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9" r:id="rId2"/>
    <p:sldId id="256" r:id="rId3"/>
    <p:sldId id="257" r:id="rId4"/>
    <p:sldId id="275" r:id="rId5"/>
    <p:sldId id="276" r:id="rId6"/>
    <p:sldId id="296" r:id="rId7"/>
    <p:sldId id="277" r:id="rId8"/>
    <p:sldId id="300" r:id="rId9"/>
    <p:sldId id="279" r:id="rId10"/>
    <p:sldId id="298" r:id="rId11"/>
    <p:sldId id="299" r:id="rId12"/>
    <p:sldId id="263" r:id="rId13"/>
    <p:sldId id="295" r:id="rId14"/>
    <p:sldId id="285" r:id="rId15"/>
    <p:sldId id="286" r:id="rId16"/>
    <p:sldId id="290" r:id="rId17"/>
    <p:sldId id="273" r:id="rId18"/>
    <p:sldId id="288" r:id="rId19"/>
    <p:sldId id="289" r:id="rId20"/>
    <p:sldId id="287" r:id="rId21"/>
    <p:sldId id="292" r:id="rId22"/>
    <p:sldId id="262" r:id="rId23"/>
    <p:sldId id="261" r:id="rId24"/>
    <p:sldId id="297" r:id="rId25"/>
    <p:sldId id="268"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00"/>
    <a:srgbClr val="FFFFCC"/>
    <a:srgbClr val="FFFF99"/>
    <a:srgbClr val="FF3300"/>
    <a:srgbClr val="3AA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2463" autoAdjust="0"/>
  </p:normalViewPr>
  <p:slideViewPr>
    <p:cSldViewPr>
      <p:cViewPr>
        <p:scale>
          <a:sx n="120" d="100"/>
          <a:sy n="120" d="100"/>
        </p:scale>
        <p:origin x="180" y="2136"/>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p:scale>
          <a:sx n="100" d="100"/>
          <a:sy n="100" d="100"/>
        </p:scale>
        <p:origin x="-72" y="-72"/>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EB64A4FF-7D52-46F5-A820-ACF9ECDF056F}" type="datetimeFigureOut">
              <a:rPr kumimoji="1" lang="ja-JP" altLang="en-US" smtClean="0"/>
              <a:t>2017/2/9</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705F716C-91BD-46B5-9C3E-B6DEEA5AD6B9}" type="slidenum">
              <a:rPr kumimoji="1" lang="ja-JP" altLang="en-US" smtClean="0"/>
              <a:t>‹#›</a:t>
            </a:fld>
            <a:endParaRPr kumimoji="1" lang="ja-JP" altLang="en-US"/>
          </a:p>
        </p:txBody>
      </p:sp>
    </p:spTree>
    <p:extLst>
      <p:ext uri="{BB962C8B-B14F-4D97-AF65-F5344CB8AC3E}">
        <p14:creationId xmlns:p14="http://schemas.microsoft.com/office/powerpoint/2010/main" val="146858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787" cy="496967"/>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4" tIns="45717" rIns="91434" bIns="45717" rtlCol="0"/>
          <a:lstStyle>
            <a:lvl1pPr algn="r">
              <a:defRPr sz="1200"/>
            </a:lvl1pPr>
          </a:lstStyle>
          <a:p>
            <a:fld id="{AB73EA77-F84A-4DAF-B64D-65AC9856B477}" type="datetimeFigureOut">
              <a:rPr kumimoji="1" lang="ja-JP" altLang="en-US" smtClean="0"/>
              <a:t>2017/2/9</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34" tIns="45717" rIns="91434"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4" tIns="45717" rIns="91434" bIns="45717" rtlCol="0" anchor="b"/>
          <a:lstStyle>
            <a:lvl1pPr algn="r">
              <a:defRPr sz="1200"/>
            </a:lvl1pPr>
          </a:lstStyle>
          <a:p>
            <a:fld id="{4375F802-8C21-4565-94D6-988CF666F44A}" type="slidenum">
              <a:rPr kumimoji="1" lang="ja-JP" altLang="en-US" smtClean="0"/>
              <a:t>‹#›</a:t>
            </a:fld>
            <a:endParaRPr kumimoji="1" lang="ja-JP" altLang="en-US"/>
          </a:p>
        </p:txBody>
      </p:sp>
    </p:spTree>
    <p:extLst>
      <p:ext uri="{BB962C8B-B14F-4D97-AF65-F5344CB8AC3E}">
        <p14:creationId xmlns:p14="http://schemas.microsoft.com/office/powerpoint/2010/main" val="4274169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anzeninfo.mhlw.go.jp/user/anzen/kag/saigaijirei.htm"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anzeninfo.mhlw.go.jp/anzen_pg/DSAI.FND.aspx"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今回は火災爆発を防止するための情報をラベルから読み取る方法を学び</a:t>
            </a:r>
            <a:r>
              <a:rPr lang="ja-JP" altLang="en-US" dirty="0"/>
              <a:t>ま</a:t>
            </a:r>
            <a:r>
              <a:rPr kumimoji="1" lang="ja-JP" altLang="en-US" dirty="0" smtClean="0"/>
              <a:t>しょう。</a:t>
            </a:r>
            <a:endParaRPr lang="en-US" altLang="ja-JP" dirty="0"/>
          </a:p>
          <a:p>
            <a:endParaRPr kumimoji="1" lang="en-US" altLang="ja-JP" dirty="0" smtClean="0"/>
          </a:p>
          <a:p>
            <a:endParaRPr lang="en-US" altLang="ja-JP" dirty="0"/>
          </a:p>
          <a:p>
            <a:endParaRPr kumimoji="1" lang="en-US" altLang="ja-JP" dirty="0" smtClean="0"/>
          </a:p>
          <a:p>
            <a:r>
              <a:rPr lang="ja-JP" altLang="en-US" dirty="0"/>
              <a:t>＊＊＊＊＊＊＊＊＊＊＊＊＊＊＊＊＊＊＊</a:t>
            </a:r>
            <a:r>
              <a:rPr lang="ja-JP" altLang="en-US" dirty="0" smtClean="0"/>
              <a:t>＊</a:t>
            </a:r>
            <a:endParaRPr lang="en-US" altLang="ja-JP" dirty="0" smtClean="0"/>
          </a:p>
          <a:p>
            <a:r>
              <a:rPr kumimoji="1" lang="ja-JP" altLang="en-US" dirty="0"/>
              <a:t>教育担当者</a:t>
            </a:r>
            <a:r>
              <a:rPr kumimoji="1" lang="ja-JP" altLang="en-US" dirty="0" smtClean="0"/>
              <a:t>へ</a:t>
            </a:r>
            <a:endParaRPr kumimoji="1" lang="en-US" altLang="ja-JP" dirty="0" smtClean="0"/>
          </a:p>
          <a:p>
            <a:endParaRPr lang="en-US" altLang="ja-JP" dirty="0"/>
          </a:p>
          <a:p>
            <a:r>
              <a:rPr lang="ja-JP" altLang="en-US" dirty="0"/>
              <a:t>職場</a:t>
            </a:r>
            <a:r>
              <a:rPr lang="ja-JP" altLang="en-US" dirty="0" smtClean="0"/>
              <a:t>で取り扱っている化学物質に、火災爆発危険性を有する</a:t>
            </a:r>
            <a:r>
              <a:rPr lang="ja-JP" altLang="en-US" dirty="0"/>
              <a:t>もの</a:t>
            </a:r>
            <a:r>
              <a:rPr lang="ja-JP" altLang="en-US" dirty="0" smtClean="0"/>
              <a:t>が１つもない</a:t>
            </a:r>
            <a:endParaRPr lang="en-US" altLang="ja-JP" dirty="0" smtClean="0"/>
          </a:p>
          <a:p>
            <a:r>
              <a:rPr lang="ja-JP" altLang="en-US" dirty="0" smtClean="0"/>
              <a:t>場合はこの教育は行わなくて結構です。</a:t>
            </a:r>
            <a:endParaRPr kumimoji="1" lang="ja-JP" altLang="en-US"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1</a:t>
            </a:fld>
            <a:endParaRPr kumimoji="1" lang="ja-JP" altLang="en-US"/>
          </a:p>
        </p:txBody>
      </p:sp>
      <p:sp>
        <p:nvSpPr>
          <p:cNvPr id="5" name="テキスト ボックス 4"/>
          <p:cNvSpPr txBox="1"/>
          <p:nvPr/>
        </p:nvSpPr>
        <p:spPr>
          <a:xfrm>
            <a:off x="4843760" y="433165"/>
            <a:ext cx="1008112" cy="261610"/>
          </a:xfrm>
          <a:prstGeom prst="rect">
            <a:avLst/>
          </a:prstGeom>
          <a:noFill/>
          <a:ln>
            <a:solidFill>
              <a:schemeClr val="tx1"/>
            </a:solidFill>
          </a:ln>
        </p:spPr>
        <p:txBody>
          <a:bodyPr wrap="square" rtlCol="0">
            <a:spAutoFit/>
          </a:bodyPr>
          <a:lstStyle/>
          <a:p>
            <a:r>
              <a:rPr kumimoji="1" lang="ja-JP" altLang="en-US" sz="1100" dirty="0" smtClean="0">
                <a:latin typeface="ＭＳ 明朝" panose="02020609040205080304" pitchFamily="17" charset="-128"/>
                <a:ea typeface="ＭＳ 明朝" panose="02020609040205080304" pitchFamily="17" charset="-128"/>
              </a:rPr>
              <a:t>資料６－１</a:t>
            </a:r>
            <a:endParaRPr kumimoji="1" lang="en-US" altLang="ja-JP" sz="1100" dirty="0" smtClean="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480764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3200811"/>
          </a:xfrm>
        </p:spPr>
        <p:txBody>
          <a:bodyPr/>
          <a:lstStyle/>
          <a:p>
            <a:r>
              <a:rPr kumimoji="1" lang="ja-JP" altLang="en-US" dirty="0" smtClean="0"/>
              <a:t>事故事例③は、船の部品の洗浄を機関室の中で行っているときに、</a:t>
            </a:r>
            <a:endParaRPr kumimoji="1" lang="en-US" altLang="ja-JP" dirty="0" smtClean="0"/>
          </a:p>
          <a:p>
            <a:r>
              <a:rPr lang="ja-JP" altLang="en-US" dirty="0" smtClean="0"/>
              <a:t>同僚が横でモーターを取り外していて、モーターにつながっている</a:t>
            </a:r>
            <a:endParaRPr lang="en-US" altLang="ja-JP" dirty="0" smtClean="0"/>
          </a:p>
          <a:p>
            <a:r>
              <a:rPr kumimoji="1" lang="ja-JP" altLang="en-US" dirty="0"/>
              <a:t>バッテリー</a:t>
            </a:r>
            <a:r>
              <a:rPr kumimoji="1" lang="ja-JP" altLang="en-US" dirty="0" smtClean="0"/>
              <a:t>の電源を切らないままスパナをモーターのボルトナットに</a:t>
            </a:r>
            <a:endParaRPr kumimoji="1" lang="en-US" altLang="ja-JP" dirty="0" smtClean="0"/>
          </a:p>
          <a:p>
            <a:r>
              <a:rPr lang="ja-JP" altLang="en-US" dirty="0" smtClean="0"/>
              <a:t>接触</a:t>
            </a:r>
            <a:r>
              <a:rPr kumimoji="1" lang="ja-JP" altLang="en-US" dirty="0" smtClean="0"/>
              <a:t>させたときにスパークが発生して起きた事故です。</a:t>
            </a:r>
            <a:endParaRPr kumimoji="1" lang="en-US" altLang="ja-JP" dirty="0" smtClean="0"/>
          </a:p>
          <a:p>
            <a:r>
              <a:rPr kumimoji="1" lang="ja-JP" altLang="en-US" dirty="0" smtClean="0"/>
              <a:t>その時には横で洗浄作業をしていた洗浄スプレーの蒸気が</a:t>
            </a:r>
            <a:endParaRPr kumimoji="1" lang="en-US" altLang="ja-JP" dirty="0" smtClean="0"/>
          </a:p>
          <a:p>
            <a:r>
              <a:rPr kumimoji="1" lang="ja-JP" altLang="en-US" dirty="0" smtClean="0"/>
              <a:t>室内に広がっていて、その蒸気に引火して爆発したものです。</a:t>
            </a:r>
            <a:endParaRPr kumimoji="1" lang="en-US" altLang="ja-JP" dirty="0" smtClean="0"/>
          </a:p>
          <a:p>
            <a:endParaRPr lang="en-US" altLang="ja-JP" dirty="0"/>
          </a:p>
          <a:p>
            <a:r>
              <a:rPr kumimoji="1" lang="ja-JP" altLang="en-US" dirty="0" smtClean="0"/>
              <a:t>可燃物の取り扱い作業と火気取り扱い作業を同時・同場所で</a:t>
            </a:r>
            <a:endParaRPr kumimoji="1" lang="en-US" altLang="ja-JP" dirty="0" smtClean="0"/>
          </a:p>
          <a:p>
            <a:r>
              <a:rPr kumimoji="1" lang="ja-JP" altLang="en-US" dirty="0" smtClean="0"/>
              <a:t>行ってはいけないという事例です。</a:t>
            </a:r>
            <a:endParaRPr kumimoji="1" lang="ja-JP" altLang="en-US"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10</a:t>
            </a:fld>
            <a:endParaRPr kumimoji="1" lang="ja-JP" altLang="en-US"/>
          </a:p>
        </p:txBody>
      </p:sp>
    </p:spTree>
    <p:extLst>
      <p:ext uri="{BB962C8B-B14F-4D97-AF65-F5344CB8AC3E}">
        <p14:creationId xmlns:p14="http://schemas.microsoft.com/office/powerpoint/2010/main" val="208472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3056795"/>
          </a:xfrm>
        </p:spPr>
        <p:txBody>
          <a:bodyPr/>
          <a:lstStyle/>
          <a:p>
            <a:r>
              <a:rPr lang="ja-JP" altLang="en-US" dirty="0"/>
              <a:t>事故事例</a:t>
            </a:r>
            <a:r>
              <a:rPr kumimoji="1" lang="ja-JP" altLang="en-US" dirty="0" smtClean="0"/>
              <a:t>④は、食品工場で、発酵タンクの点検補修時の爆発事例です。</a:t>
            </a:r>
            <a:endParaRPr kumimoji="1" lang="en-US" altLang="ja-JP" dirty="0" smtClean="0"/>
          </a:p>
          <a:p>
            <a:r>
              <a:rPr lang="ja-JP" altLang="en-US" dirty="0"/>
              <a:t>タンク</a:t>
            </a:r>
            <a:r>
              <a:rPr lang="ja-JP" altLang="en-US" dirty="0" smtClean="0"/>
              <a:t>の亀裂を浸透探傷するため、スプレー缶で薬剤を吹き付けて検査を</a:t>
            </a:r>
            <a:endParaRPr lang="en-US" altLang="ja-JP" dirty="0" smtClean="0"/>
          </a:p>
          <a:p>
            <a:r>
              <a:rPr lang="ja-JP" altLang="en-US" dirty="0" smtClean="0"/>
              <a:t>行った結果、亀裂が見つかったので溶接補修に取り掛かりました。</a:t>
            </a:r>
            <a:endParaRPr lang="en-US" altLang="ja-JP" dirty="0" smtClean="0"/>
          </a:p>
          <a:p>
            <a:r>
              <a:rPr lang="ja-JP" altLang="en-US" dirty="0"/>
              <a:t>アーク溶接</a:t>
            </a:r>
            <a:r>
              <a:rPr lang="ja-JP" altLang="en-US" dirty="0" smtClean="0"/>
              <a:t>を始めようとしたときに</a:t>
            </a:r>
            <a:r>
              <a:rPr lang="ja-JP" altLang="en-US" dirty="0"/>
              <a:t>爆発</a:t>
            </a:r>
            <a:r>
              <a:rPr lang="ja-JP" altLang="en-US" dirty="0" smtClean="0"/>
              <a:t>が起こり作業者２名が火傷を負った事故。</a:t>
            </a:r>
            <a:endParaRPr lang="en-US" altLang="ja-JP" dirty="0" smtClean="0"/>
          </a:p>
          <a:p>
            <a:r>
              <a:rPr kumimoji="1" lang="ja-JP" altLang="en-US" dirty="0" smtClean="0"/>
              <a:t>浸透探傷試験用のスプレーガスには有害成分を使っているので防毒マスクを</a:t>
            </a:r>
            <a:endParaRPr kumimoji="1" lang="en-US" altLang="ja-JP" dirty="0" smtClean="0"/>
          </a:p>
          <a:p>
            <a:r>
              <a:rPr lang="ja-JP" altLang="en-US" dirty="0" smtClean="0"/>
              <a:t>つけていました</a:t>
            </a:r>
            <a:r>
              <a:rPr lang="ja-JP" altLang="en-US" dirty="0"/>
              <a:t>が</a:t>
            </a:r>
            <a:r>
              <a:rPr lang="ja-JP" altLang="en-US" dirty="0" smtClean="0"/>
              <a:t>、スプレーにはＬＰガスを使っているので、引火にも注意すべき</a:t>
            </a:r>
            <a:endParaRPr lang="en-US" altLang="ja-JP" dirty="0" smtClean="0"/>
          </a:p>
          <a:p>
            <a:r>
              <a:rPr kumimoji="1" lang="ja-JP" altLang="en-US" dirty="0" err="1" smtClean="0"/>
              <a:t>で</a:t>
            </a:r>
            <a:r>
              <a:rPr kumimoji="1" lang="ja-JP" altLang="en-US" dirty="0" smtClean="0"/>
              <a:t>したが、タンク内を十分換気しないで溶接作業始めたために、引火爆発</a:t>
            </a:r>
            <a:endParaRPr kumimoji="1" lang="en-US" altLang="ja-JP" dirty="0" smtClean="0"/>
          </a:p>
          <a:p>
            <a:r>
              <a:rPr lang="ja-JP" altLang="en-US" dirty="0"/>
              <a:t>した事故</a:t>
            </a:r>
            <a:r>
              <a:rPr lang="ja-JP" altLang="en-US" dirty="0" smtClean="0"/>
              <a:t>です。</a:t>
            </a:r>
            <a:endParaRPr kumimoji="1" lang="ja-JP" altLang="en-US"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11</a:t>
            </a:fld>
            <a:endParaRPr kumimoji="1" lang="ja-JP" altLang="en-US"/>
          </a:p>
        </p:txBody>
      </p:sp>
    </p:spTree>
    <p:extLst>
      <p:ext uri="{BB962C8B-B14F-4D97-AF65-F5344CB8AC3E}">
        <p14:creationId xmlns:p14="http://schemas.microsoft.com/office/powerpoint/2010/main" val="469088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3488843"/>
          </a:xfrm>
        </p:spPr>
        <p:txBody>
          <a:bodyPr/>
          <a:lstStyle/>
          <a:p>
            <a:r>
              <a:rPr kumimoji="1" lang="ja-JP" altLang="en-US" dirty="0" smtClean="0"/>
              <a:t>火災はここに示した、可燃物、酸素供給源、</a:t>
            </a:r>
            <a:r>
              <a:rPr lang="ja-JP" altLang="en-US" dirty="0"/>
              <a:t>着</a:t>
            </a:r>
            <a:r>
              <a:rPr lang="ja-JP" altLang="en-US" dirty="0" smtClean="0"/>
              <a:t>火源</a:t>
            </a:r>
            <a:r>
              <a:rPr kumimoji="1" lang="ja-JP" altLang="en-US" dirty="0" smtClean="0"/>
              <a:t>の</a:t>
            </a:r>
            <a:r>
              <a:rPr kumimoji="1" lang="en-US" altLang="ja-JP" dirty="0" smtClean="0"/>
              <a:t>3</a:t>
            </a:r>
            <a:r>
              <a:rPr kumimoji="1" lang="ja-JP" altLang="en-US" dirty="0" smtClean="0"/>
              <a:t>つが揃わないと発生しません。</a:t>
            </a:r>
            <a:endParaRPr kumimoji="1" lang="en-US" altLang="ja-JP" dirty="0" smtClean="0"/>
          </a:p>
          <a:p>
            <a:r>
              <a:rPr lang="ja-JP" altLang="en-US" dirty="0"/>
              <a:t>どれ</a:t>
            </a:r>
            <a:r>
              <a:rPr lang="ja-JP" altLang="en-US" dirty="0" smtClean="0"/>
              <a:t>か</a:t>
            </a:r>
            <a:r>
              <a:rPr lang="en-US" altLang="ja-JP" dirty="0" smtClean="0"/>
              <a:t>1</a:t>
            </a:r>
            <a:r>
              <a:rPr lang="ja-JP" altLang="en-US" dirty="0" smtClean="0"/>
              <a:t>つが欠けるようにすれば火災は防げます。</a:t>
            </a:r>
            <a:endParaRPr kumimoji="1" lang="en-US" altLang="ja-JP" dirty="0" smtClean="0"/>
          </a:p>
          <a:p>
            <a:r>
              <a:rPr lang="ja-JP" altLang="en-US" dirty="0"/>
              <a:t>可燃物</a:t>
            </a:r>
            <a:r>
              <a:rPr lang="ja-JP" altLang="en-US" dirty="0" smtClean="0"/>
              <a:t>も液体から蒸発した蒸気が、燃焼する濃度の範囲になった時にだけ着火し、</a:t>
            </a:r>
            <a:endParaRPr lang="en-US" altLang="ja-JP" dirty="0" smtClean="0"/>
          </a:p>
          <a:p>
            <a:r>
              <a:rPr kumimoji="1" lang="ja-JP" altLang="en-US" dirty="0"/>
              <a:t>それ</a:t>
            </a:r>
            <a:r>
              <a:rPr kumimoji="1" lang="ja-JP" altLang="en-US" dirty="0" smtClean="0"/>
              <a:t>より低濃度でも、高濃度でも着火しません。</a:t>
            </a:r>
            <a:endParaRPr kumimoji="1" lang="en-US" altLang="ja-JP" dirty="0" smtClean="0"/>
          </a:p>
          <a:p>
            <a:r>
              <a:rPr kumimoji="1" lang="ja-JP" altLang="en-US" dirty="0" smtClean="0"/>
              <a:t>可燃物を漏らさないこと、空気に触れないように可燃物の容器を密閉すること、</a:t>
            </a:r>
            <a:endParaRPr kumimoji="1" lang="en-US" altLang="ja-JP" dirty="0" smtClean="0"/>
          </a:p>
          <a:p>
            <a:r>
              <a:rPr lang="ja-JP" altLang="en-US" dirty="0"/>
              <a:t>着</a:t>
            </a:r>
            <a:r>
              <a:rPr lang="ja-JP" altLang="en-US" dirty="0" smtClean="0"/>
              <a:t>火源</a:t>
            </a:r>
            <a:r>
              <a:rPr lang="ja-JP" altLang="en-US" dirty="0"/>
              <a:t>と</a:t>
            </a:r>
            <a:r>
              <a:rPr lang="ja-JP" altLang="en-US" dirty="0" smtClean="0"/>
              <a:t>なるものを作業場の近くに置かないこと、作業で発生する静電気を</a:t>
            </a:r>
            <a:endParaRPr lang="en-US" altLang="ja-JP" dirty="0" smtClean="0"/>
          </a:p>
          <a:p>
            <a:r>
              <a:rPr kumimoji="1" lang="ja-JP" altLang="en-US" dirty="0" smtClean="0"/>
              <a:t>早く地面に逃がすことが大切です。</a:t>
            </a:r>
            <a:endParaRPr kumimoji="1" lang="en-US" altLang="ja-JP" dirty="0" smtClean="0"/>
          </a:p>
          <a:p>
            <a:r>
              <a:rPr kumimoji="1" lang="ja-JP" altLang="en-US" dirty="0" smtClean="0"/>
              <a:t>とはいっても、火災事故はいろいろなところで発生しています。</a:t>
            </a:r>
            <a:endParaRPr kumimoji="1" lang="en-US" altLang="ja-JP" dirty="0" smtClean="0"/>
          </a:p>
          <a:p>
            <a:r>
              <a:rPr lang="ja-JP" altLang="en-US" dirty="0"/>
              <a:t>火災予防</a:t>
            </a:r>
            <a:r>
              <a:rPr lang="ja-JP" altLang="en-US" dirty="0" smtClean="0"/>
              <a:t>のためにとるべき行動をラベル表示から学びましょう。</a:t>
            </a:r>
            <a:endParaRPr lang="en-US" altLang="ja-JP" dirty="0" smtClean="0"/>
          </a:p>
          <a:p>
            <a:r>
              <a:rPr kumimoji="1" lang="ja-JP" altLang="en-US" dirty="0" smtClean="0"/>
              <a:t>特に、危険物を取り扱っている職場では、着火源を無くすことが大切です。</a:t>
            </a:r>
            <a:endParaRPr kumimoji="1" lang="en-US" altLang="ja-JP" dirty="0" smtClean="0"/>
          </a:p>
          <a:p>
            <a:endParaRPr kumimoji="1" lang="en-US" altLang="ja-JP" dirty="0" smtClean="0"/>
          </a:p>
          <a:p>
            <a:r>
              <a:rPr lang="ja-JP" altLang="en-US" dirty="0" smtClean="0"/>
              <a:t>＊＊＊＊＊＊＊＊＊＊＊＊＊＊＊＊＊＊＊＊＊＊＊＊＊＊</a:t>
            </a:r>
            <a:endParaRPr lang="en-US" altLang="ja-JP" dirty="0" smtClean="0"/>
          </a:p>
          <a:p>
            <a:r>
              <a:rPr lang="ja-JP" altLang="en-US" dirty="0" smtClean="0"/>
              <a:t>＜教育担当者へ＞</a:t>
            </a:r>
            <a:endParaRPr lang="en-US" altLang="ja-JP" dirty="0" smtClean="0"/>
          </a:p>
          <a:p>
            <a:r>
              <a:rPr lang="ja-JP" altLang="en-US" dirty="0" smtClean="0"/>
              <a:t>職場ではどのような可燃物を取り扱っているか、皆で確認してください。</a:t>
            </a:r>
            <a:endParaRPr lang="en-US" altLang="ja-JP" dirty="0" smtClean="0"/>
          </a:p>
          <a:p>
            <a:r>
              <a:rPr lang="ja-JP" altLang="en-US" dirty="0"/>
              <a:t>粉</a:t>
            </a:r>
            <a:r>
              <a:rPr lang="ja-JP" altLang="en-US" dirty="0" err="1" smtClean="0"/>
              <a:t>じんや</a:t>
            </a:r>
            <a:r>
              <a:rPr lang="ja-JP" altLang="en-US" dirty="0" smtClean="0"/>
              <a:t>スラッジなどが発火した事例もたくさんあります。</a:t>
            </a:r>
            <a:endParaRPr lang="en-US" altLang="ja-JP" dirty="0" smtClean="0"/>
          </a:p>
          <a:p>
            <a:r>
              <a:rPr lang="ja-JP" altLang="en-US" dirty="0"/>
              <a:t>また</a:t>
            </a:r>
            <a:r>
              <a:rPr lang="ja-JP" altLang="en-US" dirty="0" smtClean="0"/>
              <a:t>、職場ではどんなものが着火源になるか話し合いましょう。</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12</a:t>
            </a:fld>
            <a:endParaRPr kumimoji="1" lang="ja-JP" altLang="en-US"/>
          </a:p>
        </p:txBody>
      </p:sp>
    </p:spTree>
    <p:extLst>
      <p:ext uri="{BB962C8B-B14F-4D97-AF65-F5344CB8AC3E}">
        <p14:creationId xmlns:p14="http://schemas.microsoft.com/office/powerpoint/2010/main" val="3605750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ラベルの絵表示は９つありますが</a:t>
            </a:r>
            <a:r>
              <a:rPr lang="ja-JP" altLang="en-US" dirty="0" smtClean="0"/>
              <a:t>、火災爆発の危険性を</a:t>
            </a:r>
            <a:r>
              <a:rPr lang="ja-JP" altLang="en-US" dirty="0"/>
              <a:t>表すラベルは</a:t>
            </a:r>
          </a:p>
          <a:p>
            <a:r>
              <a:rPr lang="ja-JP" altLang="en-US" dirty="0"/>
              <a:t>この４つです。</a:t>
            </a:r>
          </a:p>
          <a:p>
            <a:r>
              <a:rPr lang="ja-JP" altLang="en-US" dirty="0"/>
              <a:t>この絵表示がついている容器の</a:t>
            </a:r>
            <a:r>
              <a:rPr lang="ja-JP" altLang="en-US" dirty="0" smtClean="0"/>
              <a:t>取り扱い</a:t>
            </a:r>
            <a:r>
              <a:rPr lang="ja-JP" altLang="en-US" dirty="0"/>
              <a:t>には十分な注意が必要です。</a:t>
            </a:r>
          </a:p>
          <a:p>
            <a:endParaRPr lang="ja-JP" altLang="en-US"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13</a:t>
            </a:fld>
            <a:endParaRPr kumimoji="1" lang="ja-JP" altLang="en-US"/>
          </a:p>
        </p:txBody>
      </p:sp>
    </p:spTree>
    <p:extLst>
      <p:ext uri="{BB962C8B-B14F-4D97-AF65-F5344CB8AC3E}">
        <p14:creationId xmlns:p14="http://schemas.microsoft.com/office/powerpoint/2010/main" val="3821512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3704867"/>
          </a:xfrm>
        </p:spPr>
        <p:txBody>
          <a:bodyPr/>
          <a:lstStyle/>
          <a:p>
            <a:r>
              <a:rPr kumimoji="1" lang="ja-JP" altLang="en-US" dirty="0" smtClean="0"/>
              <a:t>ラベル表示の</a:t>
            </a:r>
            <a:r>
              <a:rPr lang="ja-JP" altLang="en-US" dirty="0" smtClean="0"/>
              <a:t>例を見てみましょう。</a:t>
            </a:r>
            <a:endParaRPr lang="en-US" altLang="ja-JP" dirty="0" smtClean="0"/>
          </a:p>
          <a:p>
            <a:r>
              <a:rPr kumimoji="1" lang="ja-JP" altLang="en-US" dirty="0"/>
              <a:t>これは</a:t>
            </a:r>
            <a:r>
              <a:rPr kumimoji="1" lang="ja-JP" altLang="en-US" dirty="0" smtClean="0"/>
              <a:t>、日本塗料工業会が作成した塗料のモデル的ラベルです。</a:t>
            </a:r>
            <a:endParaRPr kumimoji="1" lang="en-US" altLang="ja-JP" dirty="0" smtClean="0"/>
          </a:p>
          <a:p>
            <a:r>
              <a:rPr lang="ja-JP" altLang="en-US" dirty="0"/>
              <a:t>３つの</a:t>
            </a:r>
            <a:r>
              <a:rPr lang="ja-JP" altLang="en-US" dirty="0" smtClean="0"/>
              <a:t>絵表示がありますが、その中に「炎」の絵表示があります。</a:t>
            </a:r>
            <a:endParaRPr lang="en-US" altLang="ja-JP" dirty="0" smtClean="0"/>
          </a:p>
          <a:p>
            <a:r>
              <a:rPr kumimoji="1" lang="ja-JP" altLang="en-US" dirty="0" smtClean="0"/>
              <a:t>溶剤型塗料</a:t>
            </a:r>
            <a:r>
              <a:rPr kumimoji="1" lang="ja-JP" altLang="en-US" dirty="0"/>
              <a:t>の場合</a:t>
            </a:r>
            <a:r>
              <a:rPr kumimoji="1" lang="ja-JP" altLang="en-US" dirty="0" smtClean="0"/>
              <a:t>は、溶剤に引火性の液体を使用していますから</a:t>
            </a:r>
            <a:endParaRPr kumimoji="1" lang="en-US" altLang="ja-JP" dirty="0" smtClean="0"/>
          </a:p>
          <a:p>
            <a:r>
              <a:rPr lang="ja-JP" altLang="en-US" dirty="0"/>
              <a:t>火災</a:t>
            </a:r>
            <a:r>
              <a:rPr lang="ja-JP" altLang="en-US" dirty="0" smtClean="0"/>
              <a:t>爆発に注意が必要です。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14</a:t>
            </a:fld>
            <a:endParaRPr kumimoji="1" lang="ja-JP" altLang="en-US"/>
          </a:p>
        </p:txBody>
      </p:sp>
    </p:spTree>
    <p:extLst>
      <p:ext uri="{BB962C8B-B14F-4D97-AF65-F5344CB8AC3E}">
        <p14:creationId xmlns:p14="http://schemas.microsoft.com/office/powerpoint/2010/main" val="2278801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絵表示の意味は、厚生労働省のポスター「作業前に絵表示を確認！」を</a:t>
            </a:r>
            <a:endParaRPr kumimoji="1" lang="en-US" altLang="ja-JP" dirty="0" smtClean="0"/>
          </a:p>
          <a:p>
            <a:r>
              <a:rPr lang="ja-JP" altLang="en-US" dirty="0" smtClean="0"/>
              <a:t>見て、確認しましょう。</a:t>
            </a:r>
            <a:endParaRPr lang="en-US" altLang="ja-JP" dirty="0" smtClean="0"/>
          </a:p>
          <a:p>
            <a:r>
              <a:rPr lang="ja-JP" altLang="en-US" dirty="0"/>
              <a:t>縦</a:t>
            </a:r>
            <a:r>
              <a:rPr lang="ja-JP" altLang="en-US" dirty="0" smtClean="0"/>
              <a:t>に９つの絵表示が、横に絵表示ごとに「具体的な危険性・有害性」、「注意事項」</a:t>
            </a:r>
            <a:endParaRPr lang="en-US" altLang="ja-JP" dirty="0" smtClean="0"/>
          </a:p>
          <a:p>
            <a:r>
              <a:rPr lang="ja-JP" altLang="en-US" dirty="0" smtClean="0"/>
              <a:t>が示してあります。</a:t>
            </a:r>
            <a:endParaRPr lang="en-US" altLang="ja-JP" dirty="0" smtClean="0"/>
          </a:p>
          <a:p>
            <a:endParaRPr kumimoji="1" lang="en-US" altLang="ja-JP" dirty="0"/>
          </a:p>
          <a:p>
            <a:endParaRPr lang="en-US" altLang="ja-JP" dirty="0" smtClean="0"/>
          </a:p>
          <a:p>
            <a:endParaRPr kumimoji="1" lang="en-US" altLang="ja-JP" dirty="0"/>
          </a:p>
          <a:p>
            <a:r>
              <a:rPr lang="ja-JP" altLang="en-US" dirty="0" smtClean="0"/>
              <a:t>＊＊＊＊＊＊＊＊＊＊＊＊＊＊＊＊＊＊＊：</a:t>
            </a:r>
            <a:endParaRPr lang="en-US" altLang="ja-JP" dirty="0" smtClean="0"/>
          </a:p>
          <a:p>
            <a:r>
              <a:rPr kumimoji="1" lang="ja-JP" altLang="en-US" dirty="0" smtClean="0"/>
              <a:t>＜教育担当者へ＞</a:t>
            </a:r>
            <a:endParaRPr kumimoji="1" lang="en-US" altLang="ja-JP" dirty="0" smtClean="0"/>
          </a:p>
          <a:p>
            <a:endParaRPr lang="en-US" altLang="ja-JP" dirty="0"/>
          </a:p>
          <a:p>
            <a:r>
              <a:rPr kumimoji="1" lang="ja-JP" altLang="en-US" dirty="0" smtClean="0"/>
              <a:t>厚生労働省のポスターは、厚生労働省のホームページから</a:t>
            </a:r>
            <a:endParaRPr kumimoji="1" lang="en-US" altLang="ja-JP" dirty="0" smtClean="0"/>
          </a:p>
          <a:p>
            <a:r>
              <a:rPr lang="ja-JP" altLang="en-US" dirty="0"/>
              <a:t>ダウンロード</a:t>
            </a:r>
            <a:r>
              <a:rPr lang="ja-JP" altLang="en-US" dirty="0" smtClean="0"/>
              <a:t>して、カラー印刷し、職場の見やすい場所の</a:t>
            </a:r>
            <a:endParaRPr lang="en-US" altLang="ja-JP" dirty="0" smtClean="0"/>
          </a:p>
          <a:p>
            <a:r>
              <a:rPr lang="ja-JP" altLang="en-US" dirty="0" smtClean="0"/>
              <a:t>貼り</a:t>
            </a:r>
            <a:r>
              <a:rPr kumimoji="1" lang="ja-JP" altLang="en-US" dirty="0" smtClean="0"/>
              <a:t>出しましょう。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15</a:t>
            </a:fld>
            <a:endParaRPr kumimoji="1" lang="ja-JP" altLang="en-US"/>
          </a:p>
        </p:txBody>
      </p:sp>
    </p:spTree>
    <p:extLst>
      <p:ext uri="{BB962C8B-B14F-4D97-AF65-F5344CB8AC3E}">
        <p14:creationId xmlns:p14="http://schemas.microsoft.com/office/powerpoint/2010/main" val="1627890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例えば</a:t>
            </a:r>
            <a:r>
              <a:rPr lang="ja-JP" altLang="en-US" dirty="0" smtClean="0"/>
              <a:t>、ラベルに「炎」の</a:t>
            </a:r>
            <a:r>
              <a:rPr kumimoji="1" lang="ja-JP" altLang="en-US" dirty="0" smtClean="0"/>
              <a:t>絵表示がついていたなら、</a:t>
            </a:r>
            <a:endParaRPr kumimoji="1" lang="en-US" altLang="ja-JP" dirty="0" smtClean="0"/>
          </a:p>
          <a:p>
            <a:r>
              <a:rPr lang="ja-JP" altLang="en-US" dirty="0"/>
              <a:t>ポスター</a:t>
            </a:r>
            <a:r>
              <a:rPr lang="ja-JP" altLang="en-US" dirty="0" smtClean="0"/>
              <a:t>の絵表示の欄を横に読んで、どんな危険性・有害性が</a:t>
            </a:r>
            <a:endParaRPr lang="en-US" altLang="ja-JP" dirty="0" smtClean="0"/>
          </a:p>
          <a:p>
            <a:r>
              <a:rPr kumimoji="1" lang="ja-JP" altLang="en-US" dirty="0"/>
              <a:t>あるのか</a:t>
            </a:r>
            <a:r>
              <a:rPr kumimoji="1" lang="ja-JP" altLang="en-US" dirty="0" smtClean="0"/>
              <a:t>、どんなことに注意すればよいかを確認しましょう。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8CCFFE62-14C5-4204-9140-5C8F41C23421}"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1806137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2768763"/>
          </a:xfrm>
        </p:spPr>
        <p:txBody>
          <a:bodyPr/>
          <a:lstStyle/>
          <a:p>
            <a:r>
              <a:rPr lang="ja-JP" altLang="en-US" dirty="0" smtClean="0"/>
              <a:t>では、職場で</a:t>
            </a:r>
            <a:r>
              <a:rPr kumimoji="1" lang="ja-JP" altLang="en-US" dirty="0" smtClean="0"/>
              <a:t>取り扱っている容器のラベルを読んでみましょう。</a:t>
            </a:r>
            <a:endParaRPr kumimoji="1" lang="en-US" altLang="ja-JP" dirty="0" smtClean="0"/>
          </a:p>
          <a:p>
            <a:r>
              <a:rPr lang="ja-JP" altLang="en-US" dirty="0" smtClean="0"/>
              <a:t>取り扱い物</a:t>
            </a:r>
            <a:r>
              <a:rPr lang="ja-JP" altLang="en-US" dirty="0"/>
              <a:t>質によって</a:t>
            </a:r>
            <a:r>
              <a:rPr lang="ja-JP" altLang="en-US" dirty="0" smtClean="0"/>
              <a:t>は、特別な危険性をもっている場合があります。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17</a:t>
            </a:fld>
            <a:endParaRPr kumimoji="1" lang="ja-JP" altLang="en-US"/>
          </a:p>
        </p:txBody>
      </p:sp>
    </p:spTree>
    <p:extLst>
      <p:ext uri="{BB962C8B-B14F-4D97-AF65-F5344CB8AC3E}">
        <p14:creationId xmlns:p14="http://schemas.microsoft.com/office/powerpoint/2010/main" val="3181035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39304" y="4753645"/>
            <a:ext cx="5445125" cy="4471988"/>
          </a:xfrm>
        </p:spPr>
        <p:txBody>
          <a:bodyPr/>
          <a:lstStyle/>
          <a:p>
            <a:r>
              <a:rPr lang="ja-JP" altLang="en-US" dirty="0"/>
              <a:t>塗料の</a:t>
            </a:r>
            <a:r>
              <a:rPr kumimoji="1" lang="ja-JP" altLang="en-US" dirty="0" smtClean="0"/>
              <a:t>ラベルの</a:t>
            </a:r>
            <a:r>
              <a:rPr lang="ja-JP" altLang="en-US" dirty="0"/>
              <a:t>例を</a:t>
            </a:r>
            <a:r>
              <a:rPr lang="ja-JP" altLang="en-US" dirty="0" smtClean="0"/>
              <a:t>使って、ラベルの読み方を知っておきましょう。</a:t>
            </a:r>
            <a:endParaRPr lang="en-US" altLang="ja-JP" dirty="0" smtClean="0"/>
          </a:p>
          <a:p>
            <a:r>
              <a:rPr kumimoji="1" lang="ja-JP" altLang="en-US" dirty="0"/>
              <a:t>これ</a:t>
            </a:r>
            <a:r>
              <a:rPr kumimoji="1" lang="ja-JP" altLang="en-US" dirty="0" smtClean="0"/>
              <a:t>は日本塗料工業会が作成した塗料の</a:t>
            </a:r>
            <a:r>
              <a:rPr lang="ja-JP" altLang="en-US" dirty="0" smtClean="0"/>
              <a:t>ラベルのモデルです。</a:t>
            </a:r>
            <a:endParaRPr lang="en-US" altLang="ja-JP" dirty="0" smtClean="0"/>
          </a:p>
          <a:p>
            <a:r>
              <a:rPr lang="ja-JP" altLang="en-US" dirty="0"/>
              <a:t>製</a:t>
            </a:r>
            <a:r>
              <a:rPr lang="ja-JP" altLang="en-US" dirty="0" smtClean="0"/>
              <a:t>品</a:t>
            </a:r>
            <a:r>
              <a:rPr kumimoji="1" lang="ja-JP" altLang="en-US" dirty="0" smtClean="0"/>
              <a:t>名はＡＢＣＤ　会社名は</a:t>
            </a:r>
            <a:r>
              <a:rPr lang="ja-JP" altLang="en-US" dirty="0"/>
              <a:t>日</a:t>
            </a:r>
            <a:r>
              <a:rPr lang="ja-JP" altLang="en-US" dirty="0" smtClean="0"/>
              <a:t>塗工株式会社になってい</a:t>
            </a:r>
            <a:r>
              <a:rPr kumimoji="1" lang="ja-JP" altLang="en-US" dirty="0" smtClean="0"/>
              <a:t>ます。</a:t>
            </a:r>
            <a:endParaRPr kumimoji="1" lang="en-US" altLang="ja-JP" dirty="0" smtClean="0"/>
          </a:p>
          <a:p>
            <a:endParaRPr lang="en-US" altLang="ja-JP" dirty="0"/>
          </a:p>
          <a:p>
            <a:r>
              <a:rPr lang="ja-JP" altLang="en-US" dirty="0" smtClean="0"/>
              <a:t>ＪＩＳで定め</a:t>
            </a:r>
            <a:r>
              <a:rPr kumimoji="1" lang="ja-JP" altLang="en-US" dirty="0" smtClean="0"/>
              <a:t>られている表示項目は、２．で説明した①名称、②注意喚起語、</a:t>
            </a:r>
            <a:endParaRPr kumimoji="1" lang="en-US" altLang="ja-JP" dirty="0" smtClean="0"/>
          </a:p>
          <a:p>
            <a:r>
              <a:rPr lang="ja-JP" altLang="en-US" dirty="0" smtClean="0"/>
              <a:t>③絵表示、④危険有害性情報、⑤注意書き、⑥供給者の特定</a:t>
            </a:r>
            <a:endParaRPr lang="en-US" altLang="ja-JP" dirty="0" smtClean="0"/>
          </a:p>
          <a:p>
            <a:r>
              <a:rPr lang="ja-JP" altLang="en-US" dirty="0" smtClean="0"/>
              <a:t>の</a:t>
            </a:r>
            <a:r>
              <a:rPr kumimoji="1" lang="ja-JP" altLang="en-US" dirty="0" smtClean="0"/>
              <a:t>順で、</a:t>
            </a:r>
            <a:r>
              <a:rPr lang="ja-JP" altLang="en-US" dirty="0" smtClean="0"/>
              <a:t>このモデルラベルもＪＩＳの規定と同じ順に書かれていますが、</a:t>
            </a:r>
            <a:endParaRPr lang="en-US" altLang="ja-JP" dirty="0" smtClean="0"/>
          </a:p>
          <a:p>
            <a:r>
              <a:rPr lang="ja-JP" altLang="en-US" dirty="0" smtClean="0"/>
              <a:t>実際のラベルで</a:t>
            </a:r>
            <a:r>
              <a:rPr lang="ja-JP" altLang="en-US" dirty="0"/>
              <a:t>は</a:t>
            </a:r>
            <a:r>
              <a:rPr lang="ja-JP" altLang="en-US" dirty="0" smtClean="0"/>
              <a:t>、記載の順番や位置が異なっていることがあります。</a:t>
            </a:r>
            <a:endParaRPr lang="en-US" altLang="ja-JP" dirty="0" smtClean="0"/>
          </a:p>
          <a:p>
            <a:endParaRPr lang="en-US" altLang="ja-JP" dirty="0"/>
          </a:p>
          <a:p>
            <a:r>
              <a:rPr lang="ja-JP" altLang="en-US" dirty="0" smtClean="0"/>
              <a:t>＊</a:t>
            </a:r>
            <a:r>
              <a:rPr lang="ja-JP" altLang="en-US" dirty="0"/>
              <a:t>＊＊＊＊＊＊＊＊＊＊＊＊＊＊＊</a:t>
            </a:r>
            <a:r>
              <a:rPr lang="ja-JP" altLang="en-US" dirty="0" smtClean="0"/>
              <a:t>＊</a:t>
            </a:r>
            <a:endParaRPr lang="en-US" altLang="ja-JP" dirty="0"/>
          </a:p>
          <a:p>
            <a:r>
              <a:rPr lang="ja-JP" altLang="en-US" dirty="0" smtClean="0"/>
              <a:t>＜教育担当者へ＞</a:t>
            </a:r>
            <a:endParaRPr lang="en-US" altLang="ja-JP" dirty="0" smtClean="0"/>
          </a:p>
          <a:p>
            <a:r>
              <a:rPr lang="ja-JP" altLang="en-US" dirty="0" smtClean="0"/>
              <a:t>・危険</a:t>
            </a:r>
            <a:r>
              <a:rPr lang="ja-JP" altLang="en-US" dirty="0"/>
              <a:t>有害性</a:t>
            </a:r>
            <a:r>
              <a:rPr lang="ja-JP" altLang="en-US" dirty="0" smtClean="0"/>
              <a:t>情報、注意書きについては、受講者の理解度をみて</a:t>
            </a:r>
            <a:endParaRPr lang="en-US" altLang="ja-JP" dirty="0" smtClean="0"/>
          </a:p>
          <a:p>
            <a:r>
              <a:rPr lang="ja-JP" altLang="en-US" dirty="0"/>
              <a:t>可能で</a:t>
            </a:r>
            <a:r>
              <a:rPr lang="ja-JP" altLang="en-US" dirty="0" smtClean="0"/>
              <a:t>あれば教育してください。</a:t>
            </a:r>
            <a:endParaRPr lang="en-US" altLang="ja-JP" dirty="0" smtClean="0"/>
          </a:p>
          <a:p>
            <a:r>
              <a:rPr lang="ja-JP" altLang="en-US" dirty="0" smtClean="0"/>
              <a:t>・危険有害性情報にはどんなことが書いてあるのか</a:t>
            </a:r>
            <a:endParaRPr lang="en-US" altLang="ja-JP" dirty="0" smtClean="0"/>
          </a:p>
          <a:p>
            <a:r>
              <a:rPr lang="ja-JP" altLang="en-US" dirty="0" smtClean="0"/>
              <a:t>・注意書きには何に注意すればよいと書いてあるのか</a:t>
            </a:r>
            <a:endParaRPr lang="en-US" altLang="ja-JP" dirty="0" smtClean="0"/>
          </a:p>
          <a:p>
            <a:r>
              <a:rPr lang="ja-JP" altLang="en-US" dirty="0"/>
              <a:t>安全対策、応急措置、保管、廃棄に</a:t>
            </a:r>
            <a:r>
              <a:rPr lang="ja-JP" altLang="en-US" dirty="0" smtClean="0"/>
              <a:t>分けて説明してください。</a:t>
            </a:r>
            <a:endParaRPr lang="en-US" altLang="ja-JP" dirty="0" smtClean="0"/>
          </a:p>
          <a:p>
            <a:r>
              <a:rPr lang="ja-JP" altLang="en-US" dirty="0" smtClean="0"/>
              <a:t>・実際のラベルでは、危険有害性情報や注意書きの文字が非常に</a:t>
            </a:r>
            <a:endParaRPr lang="en-US" altLang="ja-JP" dirty="0" smtClean="0"/>
          </a:p>
          <a:p>
            <a:r>
              <a:rPr lang="ja-JP" altLang="en-US" dirty="0" smtClean="0"/>
              <a:t>小さくて読みにくい場合があるので、その場合は教育前に</a:t>
            </a:r>
            <a:endParaRPr lang="en-US" altLang="ja-JP" dirty="0" smtClean="0"/>
          </a:p>
          <a:p>
            <a:r>
              <a:rPr lang="ja-JP" altLang="en-US" dirty="0" smtClean="0"/>
              <a:t>説明文を拡大した資料を作成しておきましょう。</a:t>
            </a:r>
            <a:endParaRPr lang="en-US" altLang="ja-JP" dirty="0" smtClean="0"/>
          </a:p>
          <a:p>
            <a:endParaRPr kumimoji="1" lang="en-US" altLang="ja-JP" dirty="0"/>
          </a:p>
        </p:txBody>
      </p:sp>
      <p:sp>
        <p:nvSpPr>
          <p:cNvPr id="4" name="スライド番号プレースホルダー 3"/>
          <p:cNvSpPr>
            <a:spLocks noGrp="1"/>
          </p:cNvSpPr>
          <p:nvPr>
            <p:ph type="sldNum" sz="quarter" idx="10"/>
          </p:nvPr>
        </p:nvSpPr>
        <p:spPr/>
        <p:txBody>
          <a:bodyPr/>
          <a:lstStyle/>
          <a:p>
            <a:fld id="{8CCFFE62-14C5-4204-9140-5C8F41C23421}"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3695379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2336715"/>
          </a:xfrm>
        </p:spPr>
        <p:txBody>
          <a:bodyPr/>
          <a:lstStyle/>
          <a:p>
            <a:r>
              <a:rPr kumimoji="1" lang="ja-JP" altLang="en-US" dirty="0" smtClean="0"/>
              <a:t>これは塗料のモデルラベルの</a:t>
            </a:r>
            <a:r>
              <a:rPr lang="ja-JP" altLang="en-US" dirty="0" smtClean="0"/>
              <a:t>「危険</a:t>
            </a:r>
            <a:r>
              <a:rPr lang="ja-JP" altLang="en-US" dirty="0"/>
              <a:t>有害性</a:t>
            </a:r>
            <a:r>
              <a:rPr lang="ja-JP" altLang="en-US" dirty="0" smtClean="0"/>
              <a:t>情報」</a:t>
            </a:r>
            <a:endParaRPr lang="en-US" altLang="ja-JP" dirty="0" smtClean="0"/>
          </a:p>
          <a:p>
            <a:r>
              <a:rPr kumimoji="1" lang="ja-JP" altLang="en-US" dirty="0" smtClean="0"/>
              <a:t>の箇所を拡大コピーしたものです。</a:t>
            </a:r>
            <a:endParaRPr kumimoji="1" lang="en-US" altLang="ja-JP" dirty="0" smtClean="0"/>
          </a:p>
          <a:p>
            <a:r>
              <a:rPr lang="ja-JP" altLang="en-US" dirty="0" smtClean="0"/>
              <a:t>火災爆発に関係する危険性は「引火性の高い液体及び蒸気」だけです。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19</a:t>
            </a:fld>
            <a:endParaRPr kumimoji="1" lang="ja-JP" altLang="en-US"/>
          </a:p>
        </p:txBody>
      </p:sp>
    </p:spTree>
    <p:extLst>
      <p:ext uri="{BB962C8B-B14F-4D97-AF65-F5344CB8AC3E}">
        <p14:creationId xmlns:p14="http://schemas.microsoft.com/office/powerpoint/2010/main" val="104577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a:t>
            </a:r>
            <a:r>
              <a:rPr lang="ja-JP" altLang="en-US" dirty="0"/>
              <a:t>８</a:t>
            </a:r>
            <a:r>
              <a:rPr kumimoji="1" lang="ja-JP" altLang="en-US" dirty="0" smtClean="0"/>
              <a:t>つのことを勉強します。</a:t>
            </a:r>
            <a:endParaRPr kumimoji="1" lang="en-US" altLang="ja-JP" dirty="0" smtClean="0"/>
          </a:p>
          <a:p>
            <a:r>
              <a:rPr lang="ja-JP" altLang="en-US" dirty="0"/>
              <a:t>３）</a:t>
            </a:r>
            <a:r>
              <a:rPr lang="ja-JP" altLang="en-US" dirty="0" smtClean="0"/>
              <a:t>から５）は「ラベルの読み方」で学んだことの復習になりますが、今日は</a:t>
            </a:r>
            <a:endParaRPr lang="en-US" altLang="ja-JP" dirty="0" smtClean="0"/>
          </a:p>
          <a:p>
            <a:r>
              <a:rPr kumimoji="1" lang="ja-JP" altLang="en-US" dirty="0"/>
              <a:t>現場で使用して</a:t>
            </a:r>
            <a:r>
              <a:rPr kumimoji="1" lang="ja-JP" altLang="en-US" dirty="0" smtClean="0"/>
              <a:t>いる実際の容器に貼ってあるラベルを読んでみます。</a:t>
            </a:r>
            <a:endParaRPr kumimoji="1" lang="ja-JP" altLang="en-US"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2</a:t>
            </a:fld>
            <a:endParaRPr kumimoji="1" lang="ja-JP" altLang="en-US"/>
          </a:p>
        </p:txBody>
      </p:sp>
    </p:spTree>
    <p:extLst>
      <p:ext uri="{BB962C8B-B14F-4D97-AF65-F5344CB8AC3E}">
        <p14:creationId xmlns:p14="http://schemas.microsoft.com/office/powerpoint/2010/main" val="3113067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3992899"/>
          </a:xfrm>
        </p:spPr>
        <p:txBody>
          <a:bodyPr/>
          <a:lstStyle/>
          <a:p>
            <a:r>
              <a:rPr kumimoji="1" lang="ja-JP" altLang="en-US" dirty="0" smtClean="0"/>
              <a:t>では、注意書きにはどんな</a:t>
            </a:r>
            <a:r>
              <a:rPr kumimoji="1" lang="ja-JP" altLang="en-US" dirty="0" err="1" smtClean="0"/>
              <a:t>ｌ</a:t>
            </a:r>
            <a:r>
              <a:rPr kumimoji="1" lang="ja-JP" altLang="en-US" dirty="0" smtClean="0"/>
              <a:t>ことが書いてあるでしょうか。</a:t>
            </a:r>
            <a:endParaRPr kumimoji="1" lang="en-US" altLang="ja-JP" dirty="0" smtClean="0"/>
          </a:p>
          <a:p>
            <a:r>
              <a:rPr kumimoji="1" lang="ja-JP" altLang="en-US" dirty="0" smtClean="0"/>
              <a:t>＜安全対策＞の中の初めの４項目が、引火性液体の</a:t>
            </a:r>
            <a:r>
              <a:rPr lang="ja-JP" altLang="en-US" dirty="0" smtClean="0"/>
              <a:t>取り扱いに</a:t>
            </a:r>
            <a:endParaRPr lang="en-US" altLang="ja-JP" dirty="0" smtClean="0"/>
          </a:p>
          <a:p>
            <a:r>
              <a:rPr kumimoji="1" lang="ja-JP" altLang="en-US" dirty="0"/>
              <a:t>あたって</a:t>
            </a:r>
            <a:r>
              <a:rPr kumimoji="1" lang="ja-JP" altLang="en-US" dirty="0" smtClean="0"/>
              <a:t>の注意事項です。</a:t>
            </a:r>
            <a:endParaRPr kumimoji="1" lang="en-US" altLang="ja-JP" dirty="0" smtClean="0"/>
          </a:p>
          <a:p>
            <a:r>
              <a:rPr lang="ja-JP" altLang="en-US" dirty="0" smtClean="0"/>
              <a:t>・着火源から遠ざける・・・事故事例で示したように、火花、裸火から遠ざけることが</a:t>
            </a:r>
            <a:endParaRPr lang="en-US" altLang="ja-JP" dirty="0" smtClean="0"/>
          </a:p>
          <a:p>
            <a:r>
              <a:rPr lang="ja-JP" altLang="en-US" dirty="0"/>
              <a:t>　</a:t>
            </a:r>
            <a:r>
              <a:rPr lang="ja-JP" altLang="en-US" dirty="0" smtClean="0"/>
              <a:t>　　　　　　　　　　　　　　　必要です。</a:t>
            </a:r>
            <a:endParaRPr lang="en-US" altLang="ja-JP" dirty="0" smtClean="0"/>
          </a:p>
          <a:p>
            <a:r>
              <a:rPr lang="ja-JP" altLang="en-US" dirty="0"/>
              <a:t>　</a:t>
            </a:r>
            <a:r>
              <a:rPr lang="ja-JP" altLang="en-US" dirty="0" smtClean="0"/>
              <a:t>　　　　　　　　　　　　　　　熱や高温でも火がつきます。危険物の中には２４０℃</a:t>
            </a:r>
            <a:endParaRPr lang="en-US" altLang="ja-JP" dirty="0" smtClean="0"/>
          </a:p>
          <a:p>
            <a:r>
              <a:rPr lang="ja-JP" altLang="en-US" dirty="0"/>
              <a:t>　</a:t>
            </a:r>
            <a:r>
              <a:rPr lang="ja-JP" altLang="en-US" dirty="0" smtClean="0"/>
              <a:t>　　　　　　　　　　　　　　　くらいで自然発火するものがあります。</a:t>
            </a:r>
            <a:endParaRPr lang="en-US" altLang="ja-JP" dirty="0" smtClean="0"/>
          </a:p>
          <a:p>
            <a:r>
              <a:rPr lang="ja-JP" altLang="en-US" dirty="0"/>
              <a:t>　</a:t>
            </a:r>
            <a:r>
              <a:rPr lang="ja-JP" altLang="en-US" dirty="0" smtClean="0"/>
              <a:t>　　　　　　　　　　　　　　　このようなものはボイラーや乾燥炉の高温部に接触する</a:t>
            </a:r>
            <a:endParaRPr lang="en-US" altLang="ja-JP" dirty="0" smtClean="0"/>
          </a:p>
          <a:p>
            <a:r>
              <a:rPr lang="ja-JP" altLang="en-US" dirty="0"/>
              <a:t>　</a:t>
            </a:r>
            <a:r>
              <a:rPr lang="ja-JP" altLang="en-US" dirty="0" smtClean="0"/>
              <a:t>　　　　　　　　　　　　　　　と発火します。</a:t>
            </a:r>
            <a:endParaRPr lang="en-US" altLang="ja-JP" dirty="0" smtClean="0"/>
          </a:p>
          <a:p>
            <a:r>
              <a:rPr lang="ja-JP" altLang="en-US" dirty="0" smtClean="0"/>
              <a:t>・容器を接地すること／アースをとる・・・静電気を</a:t>
            </a:r>
            <a:r>
              <a:rPr lang="ja-JP" altLang="en-US" dirty="0"/>
              <a:t>逃がす</a:t>
            </a:r>
            <a:r>
              <a:rPr lang="ja-JP" altLang="en-US" dirty="0" smtClean="0"/>
              <a:t>ために必要です。</a:t>
            </a:r>
            <a:endParaRPr lang="en-US" altLang="ja-JP" dirty="0" smtClean="0"/>
          </a:p>
          <a:p>
            <a:r>
              <a:rPr lang="ja-JP" altLang="en-US" dirty="0" smtClean="0"/>
              <a:t>・火花</a:t>
            </a:r>
            <a:r>
              <a:rPr lang="ja-JP" altLang="en-US" dirty="0"/>
              <a:t>を発生</a:t>
            </a:r>
            <a:r>
              <a:rPr lang="ja-JP" altLang="en-US" dirty="0" smtClean="0"/>
              <a:t>しない工具、防爆型の電気機器／換気装置／照明器具を使用</a:t>
            </a:r>
            <a:endParaRPr lang="en-US" altLang="ja-JP" dirty="0" smtClean="0"/>
          </a:p>
          <a:p>
            <a:r>
              <a:rPr lang="ja-JP" altLang="en-US" dirty="0"/>
              <a:t>　</a:t>
            </a:r>
            <a:r>
              <a:rPr lang="ja-JP" altLang="en-US" dirty="0" smtClean="0"/>
              <a:t>　　　　　　　　　　　　・・・鉄製工具は打ち付けると火花が出ますが、火花が出ない</a:t>
            </a:r>
            <a:endParaRPr lang="en-US" altLang="ja-JP" dirty="0" smtClean="0"/>
          </a:p>
          <a:p>
            <a:r>
              <a:rPr lang="ja-JP" altLang="en-US" dirty="0"/>
              <a:t>　</a:t>
            </a:r>
            <a:r>
              <a:rPr lang="ja-JP" altLang="en-US" dirty="0" smtClean="0"/>
              <a:t>　　　　　　　　　　　　　　銅合金の工具がありますので、それを使います。</a:t>
            </a:r>
            <a:endParaRPr lang="en-US" altLang="ja-JP" dirty="0" smtClean="0"/>
          </a:p>
          <a:p>
            <a:r>
              <a:rPr lang="ja-JP" altLang="en-US" dirty="0"/>
              <a:t>　</a:t>
            </a:r>
            <a:r>
              <a:rPr lang="ja-JP" altLang="en-US" dirty="0" smtClean="0"/>
              <a:t>　　　　　　　　　　　　　　電気機器等は電気スパークが機器から外部にでて可燃性　　　</a:t>
            </a:r>
            <a:endParaRPr lang="en-US" altLang="ja-JP" dirty="0" smtClean="0"/>
          </a:p>
          <a:p>
            <a:r>
              <a:rPr lang="ja-JP" altLang="en-US" dirty="0"/>
              <a:t>　</a:t>
            </a:r>
            <a:r>
              <a:rPr lang="ja-JP" altLang="en-US" dirty="0" smtClean="0"/>
              <a:t>　　　　　　　　　　　　　　ガスに引火しないよう防爆型のものを使います。</a:t>
            </a:r>
            <a:endParaRPr lang="en-US" altLang="ja-JP" dirty="0" smtClean="0"/>
          </a:p>
          <a:p>
            <a:r>
              <a:rPr lang="ja-JP" altLang="en-US" dirty="0" smtClean="0"/>
              <a:t>　　　　　　　　　　　　　　　（このことは消防法で規制されていますので、各工場では　</a:t>
            </a:r>
            <a:endParaRPr lang="en-US" altLang="ja-JP" dirty="0" smtClean="0"/>
          </a:p>
          <a:p>
            <a:r>
              <a:rPr lang="ja-JP" altLang="en-US" dirty="0"/>
              <a:t>　</a:t>
            </a:r>
            <a:r>
              <a:rPr lang="ja-JP" altLang="en-US" dirty="0" smtClean="0"/>
              <a:t>　　　　　　　　　　　　　　　すでに対策が取られているはずです。）</a:t>
            </a:r>
            <a:endParaRPr lang="en-US" altLang="ja-JP" dirty="0" smtClean="0"/>
          </a:p>
          <a:p>
            <a:r>
              <a:rPr lang="ja-JP" altLang="en-US" dirty="0" smtClean="0"/>
              <a:t>・静電気放電に対する予防措置を講ずる・・・事故事例で説明した帯電防止服、帯</a:t>
            </a:r>
            <a:endParaRPr lang="en-US" altLang="ja-JP" dirty="0" smtClean="0"/>
          </a:p>
          <a:p>
            <a:r>
              <a:rPr lang="ja-JP" altLang="en-US" dirty="0"/>
              <a:t>　</a:t>
            </a:r>
            <a:r>
              <a:rPr lang="ja-JP" altLang="en-US" dirty="0" smtClean="0"/>
              <a:t>　　　　　　　　　　　　　　　電防止靴の着用や湿度管理も予防</a:t>
            </a:r>
            <a:r>
              <a:rPr lang="ja-JP" altLang="en-US" dirty="0"/>
              <a:t>措置</a:t>
            </a:r>
            <a:r>
              <a:rPr lang="ja-JP" altLang="en-US" dirty="0" smtClean="0"/>
              <a:t>の一部です。</a:t>
            </a:r>
            <a:endParaRPr lang="en-US" altLang="ja-JP" dirty="0" smtClean="0"/>
          </a:p>
          <a:p>
            <a:r>
              <a:rPr lang="ja-JP" altLang="en-US" dirty="0"/>
              <a:t>　</a:t>
            </a:r>
            <a:r>
              <a:rPr lang="ja-JP" altLang="en-US" dirty="0" smtClean="0"/>
              <a:t>　　　　　　　　　　　　　　　詳しいことは７．で</a:t>
            </a:r>
            <a:r>
              <a:rPr lang="ja-JP" altLang="en-US" dirty="0"/>
              <a:t>説明</a:t>
            </a:r>
            <a:r>
              <a:rPr lang="ja-JP" altLang="en-US" dirty="0" smtClean="0"/>
              <a:t>します</a:t>
            </a:r>
            <a:r>
              <a:rPr lang="ja-JP" altLang="en-US" dirty="0"/>
              <a:t>。</a:t>
            </a:r>
            <a:endParaRPr lang="en-US" altLang="ja-JP" dirty="0" smtClean="0"/>
          </a:p>
          <a:p>
            <a:endParaRPr lang="en-US" altLang="ja-JP" dirty="0" smtClean="0"/>
          </a:p>
          <a:p>
            <a:endParaRPr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20</a:t>
            </a:fld>
            <a:endParaRPr kumimoji="1" lang="ja-JP" altLang="en-US"/>
          </a:p>
        </p:txBody>
      </p:sp>
    </p:spTree>
    <p:extLst>
      <p:ext uri="{BB962C8B-B14F-4D97-AF65-F5344CB8AC3E}">
        <p14:creationId xmlns:p14="http://schemas.microsoft.com/office/powerpoint/2010/main" val="3250311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lang="en-US" altLang="ja-JP" dirty="0"/>
          </a:p>
          <a:p>
            <a:endParaRPr kumimoji="1" lang="en-US" altLang="ja-JP" dirty="0" smtClean="0"/>
          </a:p>
          <a:p>
            <a:r>
              <a:rPr lang="ja-JP" altLang="en-US" dirty="0"/>
              <a:t>＊＊＊＊＊＊＊＊＊＊＊＊</a:t>
            </a:r>
            <a:r>
              <a:rPr lang="ja-JP" altLang="en-US" dirty="0" smtClean="0"/>
              <a:t>＊</a:t>
            </a:r>
            <a:endParaRPr lang="en-US" altLang="ja-JP" dirty="0" smtClean="0"/>
          </a:p>
          <a:p>
            <a:r>
              <a:rPr kumimoji="1" lang="ja-JP" altLang="en-US" dirty="0" smtClean="0"/>
              <a:t>＜教育担当査へ＞</a:t>
            </a:r>
            <a:endParaRPr kumimoji="1" lang="en-US" altLang="ja-JP" dirty="0" smtClean="0"/>
          </a:p>
          <a:p>
            <a:r>
              <a:rPr lang="ja-JP" altLang="en-US" dirty="0"/>
              <a:t>職場</a:t>
            </a:r>
            <a:r>
              <a:rPr lang="ja-JP" altLang="en-US" dirty="0" smtClean="0"/>
              <a:t>の容器のラベルを用意して、実際にどのように表示されているかを</a:t>
            </a:r>
            <a:endParaRPr lang="en-US" altLang="ja-JP" dirty="0" smtClean="0"/>
          </a:p>
          <a:p>
            <a:r>
              <a:rPr kumimoji="1" lang="ja-JP" altLang="en-US" dirty="0"/>
              <a:t>皆</a:t>
            </a:r>
            <a:r>
              <a:rPr kumimoji="1" lang="ja-JP" altLang="en-US" dirty="0" smtClean="0"/>
              <a:t>で確認してください。</a:t>
            </a:r>
            <a:endParaRPr kumimoji="1" lang="en-US" altLang="ja-JP" dirty="0" smtClean="0"/>
          </a:p>
          <a:p>
            <a:r>
              <a:rPr lang="ja-JP" altLang="en-US" dirty="0" smtClean="0"/>
              <a:t>ラベルの</a:t>
            </a:r>
            <a:r>
              <a:rPr lang="ja-JP" altLang="en-US" dirty="0"/>
              <a:t>文字</a:t>
            </a:r>
            <a:r>
              <a:rPr lang="ja-JP" altLang="en-US" dirty="0" smtClean="0"/>
              <a:t>が小さい場合は、教育担当者が事前にラベルを読んで</a:t>
            </a:r>
            <a:endParaRPr lang="en-US" altLang="ja-JP" dirty="0" smtClean="0"/>
          </a:p>
          <a:p>
            <a:r>
              <a:rPr kumimoji="1" lang="ja-JP" altLang="en-US" dirty="0"/>
              <a:t>大きな文字</a:t>
            </a:r>
            <a:r>
              <a:rPr kumimoji="1" lang="ja-JP" altLang="en-US" dirty="0" smtClean="0"/>
              <a:t>に書き写した資料で教育してください。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21</a:t>
            </a:fld>
            <a:endParaRPr kumimoji="1" lang="ja-JP" altLang="en-US"/>
          </a:p>
        </p:txBody>
      </p:sp>
    </p:spTree>
    <p:extLst>
      <p:ext uri="{BB962C8B-B14F-4D97-AF65-F5344CB8AC3E}">
        <p14:creationId xmlns:p14="http://schemas.microsoft.com/office/powerpoint/2010/main" val="1738374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3560851"/>
          </a:xfrm>
        </p:spPr>
        <p:txBody>
          <a:bodyPr/>
          <a:lstStyle/>
          <a:p>
            <a:r>
              <a:rPr kumimoji="1" lang="ja-JP" altLang="en-US" dirty="0" smtClean="0"/>
              <a:t>可燃物への着火源にはいろいろあります。</a:t>
            </a:r>
            <a:endParaRPr kumimoji="1" lang="en-US" altLang="ja-JP" dirty="0" smtClean="0"/>
          </a:p>
          <a:p>
            <a:r>
              <a:rPr lang="ja-JP" altLang="en-US" dirty="0" smtClean="0"/>
              <a:t>裸火の近くでは可燃物を取扱わない。</a:t>
            </a:r>
            <a:endParaRPr lang="en-US" altLang="ja-JP" dirty="0" smtClean="0"/>
          </a:p>
          <a:p>
            <a:r>
              <a:rPr kumimoji="1" lang="ja-JP" altLang="en-US" dirty="0" smtClean="0"/>
              <a:t>火花が飛ぶ工事をしているときは可燃物を取扱わない。</a:t>
            </a:r>
            <a:endParaRPr kumimoji="1" lang="en-US" altLang="ja-JP" dirty="0" smtClean="0"/>
          </a:p>
          <a:p>
            <a:r>
              <a:rPr lang="ja-JP" altLang="en-US" dirty="0"/>
              <a:t>静</a:t>
            </a:r>
            <a:r>
              <a:rPr lang="ja-JP" altLang="en-US" dirty="0" smtClean="0"/>
              <a:t>電気は発生を少なくする、発生した静電気は地面に逃がす。</a:t>
            </a:r>
            <a:endParaRPr lang="en-US" altLang="ja-JP" dirty="0" smtClean="0"/>
          </a:p>
          <a:p>
            <a:r>
              <a:rPr lang="ja-JP" altLang="en-US" dirty="0" smtClean="0"/>
              <a:t>高温物に触れると自然着火しやすい物質は漏れないようにする。</a:t>
            </a:r>
            <a:endParaRPr lang="en-US" altLang="ja-JP" dirty="0" smtClean="0"/>
          </a:p>
          <a:p>
            <a:r>
              <a:rPr kumimoji="1" lang="ja-JP" altLang="en-US" dirty="0" smtClean="0"/>
              <a:t>摩擦熱で着火することがあるので、回転物の摩擦熱に注意する。</a:t>
            </a:r>
            <a:endParaRPr kumimoji="1" lang="en-US" altLang="ja-JP" dirty="0" smtClean="0"/>
          </a:p>
          <a:p>
            <a:r>
              <a:rPr lang="ja-JP" altLang="en-US" dirty="0"/>
              <a:t>空気</a:t>
            </a:r>
            <a:r>
              <a:rPr lang="ja-JP" altLang="en-US" dirty="0" smtClean="0"/>
              <a:t>中に置いておくと徐々に温度が上がって自然発火することが</a:t>
            </a:r>
            <a:endParaRPr lang="en-US" altLang="ja-JP" dirty="0" smtClean="0"/>
          </a:p>
          <a:p>
            <a:r>
              <a:rPr kumimoji="1" lang="ja-JP" altLang="en-US" dirty="0"/>
              <a:t>ある</a:t>
            </a:r>
            <a:r>
              <a:rPr kumimoji="1" lang="ja-JP" altLang="en-US" dirty="0" smtClean="0"/>
              <a:t>ので、可燃物を含んだスラッジ、塗料</a:t>
            </a:r>
            <a:r>
              <a:rPr lang="ja-JP" altLang="en-US" dirty="0" smtClean="0"/>
              <a:t>かす、廃触媒等を長時間</a:t>
            </a:r>
            <a:endParaRPr lang="en-US" altLang="ja-JP" dirty="0" smtClean="0"/>
          </a:p>
          <a:p>
            <a:r>
              <a:rPr kumimoji="1" lang="ja-JP" altLang="en-US" dirty="0" smtClean="0"/>
              <a:t>放置</a:t>
            </a:r>
            <a:r>
              <a:rPr kumimoji="1" lang="ja-JP" altLang="en-US" dirty="0"/>
              <a:t>しない</a:t>
            </a:r>
            <a:r>
              <a:rPr kumimoji="1" lang="ja-JP" altLang="en-US" dirty="0" smtClean="0"/>
              <a:t>。</a:t>
            </a:r>
            <a:endParaRPr kumimoji="1" lang="en-US" altLang="ja-JP" dirty="0" smtClean="0"/>
          </a:p>
          <a:p>
            <a:r>
              <a:rPr lang="ja-JP" altLang="en-US" dirty="0" smtClean="0"/>
              <a:t>など日頃から、着火源の存在を意識した火災予防の行動が必要です。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22</a:t>
            </a:fld>
            <a:endParaRPr kumimoji="1" lang="ja-JP" altLang="en-US"/>
          </a:p>
        </p:txBody>
      </p:sp>
    </p:spTree>
    <p:extLst>
      <p:ext uri="{BB962C8B-B14F-4D97-AF65-F5344CB8AC3E}">
        <p14:creationId xmlns:p14="http://schemas.microsoft.com/office/powerpoint/2010/main" val="1638746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静電気は目に見えないので、静電気が原因の火災を起こさないように注意が必要です。</a:t>
            </a:r>
            <a:endParaRPr kumimoji="1" lang="en-US" altLang="ja-JP" dirty="0" smtClean="0"/>
          </a:p>
          <a:p>
            <a:endParaRPr lang="en-US" altLang="ja-JP" dirty="0" smtClean="0"/>
          </a:p>
          <a:p>
            <a:r>
              <a:rPr lang="ja-JP" altLang="en-US" dirty="0" smtClean="0"/>
              <a:t>静</a:t>
            </a:r>
            <a:r>
              <a:rPr lang="ja-JP" altLang="en-US" dirty="0"/>
              <a:t>電気</a:t>
            </a:r>
            <a:r>
              <a:rPr lang="ja-JP" altLang="en-US" dirty="0" smtClean="0"/>
              <a:t>を起こしにくい材料と液体の組み合わせを考える、装置にアースをとるなど、いろいろな対策が</a:t>
            </a:r>
            <a:r>
              <a:rPr kumimoji="1" lang="ja-JP" altLang="en-US" dirty="0" smtClean="0"/>
              <a:t>工場で実施されていると思います。</a:t>
            </a:r>
            <a:endParaRPr kumimoji="1" lang="en-US" altLang="ja-JP" dirty="0" smtClean="0"/>
          </a:p>
          <a:p>
            <a:r>
              <a:rPr lang="ja-JP" altLang="en-US" dirty="0"/>
              <a:t>これ</a:t>
            </a:r>
            <a:r>
              <a:rPr lang="ja-JP" altLang="en-US" dirty="0" smtClean="0"/>
              <a:t>まで何年も同じ作業をしていて、火事になったことがなかったのに</a:t>
            </a:r>
            <a:endParaRPr lang="en-US" altLang="ja-JP" dirty="0" smtClean="0"/>
          </a:p>
          <a:p>
            <a:r>
              <a:rPr lang="ja-JP" altLang="en-US" dirty="0" smtClean="0"/>
              <a:t>なぜか火事になったという場合の原因を調べてみると、</a:t>
            </a:r>
            <a:endParaRPr lang="en-US" altLang="ja-JP" dirty="0" smtClean="0"/>
          </a:p>
          <a:p>
            <a:r>
              <a:rPr lang="ja-JP" altLang="en-US" dirty="0" smtClean="0"/>
              <a:t>たまたまその日は非常に乾燥していて静電気がたまりやすい天候であったため</a:t>
            </a:r>
            <a:endParaRPr lang="en-US" altLang="ja-JP" dirty="0" smtClean="0"/>
          </a:p>
          <a:p>
            <a:r>
              <a:rPr lang="ja-JP" altLang="en-US" dirty="0"/>
              <a:t>蓄積</a:t>
            </a:r>
            <a:r>
              <a:rPr lang="ja-JP" altLang="en-US" dirty="0" smtClean="0"/>
              <a:t>した静電気がスパークして</a:t>
            </a:r>
            <a:r>
              <a:rPr lang="ja-JP" altLang="en-US" dirty="0"/>
              <a:t>着火</a:t>
            </a:r>
            <a:r>
              <a:rPr lang="ja-JP" altLang="en-US" dirty="0" smtClean="0"/>
              <a:t>したことがわかったという例が多数あります。</a:t>
            </a:r>
            <a:endParaRPr lang="en-US" altLang="ja-JP" dirty="0" smtClean="0"/>
          </a:p>
          <a:p>
            <a:r>
              <a:rPr lang="ja-JP" altLang="en-US" dirty="0" smtClean="0"/>
              <a:t>人が動くだけでも静電気が発生し、可燃物に着火できるエネルギーになりますので</a:t>
            </a:r>
            <a:endParaRPr lang="en-US" altLang="ja-JP" dirty="0" smtClean="0"/>
          </a:p>
          <a:p>
            <a:r>
              <a:rPr lang="ja-JP" altLang="en-US" dirty="0" smtClean="0"/>
              <a:t>帯電した静電気を早く逃がすことが大切です。</a:t>
            </a:r>
            <a:endParaRPr lang="en-US" altLang="ja-JP" dirty="0" smtClean="0"/>
          </a:p>
          <a:p>
            <a:r>
              <a:rPr kumimoji="1" lang="ja-JP" altLang="en-US" dirty="0"/>
              <a:t>可燃物</a:t>
            </a:r>
            <a:r>
              <a:rPr kumimoji="1" lang="ja-JP" altLang="en-US"/>
              <a:t>を</a:t>
            </a:r>
            <a:r>
              <a:rPr kumimoji="1" lang="ja-JP" altLang="en-US" smtClean="0"/>
              <a:t>取り扱う</a:t>
            </a:r>
            <a:r>
              <a:rPr kumimoji="1" lang="ja-JP" altLang="en-US" dirty="0" smtClean="0"/>
              <a:t>現場では、静電靴の着用が非常に大切です。運動靴は底の</a:t>
            </a:r>
            <a:r>
              <a:rPr kumimoji="1" lang="ja-JP" altLang="en-US" smtClean="0"/>
              <a:t>ゴムが</a:t>
            </a:r>
            <a:r>
              <a:rPr lang="ja-JP" altLang="en-US" smtClean="0"/>
              <a:t>縁性</a:t>
            </a:r>
            <a:r>
              <a:rPr lang="ja-JP" altLang="en-US" dirty="0" smtClean="0"/>
              <a:t>ですので、静電気が人にたまりやすく危険です。</a:t>
            </a:r>
            <a:endParaRPr kumimoji="1" lang="ja-JP" altLang="en-US"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23</a:t>
            </a:fld>
            <a:endParaRPr kumimoji="1" lang="ja-JP" altLang="en-US"/>
          </a:p>
        </p:txBody>
      </p:sp>
    </p:spTree>
    <p:extLst>
      <p:ext uri="{BB962C8B-B14F-4D97-AF65-F5344CB8AC3E}">
        <p14:creationId xmlns:p14="http://schemas.microsoft.com/office/powerpoint/2010/main" val="3112780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静電気対策のほかに、可燃物や引火性の溶液を取り扱う作業の時は、</a:t>
            </a:r>
            <a:endParaRPr kumimoji="1" lang="en-US" altLang="ja-JP" dirty="0" smtClean="0"/>
          </a:p>
          <a:p>
            <a:r>
              <a:rPr lang="ja-JP" altLang="en-US" dirty="0"/>
              <a:t>近くで</a:t>
            </a:r>
            <a:r>
              <a:rPr kumimoji="1" lang="ja-JP" altLang="en-US" dirty="0" smtClean="0"/>
              <a:t>火気作業を行っていないことを、よく確認することが大切です。</a:t>
            </a:r>
            <a:endParaRPr kumimoji="1" lang="en-US" altLang="ja-JP" dirty="0" smtClean="0"/>
          </a:p>
          <a:p>
            <a:r>
              <a:rPr lang="ja-JP" altLang="en-US" dirty="0" smtClean="0"/>
              <a:t>炎が見えない工事でも、着火源になる溶接・溶断工事、電気工事、はつり工事、</a:t>
            </a:r>
            <a:endParaRPr lang="en-US" altLang="ja-JP" dirty="0" smtClean="0"/>
          </a:p>
          <a:p>
            <a:r>
              <a:rPr kumimoji="1" lang="ja-JP" altLang="en-US" dirty="0" smtClean="0"/>
              <a:t>等を行っているときは着火の危険があります。</a:t>
            </a:r>
            <a:endParaRPr kumimoji="1" lang="en-US" altLang="ja-JP" dirty="0" smtClean="0"/>
          </a:p>
          <a:p>
            <a:r>
              <a:rPr lang="ja-JP" altLang="en-US" dirty="0"/>
              <a:t>このよう</a:t>
            </a:r>
            <a:r>
              <a:rPr lang="ja-JP" altLang="en-US" dirty="0" smtClean="0"/>
              <a:t>な</a:t>
            </a:r>
            <a:r>
              <a:rPr lang="ja-JP" altLang="en-US" dirty="0"/>
              <a:t>場合</a:t>
            </a:r>
            <a:r>
              <a:rPr lang="ja-JP" altLang="en-US" dirty="0" smtClean="0"/>
              <a:t>は、どちらかの工事を中止しましょう。</a:t>
            </a:r>
            <a:endParaRPr lang="en-US" altLang="ja-JP" dirty="0" smtClean="0"/>
          </a:p>
          <a:p>
            <a:endParaRPr kumimoji="1" lang="en-US" altLang="ja-JP" dirty="0"/>
          </a:p>
          <a:p>
            <a:r>
              <a:rPr lang="ja-JP" altLang="en-US" dirty="0" smtClean="0"/>
              <a:t>粉</a:t>
            </a:r>
            <a:r>
              <a:rPr lang="ja-JP" altLang="en-US" dirty="0" err="1" smtClean="0"/>
              <a:t>じんが</a:t>
            </a:r>
            <a:r>
              <a:rPr lang="ja-JP" altLang="en-US" dirty="0"/>
              <a:t>空気中</a:t>
            </a:r>
            <a:r>
              <a:rPr lang="ja-JP" altLang="en-US" dirty="0" smtClean="0"/>
              <a:t>に舞うと粉じん爆発する危険があります。実際に事故が多数</a:t>
            </a:r>
            <a:endParaRPr lang="en-US" altLang="ja-JP" dirty="0" smtClean="0"/>
          </a:p>
          <a:p>
            <a:r>
              <a:rPr kumimoji="1" lang="ja-JP" altLang="en-US" dirty="0"/>
              <a:t>発生して</a:t>
            </a:r>
            <a:r>
              <a:rPr kumimoji="1" lang="ja-JP" altLang="en-US" dirty="0" smtClean="0"/>
              <a:t>います。粉体塗料、石炭の微粉、金属の微粉のほか、小麦粉も</a:t>
            </a:r>
            <a:endParaRPr kumimoji="1" lang="en-US" altLang="ja-JP" dirty="0" smtClean="0"/>
          </a:p>
          <a:p>
            <a:r>
              <a:rPr lang="ja-JP" altLang="en-US" dirty="0"/>
              <a:t>粉</a:t>
            </a:r>
            <a:r>
              <a:rPr lang="ja-JP" altLang="en-US" dirty="0" err="1"/>
              <a:t>じん</a:t>
            </a:r>
            <a:r>
              <a:rPr lang="ja-JP" altLang="en-US" dirty="0"/>
              <a:t>爆発</a:t>
            </a:r>
            <a:r>
              <a:rPr lang="ja-JP" altLang="en-US" dirty="0" smtClean="0"/>
              <a:t>します。</a:t>
            </a:r>
            <a:endParaRPr lang="en-US" altLang="ja-JP" dirty="0" smtClean="0"/>
          </a:p>
          <a:p>
            <a:r>
              <a:rPr kumimoji="1" lang="ja-JP" altLang="en-US" dirty="0"/>
              <a:t>職場</a:t>
            </a:r>
            <a:r>
              <a:rPr kumimoji="1" lang="ja-JP" altLang="en-US" dirty="0" smtClean="0"/>
              <a:t>に粉</a:t>
            </a:r>
            <a:r>
              <a:rPr kumimoji="1" lang="ja-JP" altLang="en-US" dirty="0" err="1" smtClean="0"/>
              <a:t>じんが</a:t>
            </a:r>
            <a:r>
              <a:rPr kumimoji="1" lang="ja-JP" altLang="en-US" dirty="0" smtClean="0"/>
              <a:t>貯まったままにしないよう、こまめに清掃しましょう。</a:t>
            </a:r>
            <a:endParaRPr kumimoji="1" lang="en-US" altLang="ja-JP" dirty="0" smtClean="0"/>
          </a:p>
          <a:p>
            <a:r>
              <a:rPr lang="ja-JP" altLang="en-US" dirty="0"/>
              <a:t>粉</a:t>
            </a:r>
            <a:r>
              <a:rPr lang="ja-JP" altLang="en-US" dirty="0" err="1" smtClean="0"/>
              <a:t>じん</a:t>
            </a:r>
            <a:r>
              <a:rPr lang="ja-JP" altLang="en-US" dirty="0" smtClean="0"/>
              <a:t>爆発は静電気が着火原因であった事故例が多く見られます。</a:t>
            </a:r>
            <a:endParaRPr lang="en-US" altLang="ja-JP" dirty="0" smtClean="0"/>
          </a:p>
          <a:p>
            <a:r>
              <a:rPr kumimoji="1" lang="ja-JP" altLang="en-US" dirty="0"/>
              <a:t>粉</a:t>
            </a:r>
            <a:r>
              <a:rPr kumimoji="1" lang="ja-JP" altLang="en-US" dirty="0" err="1"/>
              <a:t>じん</a:t>
            </a:r>
            <a:r>
              <a:rPr kumimoji="1" lang="ja-JP" altLang="en-US" dirty="0" smtClean="0"/>
              <a:t>対策と共に静電気対策を行いましょう。</a:t>
            </a:r>
            <a:endParaRPr kumimoji="1" lang="en-US" altLang="ja-JP" dirty="0" smtClean="0"/>
          </a:p>
          <a:p>
            <a:endParaRPr lang="en-US" altLang="ja-JP" dirty="0"/>
          </a:p>
          <a:p>
            <a:r>
              <a:rPr kumimoji="1" lang="ja-JP" altLang="en-US" dirty="0" smtClean="0"/>
              <a:t>＊＊＊＊＊＊＊＊＊＊＊＊＊＊＊＊＊＊</a:t>
            </a:r>
            <a:endParaRPr kumimoji="1" lang="en-US" altLang="ja-JP" dirty="0" smtClean="0"/>
          </a:p>
          <a:p>
            <a:r>
              <a:rPr lang="ja-JP" altLang="en-US" dirty="0" smtClean="0"/>
              <a:t>＜教育担当者へ＞</a:t>
            </a:r>
            <a:endParaRPr kumimoji="1" lang="en-US" altLang="ja-JP" dirty="0" smtClean="0"/>
          </a:p>
          <a:p>
            <a:r>
              <a:rPr lang="ja-JP" altLang="en-US" dirty="0"/>
              <a:t>また</a:t>
            </a:r>
            <a:r>
              <a:rPr lang="ja-JP" altLang="en-US" dirty="0" smtClean="0"/>
              <a:t>、電気設備も着火源になります。引火性液体や粉体を取り扱う作業場の</a:t>
            </a:r>
            <a:endParaRPr lang="en-US" altLang="ja-JP" dirty="0" smtClean="0"/>
          </a:p>
          <a:p>
            <a:r>
              <a:rPr kumimoji="1" lang="ja-JP" altLang="en-US" dirty="0"/>
              <a:t>電気設備</a:t>
            </a:r>
            <a:r>
              <a:rPr kumimoji="1" lang="ja-JP" altLang="en-US" dirty="0" smtClean="0"/>
              <a:t>は防爆機器を使用しましょう。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24</a:t>
            </a:fld>
            <a:endParaRPr kumimoji="1" lang="ja-JP" altLang="en-US"/>
          </a:p>
        </p:txBody>
      </p:sp>
    </p:spTree>
    <p:extLst>
      <p:ext uri="{BB962C8B-B14F-4D97-AF65-F5344CB8AC3E}">
        <p14:creationId xmlns:p14="http://schemas.microsoft.com/office/powerpoint/2010/main" val="3700588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25</a:t>
            </a:fld>
            <a:endParaRPr kumimoji="1" lang="ja-JP"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149" y="7742238"/>
            <a:ext cx="3902075"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422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ja-JP" altLang="en-US" dirty="0">
                <a:solidFill>
                  <a:prstClr val="black"/>
                </a:solidFill>
              </a:rPr>
              <a:t>私たちと同業者での事故、業種が違っても私たちと同じ物質を使っていて発生した事故を紹介します。</a:t>
            </a:r>
            <a:endParaRPr lang="en-US" altLang="ja-JP" dirty="0">
              <a:solidFill>
                <a:prstClr val="black"/>
              </a:solidFill>
            </a:endParaRPr>
          </a:p>
          <a:p>
            <a:pPr lvl="0"/>
            <a:r>
              <a:rPr lang="ja-JP" altLang="en-US" dirty="0" smtClean="0">
                <a:solidFill>
                  <a:prstClr val="black"/>
                </a:solidFill>
              </a:rPr>
              <a:t>事故例①　グラインダーの火花が廃油に</a:t>
            </a:r>
            <a:r>
              <a:rPr lang="ja-JP" altLang="en-US" dirty="0">
                <a:solidFill>
                  <a:prstClr val="black"/>
                </a:solidFill>
              </a:rPr>
              <a:t>引火</a:t>
            </a:r>
            <a:r>
              <a:rPr lang="ja-JP" altLang="en-US" dirty="0" smtClean="0">
                <a:solidFill>
                  <a:prstClr val="black"/>
                </a:solidFill>
              </a:rPr>
              <a:t>した火災事故</a:t>
            </a:r>
            <a:endParaRPr lang="en-US" altLang="ja-JP" dirty="0">
              <a:solidFill>
                <a:prstClr val="black"/>
              </a:solidFill>
            </a:endParaRPr>
          </a:p>
          <a:p>
            <a:pPr lvl="0"/>
            <a:r>
              <a:rPr lang="ja-JP" altLang="en-US" dirty="0" smtClean="0">
                <a:solidFill>
                  <a:prstClr val="black"/>
                </a:solidFill>
              </a:rPr>
              <a:t>事故例②　溶剤をドラム缶に投入しているときに静電気で着火した火災事故</a:t>
            </a:r>
            <a:endParaRPr lang="en-US" altLang="ja-JP" dirty="0" smtClean="0">
              <a:solidFill>
                <a:prstClr val="black"/>
              </a:solidFill>
            </a:endParaRPr>
          </a:p>
          <a:p>
            <a:pPr lvl="0"/>
            <a:r>
              <a:rPr lang="ja-JP" altLang="en-US" dirty="0" smtClean="0">
                <a:solidFill>
                  <a:prstClr val="black"/>
                </a:solidFill>
              </a:rPr>
              <a:t>事故例③　部品を洗浄している横で電気スパークで爆発した事故</a:t>
            </a:r>
            <a:endParaRPr lang="ja-JP" altLang="en-US" dirty="0">
              <a:solidFill>
                <a:prstClr val="black"/>
              </a:solidFill>
            </a:endParaRPr>
          </a:p>
          <a:p>
            <a:pPr lvl="0"/>
            <a:r>
              <a:rPr lang="ja-JP" altLang="en-US" dirty="0" smtClean="0">
                <a:solidFill>
                  <a:prstClr val="black"/>
                </a:solidFill>
              </a:rPr>
              <a:t>事故例④　タンク内で溶接しようとして残留ガスに引火した爆発事故</a:t>
            </a:r>
            <a:endParaRPr lang="ja-JP" altLang="en-US" dirty="0">
              <a:solidFill>
                <a:prstClr val="black"/>
              </a:solidFill>
            </a:endParaRPr>
          </a:p>
          <a:p>
            <a:pPr lvl="0"/>
            <a:endParaRPr lang="en-US" altLang="ja-JP" dirty="0">
              <a:solidFill>
                <a:prstClr val="black"/>
              </a:solidFill>
            </a:endParaRPr>
          </a:p>
          <a:p>
            <a:pPr lvl="0"/>
            <a:r>
              <a:rPr lang="ja-JP" altLang="en-US" dirty="0">
                <a:solidFill>
                  <a:prstClr val="black"/>
                </a:solidFill>
              </a:rPr>
              <a:t>このよう</a:t>
            </a:r>
            <a:r>
              <a:rPr lang="ja-JP" altLang="en-US" dirty="0" smtClean="0">
                <a:solidFill>
                  <a:prstClr val="black"/>
                </a:solidFill>
              </a:rPr>
              <a:t>に火災</a:t>
            </a:r>
            <a:r>
              <a:rPr lang="ja-JP" altLang="en-US" dirty="0">
                <a:solidFill>
                  <a:prstClr val="black"/>
                </a:solidFill>
              </a:rPr>
              <a:t>爆発</a:t>
            </a:r>
            <a:r>
              <a:rPr lang="ja-JP" altLang="en-US" dirty="0" smtClean="0">
                <a:solidFill>
                  <a:prstClr val="black"/>
                </a:solidFill>
              </a:rPr>
              <a:t>が</a:t>
            </a:r>
            <a:r>
              <a:rPr lang="ja-JP" altLang="en-US" dirty="0">
                <a:solidFill>
                  <a:prstClr val="black"/>
                </a:solidFill>
              </a:rPr>
              <a:t>発生しています。今まで起こっていないから自分たちは大丈夫と油断しないで、取り扱っている物質の</a:t>
            </a:r>
            <a:r>
              <a:rPr lang="ja-JP" altLang="en-US" dirty="0" smtClean="0">
                <a:solidFill>
                  <a:prstClr val="black"/>
                </a:solidFill>
              </a:rPr>
              <a:t>危険性</a:t>
            </a:r>
            <a:r>
              <a:rPr lang="ja-JP" altLang="en-US" dirty="0">
                <a:solidFill>
                  <a:prstClr val="black"/>
                </a:solidFill>
              </a:rPr>
              <a:t>を考えて</a:t>
            </a:r>
            <a:r>
              <a:rPr lang="ja-JP" altLang="en-US" dirty="0" smtClean="0">
                <a:solidFill>
                  <a:prstClr val="black"/>
                </a:solidFill>
              </a:rPr>
              <a:t>、「自分</a:t>
            </a:r>
            <a:r>
              <a:rPr lang="ja-JP" altLang="en-US" dirty="0">
                <a:solidFill>
                  <a:prstClr val="black"/>
                </a:solidFill>
              </a:rPr>
              <a:t>を</a:t>
            </a:r>
            <a:r>
              <a:rPr lang="ja-JP" altLang="en-US" dirty="0" smtClean="0">
                <a:solidFill>
                  <a:prstClr val="black"/>
                </a:solidFill>
              </a:rPr>
              <a:t>守り、仲間を守る」ために実施</a:t>
            </a:r>
            <a:r>
              <a:rPr lang="ja-JP" altLang="en-US" dirty="0">
                <a:solidFill>
                  <a:prstClr val="black"/>
                </a:solidFill>
              </a:rPr>
              <a:t>すべきことを学びましょう</a:t>
            </a:r>
            <a:r>
              <a:rPr lang="ja-JP" altLang="en-US" dirty="0" smtClean="0">
                <a:solidFill>
                  <a:prstClr val="black"/>
                </a:solidFill>
              </a:rPr>
              <a:t>。</a:t>
            </a:r>
            <a:endParaRPr lang="en-US" altLang="ja-JP" dirty="0" smtClean="0">
              <a:solidFill>
                <a:prstClr val="black"/>
              </a:solidFill>
            </a:endParaRPr>
          </a:p>
          <a:p>
            <a:pPr lvl="0"/>
            <a:r>
              <a:rPr lang="ja-JP" altLang="en-US" dirty="0" smtClean="0"/>
              <a:t>火災・爆発を起こすと自分が被災するだけでなく、周りの人を巻き込んでしまいます。</a:t>
            </a:r>
            <a:endParaRPr lang="en-US" altLang="ja-JP" dirty="0" smtClean="0"/>
          </a:p>
          <a:p>
            <a:pPr lvl="0"/>
            <a:r>
              <a:rPr lang="ja-JP" altLang="en-US" dirty="0"/>
              <a:t>職場で</a:t>
            </a:r>
            <a:r>
              <a:rPr lang="ja-JP" altLang="en-US" dirty="0" smtClean="0"/>
              <a:t>はお互いに声をかけて注意し合いましょう。</a:t>
            </a:r>
            <a:endParaRPr lang="en-US" altLang="ja-JP" dirty="0"/>
          </a:p>
          <a:p>
            <a:pPr lvl="0"/>
            <a:r>
              <a:rPr lang="ja-JP" altLang="en-US" dirty="0">
                <a:solidFill>
                  <a:prstClr val="black"/>
                </a:solidFill>
              </a:rPr>
              <a:t>＊＊＊＊＊＊＊＊＊＊＊＊＊＊＊＊＊＊＊：</a:t>
            </a:r>
            <a:endParaRPr lang="en-US" altLang="ja-JP" dirty="0">
              <a:solidFill>
                <a:prstClr val="black"/>
              </a:solidFill>
            </a:endParaRPr>
          </a:p>
          <a:p>
            <a:pPr lvl="0"/>
            <a:r>
              <a:rPr lang="ja-JP" altLang="en-US" dirty="0">
                <a:solidFill>
                  <a:prstClr val="black"/>
                </a:solidFill>
              </a:rPr>
              <a:t>教育担当者へ</a:t>
            </a:r>
            <a:endParaRPr lang="en-US" altLang="ja-JP" dirty="0">
              <a:solidFill>
                <a:prstClr val="black"/>
              </a:solidFill>
            </a:endParaRPr>
          </a:p>
          <a:p>
            <a:pPr lvl="0"/>
            <a:r>
              <a:rPr lang="ja-JP" altLang="en-US" dirty="0">
                <a:solidFill>
                  <a:prstClr val="black"/>
                </a:solidFill>
              </a:rPr>
              <a:t>下記資料等から自分の職場でも発生しそう</a:t>
            </a:r>
            <a:r>
              <a:rPr lang="ja-JP" altLang="en-US" dirty="0" smtClean="0">
                <a:solidFill>
                  <a:prstClr val="black"/>
                </a:solidFill>
              </a:rPr>
              <a:t>な火災事故例</a:t>
            </a:r>
            <a:r>
              <a:rPr lang="ja-JP" altLang="en-US" dirty="0">
                <a:solidFill>
                  <a:prstClr val="black"/>
                </a:solidFill>
              </a:rPr>
              <a:t>を探して説明しましょう。</a:t>
            </a:r>
            <a:endParaRPr lang="en-US" altLang="ja-JP" dirty="0">
              <a:solidFill>
                <a:prstClr val="black"/>
              </a:solidFill>
            </a:endParaRPr>
          </a:p>
          <a:p>
            <a:pPr lvl="0"/>
            <a:r>
              <a:rPr lang="ja-JP" altLang="en-US" dirty="0">
                <a:solidFill>
                  <a:prstClr val="black"/>
                </a:solidFill>
              </a:rPr>
              <a:t>事故例は、厚生労働省のホームページ「職場のあんぜんサイト」の</a:t>
            </a:r>
            <a:endParaRPr lang="en-US" altLang="ja-JP" dirty="0">
              <a:solidFill>
                <a:prstClr val="black"/>
              </a:solidFill>
            </a:endParaRPr>
          </a:p>
          <a:p>
            <a:pPr lvl="0"/>
            <a:r>
              <a:rPr lang="ja-JP" altLang="en-US" dirty="0">
                <a:solidFill>
                  <a:prstClr val="black"/>
                </a:solidFill>
              </a:rPr>
              <a:t>●化学物質による災害事例</a:t>
            </a:r>
            <a:endParaRPr lang="en-US" altLang="ja-JP" dirty="0">
              <a:solidFill>
                <a:prstClr val="black"/>
              </a:solidFill>
            </a:endParaRPr>
          </a:p>
          <a:p>
            <a:pPr lvl="0"/>
            <a:r>
              <a:rPr lang="en-US" altLang="ja-JP" dirty="0">
                <a:solidFill>
                  <a:prstClr val="black"/>
                </a:solidFill>
                <a:hlinkClick r:id="rId3"/>
              </a:rPr>
              <a:t>http://anzeninfo.mhlw.go.jp/user/anzen/kag/saigaijirei.htm</a:t>
            </a:r>
            <a:endParaRPr lang="en-US" altLang="ja-JP" dirty="0">
              <a:solidFill>
                <a:prstClr val="black"/>
              </a:solidFill>
            </a:endParaRPr>
          </a:p>
          <a:p>
            <a:pPr lvl="0"/>
            <a:r>
              <a:rPr lang="ja-JP" altLang="en-US" dirty="0">
                <a:solidFill>
                  <a:prstClr val="black"/>
                </a:solidFill>
              </a:rPr>
              <a:t>●労働災害事例</a:t>
            </a:r>
            <a:endParaRPr lang="en-US" altLang="ja-JP" dirty="0">
              <a:solidFill>
                <a:prstClr val="black"/>
              </a:solidFill>
            </a:endParaRPr>
          </a:p>
          <a:p>
            <a:pPr lvl="0"/>
            <a:r>
              <a:rPr lang="en-US" altLang="ja-JP" dirty="0">
                <a:solidFill>
                  <a:prstClr val="black"/>
                </a:solidFill>
                <a:hlinkClick r:id="rId4"/>
              </a:rPr>
              <a:t>http://</a:t>
            </a:r>
            <a:r>
              <a:rPr lang="en-US" altLang="ja-JP" dirty="0" smtClean="0">
                <a:solidFill>
                  <a:prstClr val="black"/>
                </a:solidFill>
                <a:hlinkClick r:id="rId4"/>
              </a:rPr>
              <a:t>anzeninfo.mhlw.go.jp/anzen_pg/DSAI.FND.aspx</a:t>
            </a:r>
            <a:endParaRPr lang="en-US" altLang="ja-JP" dirty="0" smtClean="0">
              <a:solidFill>
                <a:prstClr val="black"/>
              </a:solidFill>
            </a:endParaRPr>
          </a:p>
          <a:p>
            <a:pPr lvl="0"/>
            <a:r>
              <a:rPr kumimoji="1" lang="ja-JP" altLang="en-US" dirty="0" smtClean="0">
                <a:solidFill>
                  <a:prstClr val="black"/>
                </a:solidFill>
              </a:rPr>
              <a:t>から検索するとよいでしょう。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3</a:t>
            </a:fld>
            <a:endParaRPr kumimoji="1" lang="ja-JP" altLang="en-US"/>
          </a:p>
        </p:txBody>
      </p:sp>
      <p:sp>
        <p:nvSpPr>
          <p:cNvPr id="2" name="スライド イメージ プレースホルダー 1"/>
          <p:cNvSpPr>
            <a:spLocks noGrp="1" noRot="1" noChangeAspect="1"/>
          </p:cNvSpPr>
          <p:nvPr>
            <p:ph type="sldImg"/>
          </p:nvPr>
        </p:nvSpPr>
        <p:spPr/>
      </p:sp>
    </p:spTree>
    <p:extLst>
      <p:ext uri="{BB962C8B-B14F-4D97-AF65-F5344CB8AC3E}">
        <p14:creationId xmlns:p14="http://schemas.microsoft.com/office/powerpoint/2010/main" val="271130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3200811"/>
          </a:xfrm>
        </p:spPr>
        <p:txBody>
          <a:bodyPr/>
          <a:lstStyle/>
          <a:p>
            <a:r>
              <a:rPr kumimoji="1" lang="ja-JP" altLang="en-US" dirty="0" smtClean="0"/>
              <a:t>ふたをしていない</a:t>
            </a:r>
            <a:r>
              <a:rPr lang="ja-JP" altLang="en-US" dirty="0"/>
              <a:t>廃油缶から揮発油の蒸気</a:t>
            </a:r>
            <a:r>
              <a:rPr lang="ja-JP" altLang="en-US" dirty="0" smtClean="0"/>
              <a:t>が周囲に拡散している場所の</a:t>
            </a:r>
            <a:endParaRPr lang="en-US" altLang="ja-JP" dirty="0" smtClean="0"/>
          </a:p>
          <a:p>
            <a:r>
              <a:rPr kumimoji="1" lang="ja-JP" altLang="en-US" dirty="0" smtClean="0"/>
              <a:t>近くでグラインダー掛けをしていて、グラインダーの火花が飛んで揮発油の</a:t>
            </a:r>
            <a:endParaRPr kumimoji="1" lang="en-US" altLang="ja-JP" dirty="0" smtClean="0"/>
          </a:p>
          <a:p>
            <a:r>
              <a:rPr lang="ja-JP" altLang="en-US" dirty="0"/>
              <a:t>蒸気</a:t>
            </a:r>
            <a:r>
              <a:rPr lang="ja-JP" altLang="en-US" dirty="0" smtClean="0"/>
              <a:t>に引火して火災になったものです。</a:t>
            </a:r>
            <a:endParaRPr lang="en-US" altLang="ja-JP" dirty="0" smtClean="0"/>
          </a:p>
          <a:p>
            <a:r>
              <a:rPr lang="ja-JP" altLang="en-US" dirty="0"/>
              <a:t>この事故の場合</a:t>
            </a:r>
            <a:r>
              <a:rPr lang="ja-JP" altLang="en-US" dirty="0" smtClean="0"/>
              <a:t>は付近にほかの可燃物がなかったので、大火災には</a:t>
            </a:r>
            <a:endParaRPr lang="en-US" altLang="ja-JP" dirty="0" smtClean="0"/>
          </a:p>
          <a:p>
            <a:r>
              <a:rPr lang="ja-JP" altLang="en-US" dirty="0"/>
              <a:t>なりませんでした</a:t>
            </a:r>
            <a:r>
              <a:rPr lang="ja-JP" altLang="en-US" dirty="0" smtClean="0"/>
              <a:t>が、</a:t>
            </a:r>
            <a:endParaRPr lang="en-US" altLang="ja-JP" dirty="0" smtClean="0"/>
          </a:p>
          <a:p>
            <a:r>
              <a:rPr lang="ja-JP" altLang="en-US" dirty="0"/>
              <a:t>近</a:t>
            </a:r>
            <a:r>
              <a:rPr lang="ja-JP" altLang="en-US" dirty="0" smtClean="0"/>
              <a:t>くに溶剤缶などが多数あって、それに引火延焼すると大災害になるところ</a:t>
            </a:r>
            <a:endParaRPr lang="en-US" altLang="ja-JP" dirty="0" smtClean="0"/>
          </a:p>
          <a:p>
            <a:r>
              <a:rPr lang="ja-JP" altLang="en-US" dirty="0" smtClean="0"/>
              <a:t>でした。</a:t>
            </a:r>
            <a:endParaRPr lang="en-US" altLang="ja-JP"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4</a:t>
            </a:fld>
            <a:endParaRPr kumimoji="1" lang="ja-JP" altLang="en-US"/>
          </a:p>
        </p:txBody>
      </p:sp>
    </p:spTree>
    <p:extLst>
      <p:ext uri="{BB962C8B-B14F-4D97-AF65-F5344CB8AC3E}">
        <p14:creationId xmlns:p14="http://schemas.microsoft.com/office/powerpoint/2010/main" val="2328528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3272819"/>
          </a:xfrm>
        </p:spPr>
        <p:txBody>
          <a:bodyPr/>
          <a:lstStyle/>
          <a:p>
            <a:r>
              <a:rPr lang="ja-JP" altLang="en-US" dirty="0" smtClean="0"/>
              <a:t>事例①と似たような事故例です。</a:t>
            </a:r>
            <a:endParaRPr lang="en-US" altLang="ja-JP" dirty="0" smtClean="0"/>
          </a:p>
          <a:p>
            <a:r>
              <a:rPr kumimoji="1" lang="ja-JP" altLang="en-US" dirty="0"/>
              <a:t>この事故の場合</a:t>
            </a:r>
            <a:r>
              <a:rPr kumimoji="1" lang="ja-JP" altLang="en-US" dirty="0" smtClean="0"/>
              <a:t>は、着火源が溶接火花です。</a:t>
            </a:r>
            <a:endParaRPr kumimoji="1" lang="en-US" altLang="ja-JP" dirty="0" smtClean="0"/>
          </a:p>
          <a:p>
            <a:r>
              <a:rPr kumimoji="1" lang="ja-JP" altLang="en-US" dirty="0" smtClean="0"/>
              <a:t>危険物を取り扱っているときは、近くでは火気作業をしない。</a:t>
            </a:r>
            <a:endParaRPr kumimoji="1" lang="en-US" altLang="ja-JP" dirty="0" smtClean="0"/>
          </a:p>
          <a:p>
            <a:r>
              <a:rPr kumimoji="1" lang="ja-JP" altLang="en-US" dirty="0" smtClean="0"/>
              <a:t>近くで火気作業を行うときは、危険物を取り扱う作業を中断する</a:t>
            </a:r>
            <a:endParaRPr kumimoji="1" lang="en-US" altLang="ja-JP" dirty="0" smtClean="0"/>
          </a:p>
          <a:p>
            <a:r>
              <a:rPr lang="ja-JP" altLang="en-US" dirty="0"/>
              <a:t>こと</a:t>
            </a:r>
            <a:r>
              <a:rPr lang="ja-JP" altLang="en-US" dirty="0" smtClean="0"/>
              <a:t>を徹底する必要があります。</a:t>
            </a:r>
            <a:endParaRPr lang="en-US" altLang="ja-JP" dirty="0" smtClean="0"/>
          </a:p>
          <a:p>
            <a:endParaRPr kumimoji="1" lang="en-US" altLang="ja-JP" dirty="0"/>
          </a:p>
          <a:p>
            <a:r>
              <a:rPr lang="ja-JP" altLang="en-US" dirty="0" smtClean="0"/>
              <a:t>少し離れているから大丈夫と油断してはいけません。</a:t>
            </a:r>
            <a:endParaRPr lang="en-US" altLang="ja-JP" dirty="0" smtClean="0"/>
          </a:p>
          <a:p>
            <a:r>
              <a:rPr kumimoji="1" lang="ja-JP" altLang="en-US" dirty="0" smtClean="0"/>
              <a:t>可燃性蒸気が風</a:t>
            </a:r>
            <a:r>
              <a:rPr lang="ja-JP" altLang="en-US" dirty="0"/>
              <a:t>で</a:t>
            </a:r>
            <a:r>
              <a:rPr kumimoji="1" lang="ja-JP" altLang="en-US" dirty="0" smtClean="0"/>
              <a:t>床を</a:t>
            </a:r>
            <a:r>
              <a:rPr lang="ja-JP" altLang="en-US" dirty="0" smtClean="0"/>
              <a:t>這って流れされて</a:t>
            </a:r>
            <a:r>
              <a:rPr kumimoji="1" lang="ja-JP" altLang="en-US" dirty="0" smtClean="0"/>
              <a:t>火気作業現場近くに届くことも</a:t>
            </a:r>
            <a:endParaRPr kumimoji="1" lang="en-US" altLang="ja-JP" dirty="0" smtClean="0"/>
          </a:p>
          <a:p>
            <a:r>
              <a:rPr lang="ja-JP" altLang="en-US" dirty="0"/>
              <a:t>あります</a:t>
            </a:r>
            <a:r>
              <a:rPr lang="ja-JP" altLang="en-US" dirty="0" smtClean="0"/>
              <a:t>。</a:t>
            </a:r>
            <a:endParaRPr lang="en-US" altLang="ja-JP" dirty="0" smtClean="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5</a:t>
            </a:fld>
            <a:endParaRPr kumimoji="1" lang="ja-JP" altLang="en-US"/>
          </a:p>
        </p:txBody>
      </p:sp>
    </p:spTree>
    <p:extLst>
      <p:ext uri="{BB962C8B-B14F-4D97-AF65-F5344CB8AC3E}">
        <p14:creationId xmlns:p14="http://schemas.microsoft.com/office/powerpoint/2010/main" val="608865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溶剤を</a:t>
            </a:r>
            <a:r>
              <a:rPr lang="ja-JP" altLang="en-US" dirty="0" smtClean="0"/>
              <a:t>ドラム缶</a:t>
            </a:r>
            <a:r>
              <a:rPr kumimoji="1" lang="ja-JP" altLang="en-US" dirty="0" smtClean="0"/>
              <a:t>に移そうとしています。ロートを使っていますが、こぼれて</a:t>
            </a:r>
            <a:endParaRPr kumimoji="1" lang="en-US" altLang="ja-JP" dirty="0" smtClean="0"/>
          </a:p>
          <a:p>
            <a:r>
              <a:rPr lang="ja-JP" altLang="en-US" dirty="0"/>
              <a:t>床</a:t>
            </a:r>
            <a:r>
              <a:rPr lang="ja-JP" altLang="en-US" dirty="0" smtClean="0"/>
              <a:t>が汚れないように床に塩ビシートを敷いています。</a:t>
            </a:r>
            <a:endParaRPr lang="en-US" altLang="ja-JP" dirty="0" smtClean="0"/>
          </a:p>
          <a:p>
            <a:endParaRPr kumimoji="1" lang="en-US" altLang="ja-JP" dirty="0"/>
          </a:p>
          <a:p>
            <a:r>
              <a:rPr lang="ja-JP" altLang="en-US" dirty="0" smtClean="0"/>
              <a:t>さて、これで安全でしょうか？</a:t>
            </a:r>
            <a:endParaRPr lang="en-US" altLang="ja-JP" dirty="0" smtClean="0"/>
          </a:p>
          <a:p>
            <a:r>
              <a:rPr kumimoji="1" lang="ja-JP" altLang="en-US" dirty="0"/>
              <a:t>どのよう</a:t>
            </a:r>
            <a:r>
              <a:rPr kumimoji="1" lang="ja-JP" altLang="en-US" dirty="0" smtClean="0"/>
              <a:t>な危険性があるか、考えてみましょう。</a:t>
            </a:r>
            <a:endParaRPr kumimoji="1" lang="en-US" altLang="ja-JP" dirty="0" smtClean="0"/>
          </a:p>
          <a:p>
            <a:r>
              <a:rPr lang="ja-JP" altLang="en-US" dirty="0" smtClean="0"/>
              <a:t>そして安全に作業をするには、どんなことをすればよいでしょうか。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6</a:t>
            </a:fld>
            <a:endParaRPr kumimoji="1" lang="ja-JP" altLang="en-US"/>
          </a:p>
        </p:txBody>
      </p:sp>
    </p:spTree>
    <p:extLst>
      <p:ext uri="{BB962C8B-B14F-4D97-AF65-F5344CB8AC3E}">
        <p14:creationId xmlns:p14="http://schemas.microsoft.com/office/powerpoint/2010/main" val="3098658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3344827"/>
          </a:xfrm>
        </p:spPr>
        <p:txBody>
          <a:bodyPr/>
          <a:lstStyle/>
          <a:p>
            <a:r>
              <a:rPr kumimoji="1" lang="ja-JP" altLang="en-US" dirty="0" smtClean="0"/>
              <a:t>事故事例②</a:t>
            </a:r>
            <a:endParaRPr kumimoji="1" lang="en-US" altLang="ja-JP" dirty="0" smtClean="0"/>
          </a:p>
          <a:p>
            <a:r>
              <a:rPr lang="ja-JP" altLang="en-US" dirty="0"/>
              <a:t>この</a:t>
            </a:r>
            <a:r>
              <a:rPr lang="ja-JP" altLang="en-US" dirty="0" smtClean="0"/>
              <a:t>事故は、溶剤をドラム缶に入れているときに静電気で溶剤蒸気に</a:t>
            </a:r>
            <a:endParaRPr lang="en-US" altLang="ja-JP" dirty="0" smtClean="0"/>
          </a:p>
          <a:p>
            <a:r>
              <a:rPr kumimoji="1" lang="ja-JP" altLang="en-US" dirty="0"/>
              <a:t>着火</a:t>
            </a:r>
            <a:r>
              <a:rPr kumimoji="1" lang="ja-JP" altLang="en-US" dirty="0" smtClean="0"/>
              <a:t>して火炎が広がり、作業者３名が火傷したものです。</a:t>
            </a:r>
            <a:endParaRPr kumimoji="1" lang="en-US" altLang="ja-JP" dirty="0" smtClean="0"/>
          </a:p>
          <a:p>
            <a:r>
              <a:rPr lang="ja-JP" altLang="en-US" dirty="0"/>
              <a:t>溶剤</a:t>
            </a:r>
            <a:r>
              <a:rPr lang="ja-JP" altLang="en-US" dirty="0" smtClean="0"/>
              <a:t>を移液する時には、その流れで静電気が</a:t>
            </a:r>
            <a:r>
              <a:rPr kumimoji="1" lang="ja-JP" altLang="en-US" dirty="0" smtClean="0"/>
              <a:t>発生</a:t>
            </a:r>
            <a:r>
              <a:rPr kumimoji="1" lang="ja-JP" altLang="en-US" dirty="0"/>
              <a:t>して</a:t>
            </a:r>
            <a:r>
              <a:rPr kumimoji="1" lang="ja-JP" altLang="en-US" dirty="0" smtClean="0"/>
              <a:t>います。</a:t>
            </a:r>
            <a:endParaRPr kumimoji="1" lang="en-US" altLang="ja-JP" dirty="0" smtClean="0"/>
          </a:p>
          <a:p>
            <a:r>
              <a:rPr lang="ja-JP" altLang="en-US" dirty="0"/>
              <a:t>また</a:t>
            </a:r>
            <a:r>
              <a:rPr lang="ja-JP" altLang="en-US" dirty="0" smtClean="0"/>
              <a:t>、人体は動くと摩擦で静電気が発生しています。</a:t>
            </a:r>
            <a:endParaRPr lang="en-US" altLang="ja-JP" dirty="0" smtClean="0"/>
          </a:p>
          <a:p>
            <a:r>
              <a:rPr kumimoji="1" lang="ja-JP" altLang="en-US" dirty="0"/>
              <a:t>容器に</a:t>
            </a:r>
            <a:r>
              <a:rPr kumimoji="1" lang="ja-JP" altLang="en-US" dirty="0" smtClean="0"/>
              <a:t>はアースを取り、作業者は帯電防止服</a:t>
            </a:r>
            <a:r>
              <a:rPr kumimoji="1" lang="en-US" altLang="ja-JP" dirty="0" smtClean="0"/>
              <a:t>(</a:t>
            </a:r>
            <a:r>
              <a:rPr kumimoji="1" lang="ja-JP" altLang="en-US" dirty="0" smtClean="0"/>
              <a:t>静電服）、帯電防止靴（静電靴）</a:t>
            </a:r>
            <a:endParaRPr kumimoji="1" lang="en-US" altLang="ja-JP" dirty="0" smtClean="0"/>
          </a:p>
          <a:p>
            <a:r>
              <a:rPr lang="ja-JP" altLang="en-US" dirty="0" smtClean="0"/>
              <a:t>を着用すると、静電気が逃げていきますから、着火エネルギーまで静電気が</a:t>
            </a:r>
            <a:endParaRPr lang="en-US" altLang="ja-JP" dirty="0" smtClean="0"/>
          </a:p>
          <a:p>
            <a:r>
              <a:rPr kumimoji="1" lang="ja-JP" altLang="en-US" dirty="0" smtClean="0"/>
              <a:t>貯まることが</a:t>
            </a:r>
            <a:r>
              <a:rPr lang="ja-JP" altLang="en-US" dirty="0" smtClean="0"/>
              <a:t>避け</a:t>
            </a:r>
            <a:r>
              <a:rPr kumimoji="1" lang="ja-JP" altLang="en-US" dirty="0" smtClean="0"/>
              <a:t>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7</a:t>
            </a:fld>
            <a:endParaRPr kumimoji="1" lang="ja-JP" altLang="en-US"/>
          </a:p>
        </p:txBody>
      </p:sp>
    </p:spTree>
    <p:extLst>
      <p:ext uri="{BB962C8B-B14F-4D97-AF65-F5344CB8AC3E}">
        <p14:creationId xmlns:p14="http://schemas.microsoft.com/office/powerpoint/2010/main" val="26218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3920891"/>
          </a:xfrm>
        </p:spPr>
        <p:txBody>
          <a:bodyPr/>
          <a:lstStyle/>
          <a:p>
            <a:r>
              <a:rPr kumimoji="1" lang="ja-JP" altLang="en-US" dirty="0" smtClean="0"/>
              <a:t>静電気による着火を防止する対策はいろいろありますが、</a:t>
            </a:r>
            <a:endParaRPr kumimoji="1" lang="en-US" altLang="ja-JP" dirty="0" smtClean="0"/>
          </a:p>
          <a:p>
            <a:r>
              <a:rPr lang="ja-JP" altLang="en-US" dirty="0"/>
              <a:t>作業現場</a:t>
            </a:r>
            <a:r>
              <a:rPr lang="ja-JP" altLang="en-US" dirty="0" smtClean="0"/>
              <a:t>で</a:t>
            </a:r>
            <a:r>
              <a:rPr lang="ja-JP" altLang="en-US" dirty="0"/>
              <a:t>重要</a:t>
            </a:r>
            <a:r>
              <a:rPr lang="ja-JP" altLang="en-US" dirty="0" smtClean="0"/>
              <a:t>な対策は、</a:t>
            </a:r>
            <a:endParaRPr lang="en-US" altLang="ja-JP" dirty="0" smtClean="0"/>
          </a:p>
          <a:p>
            <a:r>
              <a:rPr kumimoji="1" lang="ja-JP" altLang="en-US" dirty="0" smtClean="0"/>
              <a:t>１）機器</a:t>
            </a:r>
            <a:r>
              <a:rPr kumimoji="1" lang="ja-JP" altLang="en-US" dirty="0"/>
              <a:t>へ</a:t>
            </a:r>
            <a:r>
              <a:rPr kumimoji="1" lang="ja-JP" altLang="en-US" dirty="0" smtClean="0"/>
              <a:t>のアース設置</a:t>
            </a:r>
            <a:endParaRPr kumimoji="1" lang="en-US" altLang="ja-JP" dirty="0" smtClean="0"/>
          </a:p>
          <a:p>
            <a:r>
              <a:rPr lang="ja-JP" altLang="en-US" dirty="0"/>
              <a:t>２</a:t>
            </a:r>
            <a:r>
              <a:rPr lang="ja-JP" altLang="en-US" dirty="0" smtClean="0"/>
              <a:t>）帯電防止服（静電服）の着用</a:t>
            </a:r>
            <a:endParaRPr lang="en-US" altLang="ja-JP" dirty="0" smtClean="0"/>
          </a:p>
          <a:p>
            <a:r>
              <a:rPr lang="ja-JP" altLang="en-US" dirty="0"/>
              <a:t>３</a:t>
            </a:r>
            <a:r>
              <a:rPr lang="ja-JP" altLang="en-US" dirty="0" smtClean="0"/>
              <a:t>）帯電防止靴（静電靴）の着用</a:t>
            </a:r>
            <a:endParaRPr lang="en-US" altLang="ja-JP" dirty="0" smtClean="0"/>
          </a:p>
          <a:p>
            <a:r>
              <a:rPr lang="ja-JP" altLang="en-US" dirty="0"/>
              <a:t>によって</a:t>
            </a:r>
            <a:r>
              <a:rPr lang="ja-JP" altLang="en-US" dirty="0" smtClean="0"/>
              <a:t>、作業で発生する静電気を地中に逃がすことです。</a:t>
            </a:r>
            <a:endParaRPr lang="en-US" altLang="ja-JP" dirty="0" smtClean="0"/>
          </a:p>
          <a:p>
            <a:r>
              <a:rPr lang="ja-JP" altLang="en-US" dirty="0"/>
              <a:t>もう</a:t>
            </a:r>
            <a:r>
              <a:rPr lang="ja-JP" altLang="en-US" dirty="0" smtClean="0"/>
              <a:t>一つ非常に重要なのが湿度です。</a:t>
            </a:r>
            <a:endParaRPr lang="en-US" altLang="ja-JP" dirty="0" smtClean="0"/>
          </a:p>
          <a:p>
            <a:r>
              <a:rPr lang="ja-JP" altLang="en-US" dirty="0"/>
              <a:t>冬</a:t>
            </a:r>
            <a:r>
              <a:rPr lang="ja-JP" altLang="en-US" dirty="0" smtClean="0"/>
              <a:t>にドアノブや車のドアに触るとパチッと静電気が放電しますが、乾燥していて</a:t>
            </a:r>
            <a:endParaRPr lang="en-US" altLang="ja-JP" dirty="0" smtClean="0"/>
          </a:p>
          <a:p>
            <a:r>
              <a:rPr lang="ja-JP" altLang="en-US" dirty="0" smtClean="0"/>
              <a:t>静電気がたまっていたためです。</a:t>
            </a:r>
            <a:endParaRPr lang="en-US" altLang="ja-JP" dirty="0" smtClean="0"/>
          </a:p>
          <a:p>
            <a:r>
              <a:rPr lang="ja-JP" altLang="en-US" dirty="0"/>
              <a:t>このよう</a:t>
            </a:r>
            <a:r>
              <a:rPr lang="ja-JP" altLang="en-US" dirty="0" smtClean="0"/>
              <a:t>に湿度が低いと静電気がたまりやすくなります。</a:t>
            </a:r>
            <a:endParaRPr lang="en-US" altLang="ja-JP" dirty="0" smtClean="0"/>
          </a:p>
          <a:p>
            <a:r>
              <a:rPr lang="ja-JP" altLang="en-US" dirty="0" smtClean="0"/>
              <a:t>湿度が３０％以下になると非常に危険ですから、</a:t>
            </a:r>
            <a:endParaRPr lang="en-US" altLang="ja-JP" dirty="0" smtClean="0"/>
          </a:p>
          <a:p>
            <a:r>
              <a:rPr lang="ja-JP" altLang="en-US" dirty="0" smtClean="0"/>
              <a:t>湿度調節をしましょう。床に水</a:t>
            </a:r>
            <a:r>
              <a:rPr lang="ja-JP" altLang="en-US" dirty="0"/>
              <a:t>を</a:t>
            </a:r>
            <a:r>
              <a:rPr lang="ja-JP" altLang="en-US" dirty="0" smtClean="0"/>
              <a:t>撒くのも効果があります。</a:t>
            </a:r>
            <a:endParaRPr lang="en-US" altLang="ja-JP" dirty="0" smtClean="0"/>
          </a:p>
          <a:p>
            <a:endParaRPr lang="en-US" altLang="ja-JP" dirty="0"/>
          </a:p>
          <a:p>
            <a:r>
              <a:rPr lang="ja-JP" altLang="en-US" dirty="0" smtClean="0"/>
              <a:t>いつも問題なく作業しているのに、同じ作業をしていて</a:t>
            </a:r>
            <a:endParaRPr lang="en-US" altLang="ja-JP" dirty="0" smtClean="0"/>
          </a:p>
          <a:p>
            <a:r>
              <a:rPr lang="ja-JP" altLang="en-US" dirty="0"/>
              <a:t>火災に</a:t>
            </a:r>
            <a:r>
              <a:rPr lang="ja-JP" altLang="en-US" dirty="0" smtClean="0"/>
              <a:t>なったという事例が多くありますが、その日は異常乾燥で</a:t>
            </a:r>
            <a:endParaRPr lang="en-US" altLang="ja-JP" dirty="0" smtClean="0"/>
          </a:p>
          <a:p>
            <a:r>
              <a:rPr lang="ja-JP" altLang="en-US" dirty="0"/>
              <a:t>湿度</a:t>
            </a:r>
            <a:r>
              <a:rPr lang="ja-JP" altLang="en-US" dirty="0" smtClean="0"/>
              <a:t>が下がっていたのが原因であったということが後</a:t>
            </a:r>
            <a:r>
              <a:rPr lang="ja-JP" altLang="en-US" dirty="0"/>
              <a:t>に</a:t>
            </a:r>
            <a:r>
              <a:rPr lang="ja-JP" altLang="en-US" dirty="0" smtClean="0"/>
              <a:t>なって</a:t>
            </a:r>
            <a:endParaRPr lang="en-US" altLang="ja-JP" dirty="0" smtClean="0"/>
          </a:p>
          <a:p>
            <a:r>
              <a:rPr lang="ja-JP" altLang="en-US" dirty="0" smtClean="0"/>
              <a:t>分かったということがよくあります。</a:t>
            </a:r>
            <a:endParaRPr lang="en-US" altLang="ja-JP" dirty="0" smtClean="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8</a:t>
            </a:fld>
            <a:endParaRPr kumimoji="1" lang="ja-JP" altLang="en-US"/>
          </a:p>
        </p:txBody>
      </p:sp>
    </p:spTree>
    <p:extLst>
      <p:ext uri="{BB962C8B-B14F-4D97-AF65-F5344CB8AC3E}">
        <p14:creationId xmlns:p14="http://schemas.microsoft.com/office/powerpoint/2010/main" val="3257470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720" y="4721186"/>
            <a:ext cx="5445760" cy="3488843"/>
          </a:xfrm>
        </p:spPr>
        <p:txBody>
          <a:bodyPr/>
          <a:lstStyle/>
          <a:p>
            <a:r>
              <a:rPr kumimoji="1" lang="ja-JP" altLang="en-US" dirty="0" smtClean="0"/>
              <a:t>事故事例②と同じような静電気による火災事故事例です。</a:t>
            </a:r>
            <a:endParaRPr kumimoji="1" lang="en-US" altLang="ja-JP" dirty="0" smtClean="0"/>
          </a:p>
          <a:p>
            <a:r>
              <a:rPr lang="ja-JP" altLang="en-US" dirty="0"/>
              <a:t>投入</a:t>
            </a:r>
            <a:r>
              <a:rPr lang="ja-JP" altLang="en-US" dirty="0" smtClean="0"/>
              <a:t>作業</a:t>
            </a:r>
            <a:r>
              <a:rPr lang="ja-JP" altLang="en-US" dirty="0"/>
              <a:t>の際</a:t>
            </a:r>
            <a:r>
              <a:rPr lang="ja-JP" altLang="en-US" dirty="0" smtClean="0"/>
              <a:t>は静電気が発生しています。この２つの絵の場合、</a:t>
            </a:r>
            <a:endParaRPr lang="en-US" altLang="ja-JP" dirty="0" smtClean="0"/>
          </a:p>
          <a:p>
            <a:r>
              <a:rPr kumimoji="1" lang="ja-JP" altLang="en-US" dirty="0" smtClean="0"/>
              <a:t>帯電防止服、帯電防試靴を着用していたとして、もう一つ</a:t>
            </a:r>
            <a:endParaRPr kumimoji="1" lang="en-US" altLang="ja-JP" dirty="0" smtClean="0"/>
          </a:p>
          <a:p>
            <a:r>
              <a:rPr lang="ja-JP" altLang="en-US" dirty="0"/>
              <a:t>問題点</a:t>
            </a:r>
            <a:r>
              <a:rPr lang="ja-JP" altLang="en-US" dirty="0" smtClean="0"/>
              <a:t>があります。</a:t>
            </a:r>
            <a:endParaRPr lang="en-US" altLang="ja-JP" dirty="0" smtClean="0"/>
          </a:p>
          <a:p>
            <a:r>
              <a:rPr kumimoji="1" lang="ja-JP" altLang="en-US" dirty="0"/>
              <a:t>それは何でしょう</a:t>
            </a:r>
            <a:r>
              <a:rPr kumimoji="1" lang="ja-JP" altLang="en-US" dirty="0" smtClean="0"/>
              <a:t>か？</a:t>
            </a:r>
            <a:endParaRPr kumimoji="1" lang="en-US" altLang="ja-JP" dirty="0" smtClean="0"/>
          </a:p>
          <a:p>
            <a:r>
              <a:rPr lang="ja-JP" altLang="en-US" dirty="0"/>
              <a:t>台車の車輪</a:t>
            </a:r>
            <a:r>
              <a:rPr lang="ja-JP" altLang="en-US" dirty="0" smtClean="0"/>
              <a:t>です。車輪がゴム製だとゴムは絶縁性ですから、静電気が</a:t>
            </a:r>
            <a:endParaRPr lang="en-US" altLang="ja-JP" dirty="0" smtClean="0"/>
          </a:p>
          <a:p>
            <a:r>
              <a:rPr kumimoji="1" lang="ja-JP" altLang="en-US" dirty="0"/>
              <a:t>床</a:t>
            </a:r>
            <a:r>
              <a:rPr kumimoji="1" lang="ja-JP" altLang="en-US" dirty="0" smtClean="0"/>
              <a:t>に逃げません。このため静電気が</a:t>
            </a:r>
            <a:r>
              <a:rPr lang="ja-JP" altLang="en-US" dirty="0"/>
              <a:t>容器</a:t>
            </a:r>
            <a:r>
              <a:rPr lang="ja-JP" altLang="en-US" dirty="0" smtClean="0"/>
              <a:t>に貯まった状態で作業している</a:t>
            </a:r>
            <a:endParaRPr lang="en-US" altLang="ja-JP" dirty="0" smtClean="0"/>
          </a:p>
          <a:p>
            <a:r>
              <a:rPr kumimoji="1" lang="ja-JP" altLang="en-US" dirty="0"/>
              <a:t>ことに</a:t>
            </a:r>
            <a:r>
              <a:rPr kumimoji="1" lang="ja-JP" altLang="en-US" dirty="0" smtClean="0"/>
              <a:t>なります。</a:t>
            </a:r>
            <a:endParaRPr kumimoji="1" lang="en-US" altLang="ja-JP" dirty="0" smtClean="0"/>
          </a:p>
          <a:p>
            <a:r>
              <a:rPr lang="ja-JP" altLang="en-US" dirty="0" smtClean="0"/>
              <a:t>ドラム缶と近くの配管とをアース線で繋げば静電気を逃がせます。</a:t>
            </a:r>
            <a:endParaRPr lang="en-US" altLang="ja-JP" dirty="0" smtClean="0"/>
          </a:p>
          <a:p>
            <a:endParaRPr kumimoji="1" lang="en-US" altLang="ja-JP" dirty="0"/>
          </a:p>
          <a:p>
            <a:r>
              <a:rPr lang="ja-JP" altLang="en-US" dirty="0" smtClean="0"/>
              <a:t>この図ではよくわかりませんが、床が導電性であることが重要です。</a:t>
            </a:r>
            <a:endParaRPr lang="en-US" altLang="ja-JP" dirty="0" smtClean="0"/>
          </a:p>
          <a:p>
            <a:r>
              <a:rPr lang="ja-JP" altLang="en-US" dirty="0"/>
              <a:t>導電性塗料を</a:t>
            </a:r>
            <a:r>
              <a:rPr lang="ja-JP" altLang="en-US" dirty="0" smtClean="0"/>
              <a:t>塗る、導電性マットを敷く、ステンレススチールを敷く</a:t>
            </a:r>
            <a:endParaRPr lang="en-US" altLang="ja-JP" dirty="0" smtClean="0"/>
          </a:p>
          <a:p>
            <a:r>
              <a:rPr kumimoji="1" lang="ja-JP" altLang="en-US" dirty="0" err="1" smtClean="0"/>
              <a:t>と除</a:t>
            </a:r>
            <a:r>
              <a:rPr kumimoji="1" lang="ja-JP" altLang="en-US" dirty="0" smtClean="0"/>
              <a:t>電の効果大です。</a:t>
            </a:r>
            <a:endParaRPr kumimoji="1" lang="en-US" altLang="ja-JP" dirty="0"/>
          </a:p>
        </p:txBody>
      </p:sp>
      <p:sp>
        <p:nvSpPr>
          <p:cNvPr id="4" name="スライド番号プレースホルダー 3"/>
          <p:cNvSpPr>
            <a:spLocks noGrp="1"/>
          </p:cNvSpPr>
          <p:nvPr>
            <p:ph type="sldNum" sz="quarter" idx="10"/>
          </p:nvPr>
        </p:nvSpPr>
        <p:spPr/>
        <p:txBody>
          <a:bodyPr/>
          <a:lstStyle/>
          <a:p>
            <a:fld id="{4375F802-8C21-4565-94D6-988CF666F44A}" type="slidenum">
              <a:rPr kumimoji="1" lang="ja-JP" altLang="en-US" smtClean="0"/>
              <a:t>9</a:t>
            </a:fld>
            <a:endParaRPr kumimoji="1" lang="ja-JP" altLang="en-US"/>
          </a:p>
        </p:txBody>
      </p:sp>
    </p:spTree>
    <p:extLst>
      <p:ext uri="{BB962C8B-B14F-4D97-AF65-F5344CB8AC3E}">
        <p14:creationId xmlns:p14="http://schemas.microsoft.com/office/powerpoint/2010/main" val="2478968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1727C27-71E7-403F-90DC-D4F176E91C82}" type="datetime1">
              <a:rPr kumimoji="1" lang="ja-JP" altLang="en-US" smtClean="0"/>
              <a:t>2017/2/9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08FB3-8003-43CC-8C56-148E992D40FC}" type="slidenum">
              <a:rPr kumimoji="1" lang="ja-JP" altLang="en-US" smtClean="0"/>
              <a:t>‹#›</a:t>
            </a:fld>
            <a:endParaRPr kumimoji="1" lang="ja-JP" altLang="en-US"/>
          </a:p>
        </p:txBody>
      </p:sp>
    </p:spTree>
    <p:extLst>
      <p:ext uri="{BB962C8B-B14F-4D97-AF65-F5344CB8AC3E}">
        <p14:creationId xmlns:p14="http://schemas.microsoft.com/office/powerpoint/2010/main" val="67439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AE13E4F-AA8C-4D36-AFED-BE028299BB74}" type="datetime1">
              <a:rPr kumimoji="1" lang="ja-JP" altLang="en-US" smtClean="0"/>
              <a:t>2017/2/9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08FB3-8003-43CC-8C56-148E992D40FC}" type="slidenum">
              <a:rPr kumimoji="1" lang="ja-JP" altLang="en-US" smtClean="0"/>
              <a:t>‹#›</a:t>
            </a:fld>
            <a:endParaRPr kumimoji="1" lang="ja-JP" altLang="en-US"/>
          </a:p>
        </p:txBody>
      </p:sp>
    </p:spTree>
    <p:extLst>
      <p:ext uri="{BB962C8B-B14F-4D97-AF65-F5344CB8AC3E}">
        <p14:creationId xmlns:p14="http://schemas.microsoft.com/office/powerpoint/2010/main" val="63352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D8F9C24-0538-4ABC-B0E3-A5927629214B}" type="datetime1">
              <a:rPr kumimoji="1" lang="ja-JP" altLang="en-US" smtClean="0"/>
              <a:t>2017/2/9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08FB3-8003-43CC-8C56-148E992D40FC}" type="slidenum">
              <a:rPr kumimoji="1" lang="ja-JP" altLang="en-US" smtClean="0"/>
              <a:t>‹#›</a:t>
            </a:fld>
            <a:endParaRPr kumimoji="1" lang="ja-JP" altLang="en-US"/>
          </a:p>
        </p:txBody>
      </p:sp>
    </p:spTree>
    <p:extLst>
      <p:ext uri="{BB962C8B-B14F-4D97-AF65-F5344CB8AC3E}">
        <p14:creationId xmlns:p14="http://schemas.microsoft.com/office/powerpoint/2010/main" val="61352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E92C402-2300-4A70-97E4-2B3B569639AD}" type="datetime1">
              <a:rPr kumimoji="1" lang="ja-JP" altLang="en-US" smtClean="0"/>
              <a:t>2017/2/9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08FB3-8003-43CC-8C56-148E992D40FC}" type="slidenum">
              <a:rPr kumimoji="1" lang="ja-JP" altLang="en-US" smtClean="0"/>
              <a:t>‹#›</a:t>
            </a:fld>
            <a:endParaRPr kumimoji="1" lang="ja-JP" altLang="en-US"/>
          </a:p>
        </p:txBody>
      </p:sp>
    </p:spTree>
    <p:extLst>
      <p:ext uri="{BB962C8B-B14F-4D97-AF65-F5344CB8AC3E}">
        <p14:creationId xmlns:p14="http://schemas.microsoft.com/office/powerpoint/2010/main" val="219071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0B0F53B-A10F-4BF0-97CB-5B2A03A20DD6}" type="datetime1">
              <a:rPr kumimoji="1" lang="ja-JP" altLang="en-US" smtClean="0"/>
              <a:t>2017/2/9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A808FB3-8003-43CC-8C56-148E992D40FC}" type="slidenum">
              <a:rPr kumimoji="1" lang="ja-JP" altLang="en-US" smtClean="0"/>
              <a:t>‹#›</a:t>
            </a:fld>
            <a:endParaRPr kumimoji="1" lang="ja-JP" altLang="en-US"/>
          </a:p>
        </p:txBody>
      </p:sp>
    </p:spTree>
    <p:extLst>
      <p:ext uri="{BB962C8B-B14F-4D97-AF65-F5344CB8AC3E}">
        <p14:creationId xmlns:p14="http://schemas.microsoft.com/office/powerpoint/2010/main" val="155453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95A5FAB-4092-4B9D-9D2F-E4652105FE28}" type="datetime1">
              <a:rPr kumimoji="1" lang="ja-JP" altLang="en-US" smtClean="0"/>
              <a:t>2017/2/9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A808FB3-8003-43CC-8C56-148E992D40FC}" type="slidenum">
              <a:rPr kumimoji="1" lang="ja-JP" altLang="en-US" smtClean="0"/>
              <a:t>‹#›</a:t>
            </a:fld>
            <a:endParaRPr kumimoji="1" lang="ja-JP" altLang="en-US"/>
          </a:p>
        </p:txBody>
      </p:sp>
    </p:spTree>
    <p:extLst>
      <p:ext uri="{BB962C8B-B14F-4D97-AF65-F5344CB8AC3E}">
        <p14:creationId xmlns:p14="http://schemas.microsoft.com/office/powerpoint/2010/main" val="116361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2D62BE2-0FD0-4EE2-A1A3-046F2EA0D056}" type="datetime1">
              <a:rPr kumimoji="1" lang="ja-JP" altLang="en-US" smtClean="0"/>
              <a:t>2017/2/9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A808FB3-8003-43CC-8C56-148E992D40FC}" type="slidenum">
              <a:rPr kumimoji="1" lang="ja-JP" altLang="en-US" smtClean="0"/>
              <a:t>‹#›</a:t>
            </a:fld>
            <a:endParaRPr kumimoji="1" lang="ja-JP" altLang="en-US"/>
          </a:p>
        </p:txBody>
      </p:sp>
    </p:spTree>
    <p:extLst>
      <p:ext uri="{BB962C8B-B14F-4D97-AF65-F5344CB8AC3E}">
        <p14:creationId xmlns:p14="http://schemas.microsoft.com/office/powerpoint/2010/main" val="100220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5702E3A-30F0-4B04-B6AE-DC3340016AA7}" type="datetime1">
              <a:rPr kumimoji="1" lang="ja-JP" altLang="en-US" smtClean="0"/>
              <a:t>2017/2/9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A808FB3-8003-43CC-8C56-148E992D40FC}" type="slidenum">
              <a:rPr kumimoji="1" lang="ja-JP" altLang="en-US" smtClean="0"/>
              <a:t>‹#›</a:t>
            </a:fld>
            <a:endParaRPr kumimoji="1" lang="ja-JP" altLang="en-US"/>
          </a:p>
        </p:txBody>
      </p:sp>
    </p:spTree>
    <p:extLst>
      <p:ext uri="{BB962C8B-B14F-4D97-AF65-F5344CB8AC3E}">
        <p14:creationId xmlns:p14="http://schemas.microsoft.com/office/powerpoint/2010/main" val="370008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95E9F54-7A7A-490B-97C6-7690DAD5E1B3}" type="datetime1">
              <a:rPr kumimoji="1" lang="ja-JP" altLang="en-US" smtClean="0"/>
              <a:t>2017/2/9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a:t>
            </a:fld>
            <a:endParaRPr kumimoji="1" lang="ja-JP" altLang="en-US"/>
          </a:p>
        </p:txBody>
      </p:sp>
    </p:spTree>
    <p:extLst>
      <p:ext uri="{BB962C8B-B14F-4D97-AF65-F5344CB8AC3E}">
        <p14:creationId xmlns:p14="http://schemas.microsoft.com/office/powerpoint/2010/main" val="15047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6ADC15B-DFC5-4158-8EB4-EC6ED9629A43}" type="datetime1">
              <a:rPr kumimoji="1" lang="ja-JP" altLang="en-US" smtClean="0"/>
              <a:t>2017/2/9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A808FB3-8003-43CC-8C56-148E992D40FC}" type="slidenum">
              <a:rPr kumimoji="1" lang="ja-JP" altLang="en-US" smtClean="0"/>
              <a:t>‹#›</a:t>
            </a:fld>
            <a:endParaRPr kumimoji="1" lang="ja-JP" altLang="en-US"/>
          </a:p>
        </p:txBody>
      </p:sp>
    </p:spTree>
    <p:extLst>
      <p:ext uri="{BB962C8B-B14F-4D97-AF65-F5344CB8AC3E}">
        <p14:creationId xmlns:p14="http://schemas.microsoft.com/office/powerpoint/2010/main" val="203549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DC0C576-F45D-4D15-8CBF-9ACB530F3B83}" type="datetime1">
              <a:rPr kumimoji="1" lang="ja-JP" altLang="en-US" smtClean="0"/>
              <a:t>2017/2/9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A808FB3-8003-43CC-8C56-148E992D40FC}" type="slidenum">
              <a:rPr kumimoji="1" lang="ja-JP" altLang="en-US" smtClean="0"/>
              <a:t>‹#›</a:t>
            </a:fld>
            <a:endParaRPr kumimoji="1" lang="ja-JP" altLang="en-US"/>
          </a:p>
        </p:txBody>
      </p:sp>
    </p:spTree>
    <p:extLst>
      <p:ext uri="{BB962C8B-B14F-4D97-AF65-F5344CB8AC3E}">
        <p14:creationId xmlns:p14="http://schemas.microsoft.com/office/powerpoint/2010/main" val="159508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AB5CC-FA98-4B42-A3FF-A29A5E6FCC51}" type="datetime1">
              <a:rPr kumimoji="1" lang="ja-JP" altLang="en-US" smtClean="0"/>
              <a:t>2017/2/9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08FB3-8003-43CC-8C56-148E992D40FC}" type="slidenum">
              <a:rPr kumimoji="1" lang="ja-JP" altLang="en-US" smtClean="0"/>
              <a:t>‹#›</a:t>
            </a:fld>
            <a:endParaRPr kumimoji="1" lang="ja-JP" altLang="en-US"/>
          </a:p>
        </p:txBody>
      </p:sp>
    </p:spTree>
    <p:extLst>
      <p:ext uri="{BB962C8B-B14F-4D97-AF65-F5344CB8AC3E}">
        <p14:creationId xmlns:p14="http://schemas.microsoft.com/office/powerpoint/2010/main" val="1195004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6717" y="260647"/>
            <a:ext cx="8229600" cy="634082"/>
          </a:xfrm>
        </p:spPr>
        <p:txBody>
          <a:bodyPr>
            <a:normAutofit/>
          </a:bodyPr>
          <a:lstStyle/>
          <a:p>
            <a:r>
              <a:rPr kumimoji="1" lang="ja-JP" altLang="en-US" sz="1800" dirty="0" smtClean="0"/>
              <a:t>平成</a:t>
            </a:r>
            <a:r>
              <a:rPr kumimoji="1" lang="en-US" altLang="ja-JP" sz="1800" dirty="0" smtClean="0"/>
              <a:t>28</a:t>
            </a:r>
            <a:r>
              <a:rPr kumimoji="1" lang="ja-JP" altLang="en-US" sz="1800" dirty="0" smtClean="0"/>
              <a:t>年度厚生労働省委託事業</a:t>
            </a:r>
            <a:endParaRPr kumimoji="1" lang="ja-JP" altLang="en-US" sz="1800" dirty="0"/>
          </a:p>
        </p:txBody>
      </p:sp>
      <p:sp>
        <p:nvSpPr>
          <p:cNvPr id="3" name="コンテンツ プレースホルダー 2"/>
          <p:cNvSpPr>
            <a:spLocks noGrp="1"/>
          </p:cNvSpPr>
          <p:nvPr>
            <p:ph idx="1"/>
          </p:nvPr>
        </p:nvSpPr>
        <p:spPr>
          <a:xfrm>
            <a:off x="1259632" y="836712"/>
            <a:ext cx="6696744" cy="748680"/>
          </a:xfrm>
        </p:spPr>
        <p:txBody>
          <a:bodyPr>
            <a:normAutofit fontScale="92500"/>
          </a:bodyPr>
          <a:lstStyle/>
          <a:p>
            <a:pPr marL="0" indent="0">
              <a:buNone/>
            </a:pPr>
            <a:r>
              <a:rPr kumimoji="1" lang="ja-JP" altLang="en-US" sz="2800" dirty="0" smtClean="0"/>
              <a:t>ラベル表示を活用した労働者の教育推進事業</a:t>
            </a:r>
            <a:endParaRPr kumimoji="1" lang="ja-JP" altLang="en-US" sz="2800" dirty="0"/>
          </a:p>
        </p:txBody>
      </p:sp>
      <p:sp>
        <p:nvSpPr>
          <p:cNvPr id="4" name="スライド番号プレースホルダー 3"/>
          <p:cNvSpPr>
            <a:spLocks noGrp="1"/>
          </p:cNvSpPr>
          <p:nvPr>
            <p:ph type="sldNum" sz="quarter" idx="12"/>
          </p:nvPr>
        </p:nvSpPr>
        <p:spPr/>
        <p:txBody>
          <a:bodyPr/>
          <a:lstStyle/>
          <a:p>
            <a:fld id="{1DA202F1-2C17-4E3A-8415-C16317976F06}" type="slidenum">
              <a:rPr kumimoji="1" lang="ja-JP" altLang="en-US" smtClean="0"/>
              <a:t>1</a:t>
            </a:fld>
            <a:endParaRPr kumimoji="1" lang="ja-JP" altLang="en-US"/>
          </a:p>
        </p:txBody>
      </p:sp>
      <p:sp>
        <p:nvSpPr>
          <p:cNvPr id="7" name="平行四辺形 6"/>
          <p:cNvSpPr/>
          <p:nvPr/>
        </p:nvSpPr>
        <p:spPr>
          <a:xfrm>
            <a:off x="748274" y="4795956"/>
            <a:ext cx="3600400" cy="1529191"/>
          </a:xfrm>
          <a:prstGeom prst="parallelogram">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p:cNvGrpSpPr/>
          <p:nvPr/>
        </p:nvGrpSpPr>
        <p:grpSpPr>
          <a:xfrm>
            <a:off x="1907704" y="4357153"/>
            <a:ext cx="809628" cy="581932"/>
            <a:chOff x="1907704" y="4357153"/>
            <a:chExt cx="809628" cy="581932"/>
          </a:xfrm>
        </p:grpSpPr>
        <p:grpSp>
          <p:nvGrpSpPr>
            <p:cNvPr id="14" name="グループ化 13"/>
            <p:cNvGrpSpPr/>
            <p:nvPr/>
          </p:nvGrpSpPr>
          <p:grpSpPr>
            <a:xfrm>
              <a:off x="1907704" y="4357153"/>
              <a:ext cx="809628" cy="581932"/>
              <a:chOff x="419199" y="302033"/>
              <a:chExt cx="809628" cy="581932"/>
            </a:xfrm>
          </p:grpSpPr>
          <p:sp>
            <p:nvSpPr>
              <p:cNvPr id="12" name="フリーフォーム 11"/>
              <p:cNvSpPr/>
              <p:nvPr/>
            </p:nvSpPr>
            <p:spPr>
              <a:xfrm>
                <a:off x="419199" y="302033"/>
                <a:ext cx="809628" cy="581932"/>
              </a:xfrm>
              <a:custGeom>
                <a:avLst/>
                <a:gdLst>
                  <a:gd name="connsiteX0" fmla="*/ 759619 w 831057"/>
                  <a:gd name="connsiteY0" fmla="*/ 276225 h 659606"/>
                  <a:gd name="connsiteX1" fmla="*/ 650082 w 831057"/>
                  <a:gd name="connsiteY1" fmla="*/ 157162 h 659606"/>
                  <a:gd name="connsiteX2" fmla="*/ 257175 w 831057"/>
                  <a:gd name="connsiteY2" fmla="*/ 0 h 659606"/>
                  <a:gd name="connsiteX3" fmla="*/ 142875 w 831057"/>
                  <a:gd name="connsiteY3" fmla="*/ 9525 h 659606"/>
                  <a:gd name="connsiteX4" fmla="*/ 0 w 831057"/>
                  <a:gd name="connsiteY4" fmla="*/ 359568 h 659606"/>
                  <a:gd name="connsiteX5" fmla="*/ 38100 w 831057"/>
                  <a:gd name="connsiteY5" fmla="*/ 431006 h 659606"/>
                  <a:gd name="connsiteX6" fmla="*/ 481013 w 831057"/>
                  <a:gd name="connsiteY6" fmla="*/ 628650 h 659606"/>
                  <a:gd name="connsiteX7" fmla="*/ 583407 w 831057"/>
                  <a:gd name="connsiteY7" fmla="*/ 607218 h 659606"/>
                  <a:gd name="connsiteX8" fmla="*/ 628650 w 831057"/>
                  <a:gd name="connsiteY8" fmla="*/ 623887 h 659606"/>
                  <a:gd name="connsiteX9" fmla="*/ 640557 w 831057"/>
                  <a:gd name="connsiteY9" fmla="*/ 652462 h 659606"/>
                  <a:gd name="connsiteX10" fmla="*/ 678657 w 831057"/>
                  <a:gd name="connsiteY10" fmla="*/ 659606 h 659606"/>
                  <a:gd name="connsiteX11" fmla="*/ 831057 w 831057"/>
                  <a:gd name="connsiteY11" fmla="*/ 283368 h 659606"/>
                  <a:gd name="connsiteX12" fmla="*/ 759619 w 831057"/>
                  <a:gd name="connsiteY12" fmla="*/ 276225 h 659606"/>
                  <a:gd name="connsiteX0" fmla="*/ 728662 w 831057"/>
                  <a:gd name="connsiteY0" fmla="*/ 269081 h 659606"/>
                  <a:gd name="connsiteX1" fmla="*/ 650082 w 831057"/>
                  <a:gd name="connsiteY1" fmla="*/ 157162 h 659606"/>
                  <a:gd name="connsiteX2" fmla="*/ 257175 w 831057"/>
                  <a:gd name="connsiteY2" fmla="*/ 0 h 659606"/>
                  <a:gd name="connsiteX3" fmla="*/ 142875 w 831057"/>
                  <a:gd name="connsiteY3" fmla="*/ 9525 h 659606"/>
                  <a:gd name="connsiteX4" fmla="*/ 0 w 831057"/>
                  <a:gd name="connsiteY4" fmla="*/ 359568 h 659606"/>
                  <a:gd name="connsiteX5" fmla="*/ 38100 w 831057"/>
                  <a:gd name="connsiteY5" fmla="*/ 431006 h 659606"/>
                  <a:gd name="connsiteX6" fmla="*/ 481013 w 831057"/>
                  <a:gd name="connsiteY6" fmla="*/ 628650 h 659606"/>
                  <a:gd name="connsiteX7" fmla="*/ 583407 w 831057"/>
                  <a:gd name="connsiteY7" fmla="*/ 607218 h 659606"/>
                  <a:gd name="connsiteX8" fmla="*/ 628650 w 831057"/>
                  <a:gd name="connsiteY8" fmla="*/ 623887 h 659606"/>
                  <a:gd name="connsiteX9" fmla="*/ 640557 w 831057"/>
                  <a:gd name="connsiteY9" fmla="*/ 652462 h 659606"/>
                  <a:gd name="connsiteX10" fmla="*/ 678657 w 831057"/>
                  <a:gd name="connsiteY10" fmla="*/ 659606 h 659606"/>
                  <a:gd name="connsiteX11" fmla="*/ 831057 w 831057"/>
                  <a:gd name="connsiteY11" fmla="*/ 283368 h 659606"/>
                  <a:gd name="connsiteX12" fmla="*/ 728662 w 831057"/>
                  <a:gd name="connsiteY12" fmla="*/ 269081 h 659606"/>
                  <a:gd name="connsiteX0" fmla="*/ 728662 w 831057"/>
                  <a:gd name="connsiteY0" fmla="*/ 269081 h 659606"/>
                  <a:gd name="connsiteX1" fmla="*/ 650082 w 831057"/>
                  <a:gd name="connsiteY1" fmla="*/ 157162 h 659606"/>
                  <a:gd name="connsiteX2" fmla="*/ 257175 w 831057"/>
                  <a:gd name="connsiteY2" fmla="*/ 0 h 659606"/>
                  <a:gd name="connsiteX3" fmla="*/ 142875 w 831057"/>
                  <a:gd name="connsiteY3" fmla="*/ 9525 h 659606"/>
                  <a:gd name="connsiteX4" fmla="*/ 0 w 831057"/>
                  <a:gd name="connsiteY4" fmla="*/ 359568 h 659606"/>
                  <a:gd name="connsiteX5" fmla="*/ 38100 w 831057"/>
                  <a:gd name="connsiteY5" fmla="*/ 431006 h 659606"/>
                  <a:gd name="connsiteX6" fmla="*/ 481013 w 831057"/>
                  <a:gd name="connsiteY6" fmla="*/ 628650 h 659606"/>
                  <a:gd name="connsiteX7" fmla="*/ 583407 w 831057"/>
                  <a:gd name="connsiteY7" fmla="*/ 607218 h 659606"/>
                  <a:gd name="connsiteX8" fmla="*/ 628650 w 831057"/>
                  <a:gd name="connsiteY8" fmla="*/ 623887 h 659606"/>
                  <a:gd name="connsiteX9" fmla="*/ 640557 w 831057"/>
                  <a:gd name="connsiteY9" fmla="*/ 652462 h 659606"/>
                  <a:gd name="connsiteX10" fmla="*/ 678657 w 831057"/>
                  <a:gd name="connsiteY10" fmla="*/ 659606 h 659606"/>
                  <a:gd name="connsiteX11" fmla="*/ 831057 w 831057"/>
                  <a:gd name="connsiteY11" fmla="*/ 283368 h 659606"/>
                  <a:gd name="connsiteX12" fmla="*/ 776288 w 831057"/>
                  <a:gd name="connsiteY12" fmla="*/ 269081 h 659606"/>
                  <a:gd name="connsiteX13" fmla="*/ 728662 w 831057"/>
                  <a:gd name="connsiteY13" fmla="*/ 269081 h 659606"/>
                  <a:gd name="connsiteX0" fmla="*/ 728662 w 831057"/>
                  <a:gd name="connsiteY0" fmla="*/ 269081 h 659606"/>
                  <a:gd name="connsiteX1" fmla="*/ 650082 w 831057"/>
                  <a:gd name="connsiteY1" fmla="*/ 157162 h 659606"/>
                  <a:gd name="connsiteX2" fmla="*/ 257175 w 831057"/>
                  <a:gd name="connsiteY2" fmla="*/ 0 h 659606"/>
                  <a:gd name="connsiteX3" fmla="*/ 142875 w 831057"/>
                  <a:gd name="connsiteY3" fmla="*/ 9525 h 659606"/>
                  <a:gd name="connsiteX4" fmla="*/ 0 w 831057"/>
                  <a:gd name="connsiteY4" fmla="*/ 359568 h 659606"/>
                  <a:gd name="connsiteX5" fmla="*/ 38100 w 831057"/>
                  <a:gd name="connsiteY5" fmla="*/ 431006 h 659606"/>
                  <a:gd name="connsiteX6" fmla="*/ 481013 w 831057"/>
                  <a:gd name="connsiteY6" fmla="*/ 628650 h 659606"/>
                  <a:gd name="connsiteX7" fmla="*/ 583407 w 831057"/>
                  <a:gd name="connsiteY7" fmla="*/ 607218 h 659606"/>
                  <a:gd name="connsiteX8" fmla="*/ 628650 w 831057"/>
                  <a:gd name="connsiteY8" fmla="*/ 623887 h 659606"/>
                  <a:gd name="connsiteX9" fmla="*/ 640557 w 831057"/>
                  <a:gd name="connsiteY9" fmla="*/ 652462 h 659606"/>
                  <a:gd name="connsiteX10" fmla="*/ 678657 w 831057"/>
                  <a:gd name="connsiteY10" fmla="*/ 659606 h 659606"/>
                  <a:gd name="connsiteX11" fmla="*/ 831057 w 831057"/>
                  <a:gd name="connsiteY11" fmla="*/ 285749 h 659606"/>
                  <a:gd name="connsiteX12" fmla="*/ 776288 w 831057"/>
                  <a:gd name="connsiteY12" fmla="*/ 269081 h 659606"/>
                  <a:gd name="connsiteX13" fmla="*/ 728662 w 831057"/>
                  <a:gd name="connsiteY13" fmla="*/ 269081 h 659606"/>
                  <a:gd name="connsiteX0" fmla="*/ 728662 w 831057"/>
                  <a:gd name="connsiteY0" fmla="*/ 269081 h 659606"/>
                  <a:gd name="connsiteX1" fmla="*/ 650082 w 831057"/>
                  <a:gd name="connsiteY1" fmla="*/ 157162 h 659606"/>
                  <a:gd name="connsiteX2" fmla="*/ 257175 w 831057"/>
                  <a:gd name="connsiteY2" fmla="*/ 0 h 659606"/>
                  <a:gd name="connsiteX3" fmla="*/ 142875 w 831057"/>
                  <a:gd name="connsiteY3" fmla="*/ 9525 h 659606"/>
                  <a:gd name="connsiteX4" fmla="*/ 0 w 831057"/>
                  <a:gd name="connsiteY4" fmla="*/ 359568 h 659606"/>
                  <a:gd name="connsiteX5" fmla="*/ 38100 w 831057"/>
                  <a:gd name="connsiteY5" fmla="*/ 431006 h 659606"/>
                  <a:gd name="connsiteX6" fmla="*/ 481013 w 831057"/>
                  <a:gd name="connsiteY6" fmla="*/ 628650 h 659606"/>
                  <a:gd name="connsiteX7" fmla="*/ 583407 w 831057"/>
                  <a:gd name="connsiteY7" fmla="*/ 607218 h 659606"/>
                  <a:gd name="connsiteX8" fmla="*/ 621507 w 831057"/>
                  <a:gd name="connsiteY8" fmla="*/ 638175 h 659606"/>
                  <a:gd name="connsiteX9" fmla="*/ 640557 w 831057"/>
                  <a:gd name="connsiteY9" fmla="*/ 652462 h 659606"/>
                  <a:gd name="connsiteX10" fmla="*/ 678657 w 831057"/>
                  <a:gd name="connsiteY10" fmla="*/ 659606 h 659606"/>
                  <a:gd name="connsiteX11" fmla="*/ 831057 w 831057"/>
                  <a:gd name="connsiteY11" fmla="*/ 285749 h 659606"/>
                  <a:gd name="connsiteX12" fmla="*/ 776288 w 831057"/>
                  <a:gd name="connsiteY12" fmla="*/ 269081 h 659606"/>
                  <a:gd name="connsiteX13" fmla="*/ 728662 w 831057"/>
                  <a:gd name="connsiteY13" fmla="*/ 269081 h 659606"/>
                  <a:gd name="connsiteX0" fmla="*/ 728662 w 831057"/>
                  <a:gd name="connsiteY0" fmla="*/ 269081 h 659606"/>
                  <a:gd name="connsiteX1" fmla="*/ 650082 w 831057"/>
                  <a:gd name="connsiteY1" fmla="*/ 157162 h 659606"/>
                  <a:gd name="connsiteX2" fmla="*/ 257175 w 831057"/>
                  <a:gd name="connsiteY2" fmla="*/ 0 h 659606"/>
                  <a:gd name="connsiteX3" fmla="*/ 142875 w 831057"/>
                  <a:gd name="connsiteY3" fmla="*/ 9525 h 659606"/>
                  <a:gd name="connsiteX4" fmla="*/ 0 w 831057"/>
                  <a:gd name="connsiteY4" fmla="*/ 359568 h 659606"/>
                  <a:gd name="connsiteX5" fmla="*/ 38100 w 831057"/>
                  <a:gd name="connsiteY5" fmla="*/ 431006 h 659606"/>
                  <a:gd name="connsiteX6" fmla="*/ 481013 w 831057"/>
                  <a:gd name="connsiteY6" fmla="*/ 628650 h 659606"/>
                  <a:gd name="connsiteX7" fmla="*/ 583407 w 831057"/>
                  <a:gd name="connsiteY7" fmla="*/ 607218 h 659606"/>
                  <a:gd name="connsiteX8" fmla="*/ 621507 w 831057"/>
                  <a:gd name="connsiteY8" fmla="*/ 638175 h 659606"/>
                  <a:gd name="connsiteX9" fmla="*/ 640557 w 831057"/>
                  <a:gd name="connsiteY9" fmla="*/ 652462 h 659606"/>
                  <a:gd name="connsiteX10" fmla="*/ 678657 w 831057"/>
                  <a:gd name="connsiteY10" fmla="*/ 659606 h 659606"/>
                  <a:gd name="connsiteX11" fmla="*/ 831057 w 831057"/>
                  <a:gd name="connsiteY11" fmla="*/ 285749 h 659606"/>
                  <a:gd name="connsiteX12" fmla="*/ 776288 w 831057"/>
                  <a:gd name="connsiteY12" fmla="*/ 269081 h 659606"/>
                  <a:gd name="connsiteX13" fmla="*/ 728662 w 831057"/>
                  <a:gd name="connsiteY13" fmla="*/ 269081 h 659606"/>
                  <a:gd name="connsiteX0" fmla="*/ 728662 w 831057"/>
                  <a:gd name="connsiteY0" fmla="*/ 269081 h 659606"/>
                  <a:gd name="connsiteX1" fmla="*/ 650082 w 831057"/>
                  <a:gd name="connsiteY1" fmla="*/ 157162 h 659606"/>
                  <a:gd name="connsiteX2" fmla="*/ 257175 w 831057"/>
                  <a:gd name="connsiteY2" fmla="*/ 0 h 659606"/>
                  <a:gd name="connsiteX3" fmla="*/ 142875 w 831057"/>
                  <a:gd name="connsiteY3" fmla="*/ 9525 h 659606"/>
                  <a:gd name="connsiteX4" fmla="*/ 0 w 831057"/>
                  <a:gd name="connsiteY4" fmla="*/ 359568 h 659606"/>
                  <a:gd name="connsiteX5" fmla="*/ 38100 w 831057"/>
                  <a:gd name="connsiteY5" fmla="*/ 431006 h 659606"/>
                  <a:gd name="connsiteX6" fmla="*/ 481013 w 831057"/>
                  <a:gd name="connsiteY6" fmla="*/ 628650 h 659606"/>
                  <a:gd name="connsiteX7" fmla="*/ 583407 w 831057"/>
                  <a:gd name="connsiteY7" fmla="*/ 607218 h 659606"/>
                  <a:gd name="connsiteX8" fmla="*/ 621507 w 831057"/>
                  <a:gd name="connsiteY8" fmla="*/ 638175 h 659606"/>
                  <a:gd name="connsiteX9" fmla="*/ 640557 w 831057"/>
                  <a:gd name="connsiteY9" fmla="*/ 652462 h 659606"/>
                  <a:gd name="connsiteX10" fmla="*/ 678657 w 831057"/>
                  <a:gd name="connsiteY10" fmla="*/ 659606 h 659606"/>
                  <a:gd name="connsiteX11" fmla="*/ 831057 w 831057"/>
                  <a:gd name="connsiteY11" fmla="*/ 285749 h 659606"/>
                  <a:gd name="connsiteX12" fmla="*/ 776288 w 831057"/>
                  <a:gd name="connsiteY12" fmla="*/ 269081 h 659606"/>
                  <a:gd name="connsiteX13" fmla="*/ 728662 w 831057"/>
                  <a:gd name="connsiteY13" fmla="*/ 269081 h 659606"/>
                  <a:gd name="connsiteX0" fmla="*/ 728662 w 831057"/>
                  <a:gd name="connsiteY0" fmla="*/ 269081 h 659606"/>
                  <a:gd name="connsiteX1" fmla="*/ 650082 w 831057"/>
                  <a:gd name="connsiteY1" fmla="*/ 157162 h 659606"/>
                  <a:gd name="connsiteX2" fmla="*/ 257175 w 831057"/>
                  <a:gd name="connsiteY2" fmla="*/ 0 h 659606"/>
                  <a:gd name="connsiteX3" fmla="*/ 142875 w 831057"/>
                  <a:gd name="connsiteY3" fmla="*/ 9525 h 659606"/>
                  <a:gd name="connsiteX4" fmla="*/ 0 w 831057"/>
                  <a:gd name="connsiteY4" fmla="*/ 359568 h 659606"/>
                  <a:gd name="connsiteX5" fmla="*/ 38100 w 831057"/>
                  <a:gd name="connsiteY5" fmla="*/ 431006 h 659606"/>
                  <a:gd name="connsiteX6" fmla="*/ 481013 w 831057"/>
                  <a:gd name="connsiteY6" fmla="*/ 628650 h 659606"/>
                  <a:gd name="connsiteX7" fmla="*/ 583407 w 831057"/>
                  <a:gd name="connsiteY7" fmla="*/ 607218 h 659606"/>
                  <a:gd name="connsiteX8" fmla="*/ 621507 w 831057"/>
                  <a:gd name="connsiteY8" fmla="*/ 638175 h 659606"/>
                  <a:gd name="connsiteX9" fmla="*/ 678657 w 831057"/>
                  <a:gd name="connsiteY9" fmla="*/ 659606 h 659606"/>
                  <a:gd name="connsiteX10" fmla="*/ 831057 w 831057"/>
                  <a:gd name="connsiteY10" fmla="*/ 285749 h 659606"/>
                  <a:gd name="connsiteX11" fmla="*/ 776288 w 831057"/>
                  <a:gd name="connsiteY11" fmla="*/ 269081 h 659606"/>
                  <a:gd name="connsiteX12" fmla="*/ 728662 w 831057"/>
                  <a:gd name="connsiteY12" fmla="*/ 269081 h 659606"/>
                  <a:gd name="connsiteX0" fmla="*/ 728662 w 831057"/>
                  <a:gd name="connsiteY0" fmla="*/ 269081 h 659606"/>
                  <a:gd name="connsiteX1" fmla="*/ 650082 w 831057"/>
                  <a:gd name="connsiteY1" fmla="*/ 157162 h 659606"/>
                  <a:gd name="connsiteX2" fmla="*/ 257175 w 831057"/>
                  <a:gd name="connsiteY2" fmla="*/ 0 h 659606"/>
                  <a:gd name="connsiteX3" fmla="*/ 142875 w 831057"/>
                  <a:gd name="connsiteY3" fmla="*/ 9525 h 659606"/>
                  <a:gd name="connsiteX4" fmla="*/ 0 w 831057"/>
                  <a:gd name="connsiteY4" fmla="*/ 359568 h 659606"/>
                  <a:gd name="connsiteX5" fmla="*/ 38100 w 831057"/>
                  <a:gd name="connsiteY5" fmla="*/ 431006 h 659606"/>
                  <a:gd name="connsiteX6" fmla="*/ 481013 w 831057"/>
                  <a:gd name="connsiteY6" fmla="*/ 628650 h 659606"/>
                  <a:gd name="connsiteX7" fmla="*/ 583407 w 831057"/>
                  <a:gd name="connsiteY7" fmla="*/ 607218 h 659606"/>
                  <a:gd name="connsiteX8" fmla="*/ 619126 w 831057"/>
                  <a:gd name="connsiteY8" fmla="*/ 645319 h 659606"/>
                  <a:gd name="connsiteX9" fmla="*/ 678657 w 831057"/>
                  <a:gd name="connsiteY9" fmla="*/ 659606 h 659606"/>
                  <a:gd name="connsiteX10" fmla="*/ 831057 w 831057"/>
                  <a:gd name="connsiteY10" fmla="*/ 285749 h 659606"/>
                  <a:gd name="connsiteX11" fmla="*/ 776288 w 831057"/>
                  <a:gd name="connsiteY11" fmla="*/ 269081 h 659606"/>
                  <a:gd name="connsiteX12" fmla="*/ 728662 w 831057"/>
                  <a:gd name="connsiteY12" fmla="*/ 269081 h 659606"/>
                  <a:gd name="connsiteX0" fmla="*/ 728662 w 831057"/>
                  <a:gd name="connsiteY0" fmla="*/ 269081 h 659606"/>
                  <a:gd name="connsiteX1" fmla="*/ 650082 w 831057"/>
                  <a:gd name="connsiteY1" fmla="*/ 157162 h 659606"/>
                  <a:gd name="connsiteX2" fmla="*/ 257175 w 831057"/>
                  <a:gd name="connsiteY2" fmla="*/ 0 h 659606"/>
                  <a:gd name="connsiteX3" fmla="*/ 142875 w 831057"/>
                  <a:gd name="connsiteY3" fmla="*/ 9525 h 659606"/>
                  <a:gd name="connsiteX4" fmla="*/ 0 w 831057"/>
                  <a:gd name="connsiteY4" fmla="*/ 359568 h 659606"/>
                  <a:gd name="connsiteX5" fmla="*/ 38100 w 831057"/>
                  <a:gd name="connsiteY5" fmla="*/ 431006 h 659606"/>
                  <a:gd name="connsiteX6" fmla="*/ 481013 w 831057"/>
                  <a:gd name="connsiteY6" fmla="*/ 628650 h 659606"/>
                  <a:gd name="connsiteX7" fmla="*/ 583407 w 831057"/>
                  <a:gd name="connsiteY7" fmla="*/ 607218 h 659606"/>
                  <a:gd name="connsiteX8" fmla="*/ 619126 w 831057"/>
                  <a:gd name="connsiteY8" fmla="*/ 645319 h 659606"/>
                  <a:gd name="connsiteX9" fmla="*/ 678657 w 831057"/>
                  <a:gd name="connsiteY9" fmla="*/ 659606 h 659606"/>
                  <a:gd name="connsiteX10" fmla="*/ 831057 w 831057"/>
                  <a:gd name="connsiteY10" fmla="*/ 285749 h 659606"/>
                  <a:gd name="connsiteX11" fmla="*/ 776288 w 831057"/>
                  <a:gd name="connsiteY11" fmla="*/ 269081 h 659606"/>
                  <a:gd name="connsiteX12" fmla="*/ 764382 w 831057"/>
                  <a:gd name="connsiteY12" fmla="*/ 290512 h 659606"/>
                  <a:gd name="connsiteX13" fmla="*/ 728662 w 831057"/>
                  <a:gd name="connsiteY13" fmla="*/ 269081 h 659606"/>
                  <a:gd name="connsiteX0" fmla="*/ 728662 w 831057"/>
                  <a:gd name="connsiteY0" fmla="*/ 269081 h 659606"/>
                  <a:gd name="connsiteX1" fmla="*/ 650082 w 831057"/>
                  <a:gd name="connsiteY1" fmla="*/ 157162 h 659606"/>
                  <a:gd name="connsiteX2" fmla="*/ 257175 w 831057"/>
                  <a:gd name="connsiteY2" fmla="*/ 0 h 659606"/>
                  <a:gd name="connsiteX3" fmla="*/ 142875 w 831057"/>
                  <a:gd name="connsiteY3" fmla="*/ 9525 h 659606"/>
                  <a:gd name="connsiteX4" fmla="*/ 0 w 831057"/>
                  <a:gd name="connsiteY4" fmla="*/ 359568 h 659606"/>
                  <a:gd name="connsiteX5" fmla="*/ 38100 w 831057"/>
                  <a:gd name="connsiteY5" fmla="*/ 431006 h 659606"/>
                  <a:gd name="connsiteX6" fmla="*/ 481013 w 831057"/>
                  <a:gd name="connsiteY6" fmla="*/ 628650 h 659606"/>
                  <a:gd name="connsiteX7" fmla="*/ 583407 w 831057"/>
                  <a:gd name="connsiteY7" fmla="*/ 607218 h 659606"/>
                  <a:gd name="connsiteX8" fmla="*/ 616744 w 831057"/>
                  <a:gd name="connsiteY8" fmla="*/ 619125 h 659606"/>
                  <a:gd name="connsiteX9" fmla="*/ 619126 w 831057"/>
                  <a:gd name="connsiteY9" fmla="*/ 645319 h 659606"/>
                  <a:gd name="connsiteX10" fmla="*/ 678657 w 831057"/>
                  <a:gd name="connsiteY10" fmla="*/ 659606 h 659606"/>
                  <a:gd name="connsiteX11" fmla="*/ 831057 w 831057"/>
                  <a:gd name="connsiteY11" fmla="*/ 285749 h 659606"/>
                  <a:gd name="connsiteX12" fmla="*/ 776288 w 831057"/>
                  <a:gd name="connsiteY12" fmla="*/ 269081 h 659606"/>
                  <a:gd name="connsiteX13" fmla="*/ 764382 w 831057"/>
                  <a:gd name="connsiteY13" fmla="*/ 290512 h 659606"/>
                  <a:gd name="connsiteX14" fmla="*/ 728662 w 831057"/>
                  <a:gd name="connsiteY14" fmla="*/ 269081 h 659606"/>
                  <a:gd name="connsiteX0" fmla="*/ 728662 w 831057"/>
                  <a:gd name="connsiteY0" fmla="*/ 269081 h 659606"/>
                  <a:gd name="connsiteX1" fmla="*/ 650082 w 831057"/>
                  <a:gd name="connsiteY1" fmla="*/ 157162 h 659606"/>
                  <a:gd name="connsiteX2" fmla="*/ 257175 w 831057"/>
                  <a:gd name="connsiteY2" fmla="*/ 0 h 659606"/>
                  <a:gd name="connsiteX3" fmla="*/ 142875 w 831057"/>
                  <a:gd name="connsiteY3" fmla="*/ 9525 h 659606"/>
                  <a:gd name="connsiteX4" fmla="*/ 0 w 831057"/>
                  <a:gd name="connsiteY4" fmla="*/ 359568 h 659606"/>
                  <a:gd name="connsiteX5" fmla="*/ 35719 w 831057"/>
                  <a:gd name="connsiteY5" fmla="*/ 435768 h 659606"/>
                  <a:gd name="connsiteX6" fmla="*/ 481013 w 831057"/>
                  <a:gd name="connsiteY6" fmla="*/ 628650 h 659606"/>
                  <a:gd name="connsiteX7" fmla="*/ 583407 w 831057"/>
                  <a:gd name="connsiteY7" fmla="*/ 607218 h 659606"/>
                  <a:gd name="connsiteX8" fmla="*/ 616744 w 831057"/>
                  <a:gd name="connsiteY8" fmla="*/ 619125 h 659606"/>
                  <a:gd name="connsiteX9" fmla="*/ 619126 w 831057"/>
                  <a:gd name="connsiteY9" fmla="*/ 645319 h 659606"/>
                  <a:gd name="connsiteX10" fmla="*/ 678657 w 831057"/>
                  <a:gd name="connsiteY10" fmla="*/ 659606 h 659606"/>
                  <a:gd name="connsiteX11" fmla="*/ 831057 w 831057"/>
                  <a:gd name="connsiteY11" fmla="*/ 285749 h 659606"/>
                  <a:gd name="connsiteX12" fmla="*/ 776288 w 831057"/>
                  <a:gd name="connsiteY12" fmla="*/ 269081 h 659606"/>
                  <a:gd name="connsiteX13" fmla="*/ 764382 w 831057"/>
                  <a:gd name="connsiteY13" fmla="*/ 290512 h 659606"/>
                  <a:gd name="connsiteX14" fmla="*/ 728662 w 831057"/>
                  <a:gd name="connsiteY14" fmla="*/ 269081 h 659606"/>
                  <a:gd name="connsiteX0" fmla="*/ 740569 w 842964"/>
                  <a:gd name="connsiteY0" fmla="*/ 269081 h 659606"/>
                  <a:gd name="connsiteX1" fmla="*/ 661989 w 842964"/>
                  <a:gd name="connsiteY1" fmla="*/ 157162 h 659606"/>
                  <a:gd name="connsiteX2" fmla="*/ 269082 w 842964"/>
                  <a:gd name="connsiteY2" fmla="*/ 0 h 659606"/>
                  <a:gd name="connsiteX3" fmla="*/ 154782 w 842964"/>
                  <a:gd name="connsiteY3" fmla="*/ 9525 h 659606"/>
                  <a:gd name="connsiteX4" fmla="*/ 0 w 842964"/>
                  <a:gd name="connsiteY4" fmla="*/ 354805 h 659606"/>
                  <a:gd name="connsiteX5" fmla="*/ 47626 w 842964"/>
                  <a:gd name="connsiteY5" fmla="*/ 435768 h 659606"/>
                  <a:gd name="connsiteX6" fmla="*/ 492920 w 842964"/>
                  <a:gd name="connsiteY6" fmla="*/ 628650 h 659606"/>
                  <a:gd name="connsiteX7" fmla="*/ 595314 w 842964"/>
                  <a:gd name="connsiteY7" fmla="*/ 607218 h 659606"/>
                  <a:gd name="connsiteX8" fmla="*/ 628651 w 842964"/>
                  <a:gd name="connsiteY8" fmla="*/ 619125 h 659606"/>
                  <a:gd name="connsiteX9" fmla="*/ 631033 w 842964"/>
                  <a:gd name="connsiteY9" fmla="*/ 645319 h 659606"/>
                  <a:gd name="connsiteX10" fmla="*/ 690564 w 842964"/>
                  <a:gd name="connsiteY10" fmla="*/ 659606 h 659606"/>
                  <a:gd name="connsiteX11" fmla="*/ 842964 w 842964"/>
                  <a:gd name="connsiteY11" fmla="*/ 285749 h 659606"/>
                  <a:gd name="connsiteX12" fmla="*/ 788195 w 842964"/>
                  <a:gd name="connsiteY12" fmla="*/ 269081 h 659606"/>
                  <a:gd name="connsiteX13" fmla="*/ 776289 w 842964"/>
                  <a:gd name="connsiteY13" fmla="*/ 290512 h 659606"/>
                  <a:gd name="connsiteX14" fmla="*/ 740569 w 842964"/>
                  <a:gd name="connsiteY14" fmla="*/ 269081 h 659606"/>
                  <a:gd name="connsiteX0" fmla="*/ 740569 w 842964"/>
                  <a:gd name="connsiteY0" fmla="*/ 269081 h 659606"/>
                  <a:gd name="connsiteX1" fmla="*/ 661989 w 842964"/>
                  <a:gd name="connsiteY1" fmla="*/ 157162 h 659606"/>
                  <a:gd name="connsiteX2" fmla="*/ 269082 w 842964"/>
                  <a:gd name="connsiteY2" fmla="*/ 0 h 659606"/>
                  <a:gd name="connsiteX3" fmla="*/ 154782 w 842964"/>
                  <a:gd name="connsiteY3" fmla="*/ 9525 h 659606"/>
                  <a:gd name="connsiteX4" fmla="*/ 69057 w 842964"/>
                  <a:gd name="connsiteY4" fmla="*/ 164306 h 659606"/>
                  <a:gd name="connsiteX5" fmla="*/ 0 w 842964"/>
                  <a:gd name="connsiteY5" fmla="*/ 354805 h 659606"/>
                  <a:gd name="connsiteX6" fmla="*/ 47626 w 842964"/>
                  <a:gd name="connsiteY6" fmla="*/ 435768 h 659606"/>
                  <a:gd name="connsiteX7" fmla="*/ 492920 w 842964"/>
                  <a:gd name="connsiteY7" fmla="*/ 628650 h 659606"/>
                  <a:gd name="connsiteX8" fmla="*/ 595314 w 842964"/>
                  <a:gd name="connsiteY8" fmla="*/ 607218 h 659606"/>
                  <a:gd name="connsiteX9" fmla="*/ 628651 w 842964"/>
                  <a:gd name="connsiteY9" fmla="*/ 619125 h 659606"/>
                  <a:gd name="connsiteX10" fmla="*/ 631033 w 842964"/>
                  <a:gd name="connsiteY10" fmla="*/ 645319 h 659606"/>
                  <a:gd name="connsiteX11" fmla="*/ 690564 w 842964"/>
                  <a:gd name="connsiteY11" fmla="*/ 659606 h 659606"/>
                  <a:gd name="connsiteX12" fmla="*/ 842964 w 842964"/>
                  <a:gd name="connsiteY12" fmla="*/ 285749 h 659606"/>
                  <a:gd name="connsiteX13" fmla="*/ 788195 w 842964"/>
                  <a:gd name="connsiteY13" fmla="*/ 269081 h 659606"/>
                  <a:gd name="connsiteX14" fmla="*/ 776289 w 842964"/>
                  <a:gd name="connsiteY14" fmla="*/ 290512 h 659606"/>
                  <a:gd name="connsiteX15" fmla="*/ 740569 w 842964"/>
                  <a:gd name="connsiteY15" fmla="*/ 269081 h 659606"/>
                  <a:gd name="connsiteX0" fmla="*/ 740569 w 842964"/>
                  <a:gd name="connsiteY0" fmla="*/ 269081 h 659606"/>
                  <a:gd name="connsiteX1" fmla="*/ 661989 w 842964"/>
                  <a:gd name="connsiteY1" fmla="*/ 157162 h 659606"/>
                  <a:gd name="connsiteX2" fmla="*/ 269082 w 842964"/>
                  <a:gd name="connsiteY2" fmla="*/ 0 h 659606"/>
                  <a:gd name="connsiteX3" fmla="*/ 154782 w 842964"/>
                  <a:gd name="connsiteY3" fmla="*/ 9525 h 659606"/>
                  <a:gd name="connsiteX4" fmla="*/ 128589 w 842964"/>
                  <a:gd name="connsiteY4" fmla="*/ 54768 h 659606"/>
                  <a:gd name="connsiteX5" fmla="*/ 69057 w 842964"/>
                  <a:gd name="connsiteY5" fmla="*/ 164306 h 659606"/>
                  <a:gd name="connsiteX6" fmla="*/ 0 w 842964"/>
                  <a:gd name="connsiteY6" fmla="*/ 354805 h 659606"/>
                  <a:gd name="connsiteX7" fmla="*/ 47626 w 842964"/>
                  <a:gd name="connsiteY7" fmla="*/ 435768 h 659606"/>
                  <a:gd name="connsiteX8" fmla="*/ 492920 w 842964"/>
                  <a:gd name="connsiteY8" fmla="*/ 628650 h 659606"/>
                  <a:gd name="connsiteX9" fmla="*/ 595314 w 842964"/>
                  <a:gd name="connsiteY9" fmla="*/ 607218 h 659606"/>
                  <a:gd name="connsiteX10" fmla="*/ 628651 w 842964"/>
                  <a:gd name="connsiteY10" fmla="*/ 619125 h 659606"/>
                  <a:gd name="connsiteX11" fmla="*/ 631033 w 842964"/>
                  <a:gd name="connsiteY11" fmla="*/ 645319 h 659606"/>
                  <a:gd name="connsiteX12" fmla="*/ 690564 w 842964"/>
                  <a:gd name="connsiteY12" fmla="*/ 659606 h 659606"/>
                  <a:gd name="connsiteX13" fmla="*/ 842964 w 842964"/>
                  <a:gd name="connsiteY13" fmla="*/ 285749 h 659606"/>
                  <a:gd name="connsiteX14" fmla="*/ 788195 w 842964"/>
                  <a:gd name="connsiteY14" fmla="*/ 269081 h 659606"/>
                  <a:gd name="connsiteX15" fmla="*/ 776289 w 842964"/>
                  <a:gd name="connsiteY15" fmla="*/ 290512 h 659606"/>
                  <a:gd name="connsiteX16" fmla="*/ 740569 w 842964"/>
                  <a:gd name="connsiteY16" fmla="*/ 269081 h 659606"/>
                  <a:gd name="connsiteX0" fmla="*/ 740569 w 842964"/>
                  <a:gd name="connsiteY0" fmla="*/ 271463 h 661988"/>
                  <a:gd name="connsiteX1" fmla="*/ 661989 w 842964"/>
                  <a:gd name="connsiteY1" fmla="*/ 159544 h 661988"/>
                  <a:gd name="connsiteX2" fmla="*/ 269082 w 842964"/>
                  <a:gd name="connsiteY2" fmla="*/ 2382 h 661988"/>
                  <a:gd name="connsiteX3" fmla="*/ 207170 w 842964"/>
                  <a:gd name="connsiteY3" fmla="*/ 0 h 661988"/>
                  <a:gd name="connsiteX4" fmla="*/ 154782 w 842964"/>
                  <a:gd name="connsiteY4" fmla="*/ 11907 h 661988"/>
                  <a:gd name="connsiteX5" fmla="*/ 128589 w 842964"/>
                  <a:gd name="connsiteY5" fmla="*/ 57150 h 661988"/>
                  <a:gd name="connsiteX6" fmla="*/ 69057 w 842964"/>
                  <a:gd name="connsiteY6" fmla="*/ 166688 h 661988"/>
                  <a:gd name="connsiteX7" fmla="*/ 0 w 842964"/>
                  <a:gd name="connsiteY7" fmla="*/ 357187 h 661988"/>
                  <a:gd name="connsiteX8" fmla="*/ 47626 w 842964"/>
                  <a:gd name="connsiteY8" fmla="*/ 438150 h 661988"/>
                  <a:gd name="connsiteX9" fmla="*/ 492920 w 842964"/>
                  <a:gd name="connsiteY9" fmla="*/ 631032 h 661988"/>
                  <a:gd name="connsiteX10" fmla="*/ 595314 w 842964"/>
                  <a:gd name="connsiteY10" fmla="*/ 609600 h 661988"/>
                  <a:gd name="connsiteX11" fmla="*/ 628651 w 842964"/>
                  <a:gd name="connsiteY11" fmla="*/ 621507 h 661988"/>
                  <a:gd name="connsiteX12" fmla="*/ 631033 w 842964"/>
                  <a:gd name="connsiteY12" fmla="*/ 647701 h 661988"/>
                  <a:gd name="connsiteX13" fmla="*/ 690564 w 842964"/>
                  <a:gd name="connsiteY13" fmla="*/ 661988 h 661988"/>
                  <a:gd name="connsiteX14" fmla="*/ 842964 w 842964"/>
                  <a:gd name="connsiteY14" fmla="*/ 288131 h 661988"/>
                  <a:gd name="connsiteX15" fmla="*/ 788195 w 842964"/>
                  <a:gd name="connsiteY15" fmla="*/ 271463 h 661988"/>
                  <a:gd name="connsiteX16" fmla="*/ 776289 w 842964"/>
                  <a:gd name="connsiteY16" fmla="*/ 292894 h 661988"/>
                  <a:gd name="connsiteX17" fmla="*/ 740569 w 842964"/>
                  <a:gd name="connsiteY17" fmla="*/ 271463 h 661988"/>
                  <a:gd name="connsiteX0" fmla="*/ 740569 w 842964"/>
                  <a:gd name="connsiteY0" fmla="*/ 271463 h 661988"/>
                  <a:gd name="connsiteX1" fmla="*/ 654846 w 842964"/>
                  <a:gd name="connsiteY1" fmla="*/ 166688 h 661988"/>
                  <a:gd name="connsiteX2" fmla="*/ 269082 w 842964"/>
                  <a:gd name="connsiteY2" fmla="*/ 2382 h 661988"/>
                  <a:gd name="connsiteX3" fmla="*/ 207170 w 842964"/>
                  <a:gd name="connsiteY3" fmla="*/ 0 h 661988"/>
                  <a:gd name="connsiteX4" fmla="*/ 154782 w 842964"/>
                  <a:gd name="connsiteY4" fmla="*/ 11907 h 661988"/>
                  <a:gd name="connsiteX5" fmla="*/ 128589 w 842964"/>
                  <a:gd name="connsiteY5" fmla="*/ 57150 h 661988"/>
                  <a:gd name="connsiteX6" fmla="*/ 69057 w 842964"/>
                  <a:gd name="connsiteY6" fmla="*/ 166688 h 661988"/>
                  <a:gd name="connsiteX7" fmla="*/ 0 w 842964"/>
                  <a:gd name="connsiteY7" fmla="*/ 357187 h 661988"/>
                  <a:gd name="connsiteX8" fmla="*/ 47626 w 842964"/>
                  <a:gd name="connsiteY8" fmla="*/ 438150 h 661988"/>
                  <a:gd name="connsiteX9" fmla="*/ 492920 w 842964"/>
                  <a:gd name="connsiteY9" fmla="*/ 631032 h 661988"/>
                  <a:gd name="connsiteX10" fmla="*/ 595314 w 842964"/>
                  <a:gd name="connsiteY10" fmla="*/ 609600 h 661988"/>
                  <a:gd name="connsiteX11" fmla="*/ 628651 w 842964"/>
                  <a:gd name="connsiteY11" fmla="*/ 621507 h 661988"/>
                  <a:gd name="connsiteX12" fmla="*/ 631033 w 842964"/>
                  <a:gd name="connsiteY12" fmla="*/ 647701 h 661988"/>
                  <a:gd name="connsiteX13" fmla="*/ 690564 w 842964"/>
                  <a:gd name="connsiteY13" fmla="*/ 661988 h 661988"/>
                  <a:gd name="connsiteX14" fmla="*/ 842964 w 842964"/>
                  <a:gd name="connsiteY14" fmla="*/ 288131 h 661988"/>
                  <a:gd name="connsiteX15" fmla="*/ 788195 w 842964"/>
                  <a:gd name="connsiteY15" fmla="*/ 271463 h 661988"/>
                  <a:gd name="connsiteX16" fmla="*/ 776289 w 842964"/>
                  <a:gd name="connsiteY16" fmla="*/ 292894 h 661988"/>
                  <a:gd name="connsiteX17" fmla="*/ 740569 w 842964"/>
                  <a:gd name="connsiteY17" fmla="*/ 271463 h 661988"/>
                  <a:gd name="connsiteX0" fmla="*/ 740569 w 842964"/>
                  <a:gd name="connsiteY0" fmla="*/ 271463 h 661988"/>
                  <a:gd name="connsiteX1" fmla="*/ 654846 w 842964"/>
                  <a:gd name="connsiteY1" fmla="*/ 166688 h 661988"/>
                  <a:gd name="connsiteX2" fmla="*/ 269082 w 842964"/>
                  <a:gd name="connsiteY2" fmla="*/ 2382 h 661988"/>
                  <a:gd name="connsiteX3" fmla="*/ 207170 w 842964"/>
                  <a:gd name="connsiteY3" fmla="*/ 0 h 661988"/>
                  <a:gd name="connsiteX4" fmla="*/ 154782 w 842964"/>
                  <a:gd name="connsiteY4" fmla="*/ 11907 h 661988"/>
                  <a:gd name="connsiteX5" fmla="*/ 128589 w 842964"/>
                  <a:gd name="connsiteY5" fmla="*/ 57150 h 661988"/>
                  <a:gd name="connsiteX6" fmla="*/ 69057 w 842964"/>
                  <a:gd name="connsiteY6" fmla="*/ 166688 h 661988"/>
                  <a:gd name="connsiteX7" fmla="*/ 0 w 842964"/>
                  <a:gd name="connsiteY7" fmla="*/ 357187 h 661988"/>
                  <a:gd name="connsiteX8" fmla="*/ 9526 w 842964"/>
                  <a:gd name="connsiteY8" fmla="*/ 390525 h 661988"/>
                  <a:gd name="connsiteX9" fmla="*/ 47626 w 842964"/>
                  <a:gd name="connsiteY9" fmla="*/ 438150 h 661988"/>
                  <a:gd name="connsiteX10" fmla="*/ 492920 w 842964"/>
                  <a:gd name="connsiteY10" fmla="*/ 631032 h 661988"/>
                  <a:gd name="connsiteX11" fmla="*/ 595314 w 842964"/>
                  <a:gd name="connsiteY11" fmla="*/ 609600 h 661988"/>
                  <a:gd name="connsiteX12" fmla="*/ 628651 w 842964"/>
                  <a:gd name="connsiteY12" fmla="*/ 621507 h 661988"/>
                  <a:gd name="connsiteX13" fmla="*/ 631033 w 842964"/>
                  <a:gd name="connsiteY13" fmla="*/ 647701 h 661988"/>
                  <a:gd name="connsiteX14" fmla="*/ 690564 w 842964"/>
                  <a:gd name="connsiteY14" fmla="*/ 661988 h 661988"/>
                  <a:gd name="connsiteX15" fmla="*/ 842964 w 842964"/>
                  <a:gd name="connsiteY15" fmla="*/ 288131 h 661988"/>
                  <a:gd name="connsiteX16" fmla="*/ 788195 w 842964"/>
                  <a:gd name="connsiteY16" fmla="*/ 271463 h 661988"/>
                  <a:gd name="connsiteX17" fmla="*/ 776289 w 842964"/>
                  <a:gd name="connsiteY17" fmla="*/ 292894 h 661988"/>
                  <a:gd name="connsiteX18" fmla="*/ 740569 w 842964"/>
                  <a:gd name="connsiteY18" fmla="*/ 271463 h 661988"/>
                  <a:gd name="connsiteX0" fmla="*/ 740569 w 842964"/>
                  <a:gd name="connsiteY0" fmla="*/ 271463 h 661988"/>
                  <a:gd name="connsiteX1" fmla="*/ 654846 w 842964"/>
                  <a:gd name="connsiteY1" fmla="*/ 166688 h 661988"/>
                  <a:gd name="connsiteX2" fmla="*/ 269082 w 842964"/>
                  <a:gd name="connsiteY2" fmla="*/ 2382 h 661988"/>
                  <a:gd name="connsiteX3" fmla="*/ 207170 w 842964"/>
                  <a:gd name="connsiteY3" fmla="*/ 0 h 661988"/>
                  <a:gd name="connsiteX4" fmla="*/ 154782 w 842964"/>
                  <a:gd name="connsiteY4" fmla="*/ 11907 h 661988"/>
                  <a:gd name="connsiteX5" fmla="*/ 128589 w 842964"/>
                  <a:gd name="connsiteY5" fmla="*/ 57150 h 661988"/>
                  <a:gd name="connsiteX6" fmla="*/ 0 w 842964"/>
                  <a:gd name="connsiteY6" fmla="*/ 357187 h 661988"/>
                  <a:gd name="connsiteX7" fmla="*/ 9526 w 842964"/>
                  <a:gd name="connsiteY7" fmla="*/ 390525 h 661988"/>
                  <a:gd name="connsiteX8" fmla="*/ 47626 w 842964"/>
                  <a:gd name="connsiteY8" fmla="*/ 438150 h 661988"/>
                  <a:gd name="connsiteX9" fmla="*/ 492920 w 842964"/>
                  <a:gd name="connsiteY9" fmla="*/ 631032 h 661988"/>
                  <a:gd name="connsiteX10" fmla="*/ 595314 w 842964"/>
                  <a:gd name="connsiteY10" fmla="*/ 609600 h 661988"/>
                  <a:gd name="connsiteX11" fmla="*/ 628651 w 842964"/>
                  <a:gd name="connsiteY11" fmla="*/ 621507 h 661988"/>
                  <a:gd name="connsiteX12" fmla="*/ 631033 w 842964"/>
                  <a:gd name="connsiteY12" fmla="*/ 647701 h 661988"/>
                  <a:gd name="connsiteX13" fmla="*/ 690564 w 842964"/>
                  <a:gd name="connsiteY13" fmla="*/ 661988 h 661988"/>
                  <a:gd name="connsiteX14" fmla="*/ 842964 w 842964"/>
                  <a:gd name="connsiteY14" fmla="*/ 288131 h 661988"/>
                  <a:gd name="connsiteX15" fmla="*/ 788195 w 842964"/>
                  <a:gd name="connsiteY15" fmla="*/ 271463 h 661988"/>
                  <a:gd name="connsiteX16" fmla="*/ 776289 w 842964"/>
                  <a:gd name="connsiteY16" fmla="*/ 292894 h 661988"/>
                  <a:gd name="connsiteX17" fmla="*/ 740569 w 842964"/>
                  <a:gd name="connsiteY17" fmla="*/ 271463 h 661988"/>
                  <a:gd name="connsiteX0" fmla="*/ 740569 w 842964"/>
                  <a:gd name="connsiteY0" fmla="*/ 271463 h 661988"/>
                  <a:gd name="connsiteX1" fmla="*/ 654846 w 842964"/>
                  <a:gd name="connsiteY1" fmla="*/ 166688 h 661988"/>
                  <a:gd name="connsiteX2" fmla="*/ 269082 w 842964"/>
                  <a:gd name="connsiteY2" fmla="*/ 2382 h 661988"/>
                  <a:gd name="connsiteX3" fmla="*/ 207170 w 842964"/>
                  <a:gd name="connsiteY3" fmla="*/ 0 h 661988"/>
                  <a:gd name="connsiteX4" fmla="*/ 154782 w 842964"/>
                  <a:gd name="connsiteY4" fmla="*/ 11907 h 661988"/>
                  <a:gd name="connsiteX5" fmla="*/ 128589 w 842964"/>
                  <a:gd name="connsiteY5" fmla="*/ 57150 h 661988"/>
                  <a:gd name="connsiteX6" fmla="*/ 64295 w 842964"/>
                  <a:gd name="connsiteY6" fmla="*/ 173832 h 661988"/>
                  <a:gd name="connsiteX7" fmla="*/ 0 w 842964"/>
                  <a:gd name="connsiteY7" fmla="*/ 357187 h 661988"/>
                  <a:gd name="connsiteX8" fmla="*/ 9526 w 842964"/>
                  <a:gd name="connsiteY8" fmla="*/ 390525 h 661988"/>
                  <a:gd name="connsiteX9" fmla="*/ 47626 w 842964"/>
                  <a:gd name="connsiteY9" fmla="*/ 438150 h 661988"/>
                  <a:gd name="connsiteX10" fmla="*/ 492920 w 842964"/>
                  <a:gd name="connsiteY10" fmla="*/ 631032 h 661988"/>
                  <a:gd name="connsiteX11" fmla="*/ 595314 w 842964"/>
                  <a:gd name="connsiteY11" fmla="*/ 609600 h 661988"/>
                  <a:gd name="connsiteX12" fmla="*/ 628651 w 842964"/>
                  <a:gd name="connsiteY12" fmla="*/ 621507 h 661988"/>
                  <a:gd name="connsiteX13" fmla="*/ 631033 w 842964"/>
                  <a:gd name="connsiteY13" fmla="*/ 647701 h 661988"/>
                  <a:gd name="connsiteX14" fmla="*/ 690564 w 842964"/>
                  <a:gd name="connsiteY14" fmla="*/ 661988 h 661988"/>
                  <a:gd name="connsiteX15" fmla="*/ 842964 w 842964"/>
                  <a:gd name="connsiteY15" fmla="*/ 288131 h 661988"/>
                  <a:gd name="connsiteX16" fmla="*/ 788195 w 842964"/>
                  <a:gd name="connsiteY16" fmla="*/ 271463 h 661988"/>
                  <a:gd name="connsiteX17" fmla="*/ 776289 w 842964"/>
                  <a:gd name="connsiteY17" fmla="*/ 292894 h 661988"/>
                  <a:gd name="connsiteX18" fmla="*/ 740569 w 842964"/>
                  <a:gd name="connsiteY18" fmla="*/ 271463 h 661988"/>
                  <a:gd name="connsiteX0" fmla="*/ 740569 w 842964"/>
                  <a:gd name="connsiteY0" fmla="*/ 271463 h 661988"/>
                  <a:gd name="connsiteX1" fmla="*/ 654846 w 842964"/>
                  <a:gd name="connsiteY1" fmla="*/ 166688 h 661988"/>
                  <a:gd name="connsiteX2" fmla="*/ 269082 w 842964"/>
                  <a:gd name="connsiteY2" fmla="*/ 2382 h 661988"/>
                  <a:gd name="connsiteX3" fmla="*/ 207170 w 842964"/>
                  <a:gd name="connsiteY3" fmla="*/ 0 h 661988"/>
                  <a:gd name="connsiteX4" fmla="*/ 154782 w 842964"/>
                  <a:gd name="connsiteY4" fmla="*/ 11907 h 661988"/>
                  <a:gd name="connsiteX5" fmla="*/ 128589 w 842964"/>
                  <a:gd name="connsiteY5" fmla="*/ 57150 h 661988"/>
                  <a:gd name="connsiteX6" fmla="*/ 64295 w 842964"/>
                  <a:gd name="connsiteY6" fmla="*/ 173832 h 661988"/>
                  <a:gd name="connsiteX7" fmla="*/ 0 w 842964"/>
                  <a:gd name="connsiteY7" fmla="*/ 357187 h 661988"/>
                  <a:gd name="connsiteX8" fmla="*/ 9526 w 842964"/>
                  <a:gd name="connsiteY8" fmla="*/ 390525 h 661988"/>
                  <a:gd name="connsiteX9" fmla="*/ 47626 w 842964"/>
                  <a:gd name="connsiteY9" fmla="*/ 438150 h 661988"/>
                  <a:gd name="connsiteX10" fmla="*/ 292895 w 842964"/>
                  <a:gd name="connsiteY10" fmla="*/ 545307 h 661988"/>
                  <a:gd name="connsiteX11" fmla="*/ 492920 w 842964"/>
                  <a:gd name="connsiteY11" fmla="*/ 631032 h 661988"/>
                  <a:gd name="connsiteX12" fmla="*/ 595314 w 842964"/>
                  <a:gd name="connsiteY12" fmla="*/ 609600 h 661988"/>
                  <a:gd name="connsiteX13" fmla="*/ 628651 w 842964"/>
                  <a:gd name="connsiteY13" fmla="*/ 621507 h 661988"/>
                  <a:gd name="connsiteX14" fmla="*/ 631033 w 842964"/>
                  <a:gd name="connsiteY14" fmla="*/ 647701 h 661988"/>
                  <a:gd name="connsiteX15" fmla="*/ 690564 w 842964"/>
                  <a:gd name="connsiteY15" fmla="*/ 661988 h 661988"/>
                  <a:gd name="connsiteX16" fmla="*/ 842964 w 842964"/>
                  <a:gd name="connsiteY16" fmla="*/ 288131 h 661988"/>
                  <a:gd name="connsiteX17" fmla="*/ 788195 w 842964"/>
                  <a:gd name="connsiteY17" fmla="*/ 271463 h 661988"/>
                  <a:gd name="connsiteX18" fmla="*/ 776289 w 842964"/>
                  <a:gd name="connsiteY18" fmla="*/ 292894 h 661988"/>
                  <a:gd name="connsiteX19" fmla="*/ 740569 w 842964"/>
                  <a:gd name="connsiteY19" fmla="*/ 271463 h 661988"/>
                  <a:gd name="connsiteX0" fmla="*/ 740569 w 842964"/>
                  <a:gd name="connsiteY0" fmla="*/ 271463 h 661988"/>
                  <a:gd name="connsiteX1" fmla="*/ 654846 w 842964"/>
                  <a:gd name="connsiteY1" fmla="*/ 166688 h 661988"/>
                  <a:gd name="connsiteX2" fmla="*/ 269082 w 842964"/>
                  <a:gd name="connsiteY2" fmla="*/ 2382 h 661988"/>
                  <a:gd name="connsiteX3" fmla="*/ 207170 w 842964"/>
                  <a:gd name="connsiteY3" fmla="*/ 0 h 661988"/>
                  <a:gd name="connsiteX4" fmla="*/ 154782 w 842964"/>
                  <a:gd name="connsiteY4" fmla="*/ 11907 h 661988"/>
                  <a:gd name="connsiteX5" fmla="*/ 128589 w 842964"/>
                  <a:gd name="connsiteY5" fmla="*/ 57150 h 661988"/>
                  <a:gd name="connsiteX6" fmla="*/ 64295 w 842964"/>
                  <a:gd name="connsiteY6" fmla="*/ 173832 h 661988"/>
                  <a:gd name="connsiteX7" fmla="*/ 0 w 842964"/>
                  <a:gd name="connsiteY7" fmla="*/ 357187 h 661988"/>
                  <a:gd name="connsiteX8" fmla="*/ 9526 w 842964"/>
                  <a:gd name="connsiteY8" fmla="*/ 390525 h 661988"/>
                  <a:gd name="connsiteX9" fmla="*/ 47626 w 842964"/>
                  <a:gd name="connsiteY9" fmla="*/ 438150 h 661988"/>
                  <a:gd name="connsiteX10" fmla="*/ 292895 w 842964"/>
                  <a:gd name="connsiteY10" fmla="*/ 545307 h 661988"/>
                  <a:gd name="connsiteX11" fmla="*/ 492920 w 842964"/>
                  <a:gd name="connsiteY11" fmla="*/ 631032 h 661988"/>
                  <a:gd name="connsiteX12" fmla="*/ 595314 w 842964"/>
                  <a:gd name="connsiteY12" fmla="*/ 609600 h 661988"/>
                  <a:gd name="connsiteX13" fmla="*/ 638176 w 842964"/>
                  <a:gd name="connsiteY13" fmla="*/ 623888 h 661988"/>
                  <a:gd name="connsiteX14" fmla="*/ 631033 w 842964"/>
                  <a:gd name="connsiteY14" fmla="*/ 647701 h 661988"/>
                  <a:gd name="connsiteX15" fmla="*/ 690564 w 842964"/>
                  <a:gd name="connsiteY15" fmla="*/ 661988 h 661988"/>
                  <a:gd name="connsiteX16" fmla="*/ 842964 w 842964"/>
                  <a:gd name="connsiteY16" fmla="*/ 288131 h 661988"/>
                  <a:gd name="connsiteX17" fmla="*/ 788195 w 842964"/>
                  <a:gd name="connsiteY17" fmla="*/ 271463 h 661988"/>
                  <a:gd name="connsiteX18" fmla="*/ 776289 w 842964"/>
                  <a:gd name="connsiteY18" fmla="*/ 292894 h 661988"/>
                  <a:gd name="connsiteX19" fmla="*/ 740569 w 842964"/>
                  <a:gd name="connsiteY19" fmla="*/ 271463 h 661988"/>
                  <a:gd name="connsiteX0" fmla="*/ 740569 w 842964"/>
                  <a:gd name="connsiteY0" fmla="*/ 271463 h 661988"/>
                  <a:gd name="connsiteX1" fmla="*/ 654846 w 842964"/>
                  <a:gd name="connsiteY1" fmla="*/ 166688 h 661988"/>
                  <a:gd name="connsiteX2" fmla="*/ 269082 w 842964"/>
                  <a:gd name="connsiteY2" fmla="*/ 2382 h 661988"/>
                  <a:gd name="connsiteX3" fmla="*/ 207170 w 842964"/>
                  <a:gd name="connsiteY3" fmla="*/ 0 h 661988"/>
                  <a:gd name="connsiteX4" fmla="*/ 154782 w 842964"/>
                  <a:gd name="connsiteY4" fmla="*/ 11907 h 661988"/>
                  <a:gd name="connsiteX5" fmla="*/ 130970 w 842964"/>
                  <a:gd name="connsiteY5" fmla="*/ 57150 h 661988"/>
                  <a:gd name="connsiteX6" fmla="*/ 64295 w 842964"/>
                  <a:gd name="connsiteY6" fmla="*/ 173832 h 661988"/>
                  <a:gd name="connsiteX7" fmla="*/ 0 w 842964"/>
                  <a:gd name="connsiteY7" fmla="*/ 357187 h 661988"/>
                  <a:gd name="connsiteX8" fmla="*/ 9526 w 842964"/>
                  <a:gd name="connsiteY8" fmla="*/ 390525 h 661988"/>
                  <a:gd name="connsiteX9" fmla="*/ 47626 w 842964"/>
                  <a:gd name="connsiteY9" fmla="*/ 438150 h 661988"/>
                  <a:gd name="connsiteX10" fmla="*/ 292895 w 842964"/>
                  <a:gd name="connsiteY10" fmla="*/ 545307 h 661988"/>
                  <a:gd name="connsiteX11" fmla="*/ 492920 w 842964"/>
                  <a:gd name="connsiteY11" fmla="*/ 631032 h 661988"/>
                  <a:gd name="connsiteX12" fmla="*/ 595314 w 842964"/>
                  <a:gd name="connsiteY12" fmla="*/ 609600 h 661988"/>
                  <a:gd name="connsiteX13" fmla="*/ 638176 w 842964"/>
                  <a:gd name="connsiteY13" fmla="*/ 623888 h 661988"/>
                  <a:gd name="connsiteX14" fmla="*/ 631033 w 842964"/>
                  <a:gd name="connsiteY14" fmla="*/ 647701 h 661988"/>
                  <a:gd name="connsiteX15" fmla="*/ 690564 w 842964"/>
                  <a:gd name="connsiteY15" fmla="*/ 661988 h 661988"/>
                  <a:gd name="connsiteX16" fmla="*/ 842964 w 842964"/>
                  <a:gd name="connsiteY16" fmla="*/ 288131 h 661988"/>
                  <a:gd name="connsiteX17" fmla="*/ 788195 w 842964"/>
                  <a:gd name="connsiteY17" fmla="*/ 271463 h 661988"/>
                  <a:gd name="connsiteX18" fmla="*/ 776289 w 842964"/>
                  <a:gd name="connsiteY18" fmla="*/ 292894 h 661988"/>
                  <a:gd name="connsiteX19" fmla="*/ 740569 w 842964"/>
                  <a:gd name="connsiteY19" fmla="*/ 271463 h 661988"/>
                  <a:gd name="connsiteX0" fmla="*/ 740569 w 842964"/>
                  <a:gd name="connsiteY0" fmla="*/ 271463 h 661988"/>
                  <a:gd name="connsiteX1" fmla="*/ 654846 w 842964"/>
                  <a:gd name="connsiteY1" fmla="*/ 166688 h 661988"/>
                  <a:gd name="connsiteX2" fmla="*/ 269082 w 842964"/>
                  <a:gd name="connsiteY2" fmla="*/ 2382 h 661988"/>
                  <a:gd name="connsiteX3" fmla="*/ 207170 w 842964"/>
                  <a:gd name="connsiteY3" fmla="*/ 0 h 661988"/>
                  <a:gd name="connsiteX4" fmla="*/ 161926 w 842964"/>
                  <a:gd name="connsiteY4" fmla="*/ 11907 h 661988"/>
                  <a:gd name="connsiteX5" fmla="*/ 130970 w 842964"/>
                  <a:gd name="connsiteY5" fmla="*/ 57150 h 661988"/>
                  <a:gd name="connsiteX6" fmla="*/ 64295 w 842964"/>
                  <a:gd name="connsiteY6" fmla="*/ 173832 h 661988"/>
                  <a:gd name="connsiteX7" fmla="*/ 0 w 842964"/>
                  <a:gd name="connsiteY7" fmla="*/ 357187 h 661988"/>
                  <a:gd name="connsiteX8" fmla="*/ 9526 w 842964"/>
                  <a:gd name="connsiteY8" fmla="*/ 390525 h 661988"/>
                  <a:gd name="connsiteX9" fmla="*/ 47626 w 842964"/>
                  <a:gd name="connsiteY9" fmla="*/ 438150 h 661988"/>
                  <a:gd name="connsiteX10" fmla="*/ 292895 w 842964"/>
                  <a:gd name="connsiteY10" fmla="*/ 545307 h 661988"/>
                  <a:gd name="connsiteX11" fmla="*/ 492920 w 842964"/>
                  <a:gd name="connsiteY11" fmla="*/ 631032 h 661988"/>
                  <a:gd name="connsiteX12" fmla="*/ 595314 w 842964"/>
                  <a:gd name="connsiteY12" fmla="*/ 609600 h 661988"/>
                  <a:gd name="connsiteX13" fmla="*/ 638176 w 842964"/>
                  <a:gd name="connsiteY13" fmla="*/ 623888 h 661988"/>
                  <a:gd name="connsiteX14" fmla="*/ 631033 w 842964"/>
                  <a:gd name="connsiteY14" fmla="*/ 647701 h 661988"/>
                  <a:gd name="connsiteX15" fmla="*/ 690564 w 842964"/>
                  <a:gd name="connsiteY15" fmla="*/ 661988 h 661988"/>
                  <a:gd name="connsiteX16" fmla="*/ 842964 w 842964"/>
                  <a:gd name="connsiteY16" fmla="*/ 288131 h 661988"/>
                  <a:gd name="connsiteX17" fmla="*/ 788195 w 842964"/>
                  <a:gd name="connsiteY17" fmla="*/ 271463 h 661988"/>
                  <a:gd name="connsiteX18" fmla="*/ 776289 w 842964"/>
                  <a:gd name="connsiteY18" fmla="*/ 292894 h 661988"/>
                  <a:gd name="connsiteX19" fmla="*/ 740569 w 842964"/>
                  <a:gd name="connsiteY19" fmla="*/ 271463 h 661988"/>
                  <a:gd name="connsiteX0" fmla="*/ 740569 w 842964"/>
                  <a:gd name="connsiteY0" fmla="*/ 271463 h 661988"/>
                  <a:gd name="connsiteX1" fmla="*/ 654846 w 842964"/>
                  <a:gd name="connsiteY1" fmla="*/ 166688 h 661988"/>
                  <a:gd name="connsiteX2" fmla="*/ 269082 w 842964"/>
                  <a:gd name="connsiteY2" fmla="*/ 2382 h 661988"/>
                  <a:gd name="connsiteX3" fmla="*/ 207170 w 842964"/>
                  <a:gd name="connsiteY3" fmla="*/ 0 h 661988"/>
                  <a:gd name="connsiteX4" fmla="*/ 161926 w 842964"/>
                  <a:gd name="connsiteY4" fmla="*/ 11907 h 661988"/>
                  <a:gd name="connsiteX5" fmla="*/ 123826 w 842964"/>
                  <a:gd name="connsiteY5" fmla="*/ 59531 h 661988"/>
                  <a:gd name="connsiteX6" fmla="*/ 64295 w 842964"/>
                  <a:gd name="connsiteY6" fmla="*/ 173832 h 661988"/>
                  <a:gd name="connsiteX7" fmla="*/ 0 w 842964"/>
                  <a:gd name="connsiteY7" fmla="*/ 357187 h 661988"/>
                  <a:gd name="connsiteX8" fmla="*/ 9526 w 842964"/>
                  <a:gd name="connsiteY8" fmla="*/ 390525 h 661988"/>
                  <a:gd name="connsiteX9" fmla="*/ 47626 w 842964"/>
                  <a:gd name="connsiteY9" fmla="*/ 438150 h 661988"/>
                  <a:gd name="connsiteX10" fmla="*/ 292895 w 842964"/>
                  <a:gd name="connsiteY10" fmla="*/ 545307 h 661988"/>
                  <a:gd name="connsiteX11" fmla="*/ 492920 w 842964"/>
                  <a:gd name="connsiteY11" fmla="*/ 631032 h 661988"/>
                  <a:gd name="connsiteX12" fmla="*/ 595314 w 842964"/>
                  <a:gd name="connsiteY12" fmla="*/ 609600 h 661988"/>
                  <a:gd name="connsiteX13" fmla="*/ 638176 w 842964"/>
                  <a:gd name="connsiteY13" fmla="*/ 623888 h 661988"/>
                  <a:gd name="connsiteX14" fmla="*/ 631033 w 842964"/>
                  <a:gd name="connsiteY14" fmla="*/ 647701 h 661988"/>
                  <a:gd name="connsiteX15" fmla="*/ 690564 w 842964"/>
                  <a:gd name="connsiteY15" fmla="*/ 661988 h 661988"/>
                  <a:gd name="connsiteX16" fmla="*/ 842964 w 842964"/>
                  <a:gd name="connsiteY16" fmla="*/ 288131 h 661988"/>
                  <a:gd name="connsiteX17" fmla="*/ 788195 w 842964"/>
                  <a:gd name="connsiteY17" fmla="*/ 271463 h 661988"/>
                  <a:gd name="connsiteX18" fmla="*/ 776289 w 842964"/>
                  <a:gd name="connsiteY18" fmla="*/ 292894 h 661988"/>
                  <a:gd name="connsiteX19" fmla="*/ 740569 w 842964"/>
                  <a:gd name="connsiteY19" fmla="*/ 271463 h 661988"/>
                  <a:gd name="connsiteX0" fmla="*/ 740569 w 842964"/>
                  <a:gd name="connsiteY0" fmla="*/ 271463 h 661988"/>
                  <a:gd name="connsiteX1" fmla="*/ 654846 w 842964"/>
                  <a:gd name="connsiteY1" fmla="*/ 166688 h 661988"/>
                  <a:gd name="connsiteX2" fmla="*/ 269082 w 842964"/>
                  <a:gd name="connsiteY2" fmla="*/ 2382 h 661988"/>
                  <a:gd name="connsiteX3" fmla="*/ 207170 w 842964"/>
                  <a:gd name="connsiteY3" fmla="*/ 0 h 661988"/>
                  <a:gd name="connsiteX4" fmla="*/ 161926 w 842964"/>
                  <a:gd name="connsiteY4" fmla="*/ 11907 h 661988"/>
                  <a:gd name="connsiteX5" fmla="*/ 123826 w 842964"/>
                  <a:gd name="connsiteY5" fmla="*/ 59531 h 661988"/>
                  <a:gd name="connsiteX6" fmla="*/ 64295 w 842964"/>
                  <a:gd name="connsiteY6" fmla="*/ 173832 h 661988"/>
                  <a:gd name="connsiteX7" fmla="*/ 0 w 842964"/>
                  <a:gd name="connsiteY7" fmla="*/ 357187 h 661988"/>
                  <a:gd name="connsiteX8" fmla="*/ 9526 w 842964"/>
                  <a:gd name="connsiteY8" fmla="*/ 390525 h 661988"/>
                  <a:gd name="connsiteX9" fmla="*/ 47626 w 842964"/>
                  <a:gd name="connsiteY9" fmla="*/ 438150 h 661988"/>
                  <a:gd name="connsiteX10" fmla="*/ 292895 w 842964"/>
                  <a:gd name="connsiteY10" fmla="*/ 545307 h 661988"/>
                  <a:gd name="connsiteX11" fmla="*/ 492920 w 842964"/>
                  <a:gd name="connsiteY11" fmla="*/ 631032 h 661988"/>
                  <a:gd name="connsiteX12" fmla="*/ 595314 w 842964"/>
                  <a:gd name="connsiteY12" fmla="*/ 609600 h 661988"/>
                  <a:gd name="connsiteX13" fmla="*/ 638176 w 842964"/>
                  <a:gd name="connsiteY13" fmla="*/ 623888 h 661988"/>
                  <a:gd name="connsiteX14" fmla="*/ 638177 w 842964"/>
                  <a:gd name="connsiteY14" fmla="*/ 650082 h 661988"/>
                  <a:gd name="connsiteX15" fmla="*/ 690564 w 842964"/>
                  <a:gd name="connsiteY15" fmla="*/ 661988 h 661988"/>
                  <a:gd name="connsiteX16" fmla="*/ 842964 w 842964"/>
                  <a:gd name="connsiteY16" fmla="*/ 288131 h 661988"/>
                  <a:gd name="connsiteX17" fmla="*/ 788195 w 842964"/>
                  <a:gd name="connsiteY17" fmla="*/ 271463 h 661988"/>
                  <a:gd name="connsiteX18" fmla="*/ 776289 w 842964"/>
                  <a:gd name="connsiteY18" fmla="*/ 292894 h 661988"/>
                  <a:gd name="connsiteX19" fmla="*/ 740569 w 842964"/>
                  <a:gd name="connsiteY19" fmla="*/ 271463 h 661988"/>
                  <a:gd name="connsiteX0" fmla="*/ 740569 w 842964"/>
                  <a:gd name="connsiteY0" fmla="*/ 271463 h 661988"/>
                  <a:gd name="connsiteX1" fmla="*/ 688182 w 842964"/>
                  <a:gd name="connsiteY1" fmla="*/ 207169 h 661988"/>
                  <a:gd name="connsiteX2" fmla="*/ 654846 w 842964"/>
                  <a:gd name="connsiteY2" fmla="*/ 166688 h 661988"/>
                  <a:gd name="connsiteX3" fmla="*/ 269082 w 842964"/>
                  <a:gd name="connsiteY3" fmla="*/ 2382 h 661988"/>
                  <a:gd name="connsiteX4" fmla="*/ 207170 w 842964"/>
                  <a:gd name="connsiteY4" fmla="*/ 0 h 661988"/>
                  <a:gd name="connsiteX5" fmla="*/ 161926 w 842964"/>
                  <a:gd name="connsiteY5" fmla="*/ 11907 h 661988"/>
                  <a:gd name="connsiteX6" fmla="*/ 123826 w 842964"/>
                  <a:gd name="connsiteY6" fmla="*/ 59531 h 661988"/>
                  <a:gd name="connsiteX7" fmla="*/ 64295 w 842964"/>
                  <a:gd name="connsiteY7" fmla="*/ 173832 h 661988"/>
                  <a:gd name="connsiteX8" fmla="*/ 0 w 842964"/>
                  <a:gd name="connsiteY8" fmla="*/ 357187 h 661988"/>
                  <a:gd name="connsiteX9" fmla="*/ 9526 w 842964"/>
                  <a:gd name="connsiteY9" fmla="*/ 390525 h 661988"/>
                  <a:gd name="connsiteX10" fmla="*/ 47626 w 842964"/>
                  <a:gd name="connsiteY10" fmla="*/ 438150 h 661988"/>
                  <a:gd name="connsiteX11" fmla="*/ 292895 w 842964"/>
                  <a:gd name="connsiteY11" fmla="*/ 545307 h 661988"/>
                  <a:gd name="connsiteX12" fmla="*/ 492920 w 842964"/>
                  <a:gd name="connsiteY12" fmla="*/ 631032 h 661988"/>
                  <a:gd name="connsiteX13" fmla="*/ 595314 w 842964"/>
                  <a:gd name="connsiteY13" fmla="*/ 609600 h 661988"/>
                  <a:gd name="connsiteX14" fmla="*/ 638176 w 842964"/>
                  <a:gd name="connsiteY14" fmla="*/ 623888 h 661988"/>
                  <a:gd name="connsiteX15" fmla="*/ 638177 w 842964"/>
                  <a:gd name="connsiteY15" fmla="*/ 650082 h 661988"/>
                  <a:gd name="connsiteX16" fmla="*/ 690564 w 842964"/>
                  <a:gd name="connsiteY16" fmla="*/ 661988 h 661988"/>
                  <a:gd name="connsiteX17" fmla="*/ 842964 w 842964"/>
                  <a:gd name="connsiteY17" fmla="*/ 288131 h 661988"/>
                  <a:gd name="connsiteX18" fmla="*/ 788195 w 842964"/>
                  <a:gd name="connsiteY18" fmla="*/ 271463 h 661988"/>
                  <a:gd name="connsiteX19" fmla="*/ 776289 w 842964"/>
                  <a:gd name="connsiteY19" fmla="*/ 292894 h 661988"/>
                  <a:gd name="connsiteX20" fmla="*/ 740569 w 842964"/>
                  <a:gd name="connsiteY20" fmla="*/ 271463 h 661988"/>
                  <a:gd name="connsiteX0" fmla="*/ 740569 w 842964"/>
                  <a:gd name="connsiteY0" fmla="*/ 271463 h 661988"/>
                  <a:gd name="connsiteX1" fmla="*/ 688182 w 842964"/>
                  <a:gd name="connsiteY1" fmla="*/ 207169 h 661988"/>
                  <a:gd name="connsiteX2" fmla="*/ 654846 w 842964"/>
                  <a:gd name="connsiteY2" fmla="*/ 166688 h 661988"/>
                  <a:gd name="connsiteX3" fmla="*/ 269082 w 842964"/>
                  <a:gd name="connsiteY3" fmla="*/ 2382 h 661988"/>
                  <a:gd name="connsiteX4" fmla="*/ 207170 w 842964"/>
                  <a:gd name="connsiteY4" fmla="*/ 0 h 661988"/>
                  <a:gd name="connsiteX5" fmla="*/ 161926 w 842964"/>
                  <a:gd name="connsiteY5" fmla="*/ 11907 h 661988"/>
                  <a:gd name="connsiteX6" fmla="*/ 123826 w 842964"/>
                  <a:gd name="connsiteY6" fmla="*/ 59531 h 661988"/>
                  <a:gd name="connsiteX7" fmla="*/ 64295 w 842964"/>
                  <a:gd name="connsiteY7" fmla="*/ 173832 h 661988"/>
                  <a:gd name="connsiteX8" fmla="*/ 0 w 842964"/>
                  <a:gd name="connsiteY8" fmla="*/ 357187 h 661988"/>
                  <a:gd name="connsiteX9" fmla="*/ 9526 w 842964"/>
                  <a:gd name="connsiteY9" fmla="*/ 390525 h 661988"/>
                  <a:gd name="connsiteX10" fmla="*/ 42864 w 842964"/>
                  <a:gd name="connsiteY10" fmla="*/ 426243 h 661988"/>
                  <a:gd name="connsiteX11" fmla="*/ 292895 w 842964"/>
                  <a:gd name="connsiteY11" fmla="*/ 545307 h 661988"/>
                  <a:gd name="connsiteX12" fmla="*/ 492920 w 842964"/>
                  <a:gd name="connsiteY12" fmla="*/ 631032 h 661988"/>
                  <a:gd name="connsiteX13" fmla="*/ 595314 w 842964"/>
                  <a:gd name="connsiteY13" fmla="*/ 609600 h 661988"/>
                  <a:gd name="connsiteX14" fmla="*/ 638176 w 842964"/>
                  <a:gd name="connsiteY14" fmla="*/ 623888 h 661988"/>
                  <a:gd name="connsiteX15" fmla="*/ 638177 w 842964"/>
                  <a:gd name="connsiteY15" fmla="*/ 650082 h 661988"/>
                  <a:gd name="connsiteX16" fmla="*/ 690564 w 842964"/>
                  <a:gd name="connsiteY16" fmla="*/ 661988 h 661988"/>
                  <a:gd name="connsiteX17" fmla="*/ 842964 w 842964"/>
                  <a:gd name="connsiteY17" fmla="*/ 288131 h 661988"/>
                  <a:gd name="connsiteX18" fmla="*/ 788195 w 842964"/>
                  <a:gd name="connsiteY18" fmla="*/ 271463 h 661988"/>
                  <a:gd name="connsiteX19" fmla="*/ 776289 w 842964"/>
                  <a:gd name="connsiteY19" fmla="*/ 292894 h 661988"/>
                  <a:gd name="connsiteX20" fmla="*/ 740569 w 842964"/>
                  <a:gd name="connsiteY20" fmla="*/ 271463 h 661988"/>
                  <a:gd name="connsiteX0" fmla="*/ 740569 w 842964"/>
                  <a:gd name="connsiteY0" fmla="*/ 271463 h 661988"/>
                  <a:gd name="connsiteX1" fmla="*/ 688182 w 842964"/>
                  <a:gd name="connsiteY1" fmla="*/ 207169 h 661988"/>
                  <a:gd name="connsiteX2" fmla="*/ 654846 w 842964"/>
                  <a:gd name="connsiteY2" fmla="*/ 166688 h 661988"/>
                  <a:gd name="connsiteX3" fmla="*/ 269082 w 842964"/>
                  <a:gd name="connsiteY3" fmla="*/ 2382 h 661988"/>
                  <a:gd name="connsiteX4" fmla="*/ 207170 w 842964"/>
                  <a:gd name="connsiteY4" fmla="*/ 0 h 661988"/>
                  <a:gd name="connsiteX5" fmla="*/ 161926 w 842964"/>
                  <a:gd name="connsiteY5" fmla="*/ 11907 h 661988"/>
                  <a:gd name="connsiteX6" fmla="*/ 123826 w 842964"/>
                  <a:gd name="connsiteY6" fmla="*/ 59531 h 661988"/>
                  <a:gd name="connsiteX7" fmla="*/ 64295 w 842964"/>
                  <a:gd name="connsiteY7" fmla="*/ 173832 h 661988"/>
                  <a:gd name="connsiteX8" fmla="*/ 0 w 842964"/>
                  <a:gd name="connsiteY8" fmla="*/ 357187 h 661988"/>
                  <a:gd name="connsiteX9" fmla="*/ 9526 w 842964"/>
                  <a:gd name="connsiteY9" fmla="*/ 390525 h 661988"/>
                  <a:gd name="connsiteX10" fmla="*/ 42864 w 842964"/>
                  <a:gd name="connsiteY10" fmla="*/ 426243 h 661988"/>
                  <a:gd name="connsiteX11" fmla="*/ 300039 w 842964"/>
                  <a:gd name="connsiteY11" fmla="*/ 542926 h 661988"/>
                  <a:gd name="connsiteX12" fmla="*/ 492920 w 842964"/>
                  <a:gd name="connsiteY12" fmla="*/ 631032 h 661988"/>
                  <a:gd name="connsiteX13" fmla="*/ 595314 w 842964"/>
                  <a:gd name="connsiteY13" fmla="*/ 609600 h 661988"/>
                  <a:gd name="connsiteX14" fmla="*/ 638176 w 842964"/>
                  <a:gd name="connsiteY14" fmla="*/ 623888 h 661988"/>
                  <a:gd name="connsiteX15" fmla="*/ 638177 w 842964"/>
                  <a:gd name="connsiteY15" fmla="*/ 650082 h 661988"/>
                  <a:gd name="connsiteX16" fmla="*/ 690564 w 842964"/>
                  <a:gd name="connsiteY16" fmla="*/ 661988 h 661988"/>
                  <a:gd name="connsiteX17" fmla="*/ 842964 w 842964"/>
                  <a:gd name="connsiteY17" fmla="*/ 288131 h 661988"/>
                  <a:gd name="connsiteX18" fmla="*/ 788195 w 842964"/>
                  <a:gd name="connsiteY18" fmla="*/ 271463 h 661988"/>
                  <a:gd name="connsiteX19" fmla="*/ 776289 w 842964"/>
                  <a:gd name="connsiteY19" fmla="*/ 292894 h 661988"/>
                  <a:gd name="connsiteX20" fmla="*/ 740569 w 842964"/>
                  <a:gd name="connsiteY20" fmla="*/ 271463 h 661988"/>
                  <a:gd name="connsiteX0" fmla="*/ 740569 w 842964"/>
                  <a:gd name="connsiteY0" fmla="*/ 271463 h 661988"/>
                  <a:gd name="connsiteX1" fmla="*/ 688182 w 842964"/>
                  <a:gd name="connsiteY1" fmla="*/ 207169 h 661988"/>
                  <a:gd name="connsiteX2" fmla="*/ 654846 w 842964"/>
                  <a:gd name="connsiteY2" fmla="*/ 166688 h 661988"/>
                  <a:gd name="connsiteX3" fmla="*/ 269082 w 842964"/>
                  <a:gd name="connsiteY3" fmla="*/ 2382 h 661988"/>
                  <a:gd name="connsiteX4" fmla="*/ 207170 w 842964"/>
                  <a:gd name="connsiteY4" fmla="*/ 0 h 661988"/>
                  <a:gd name="connsiteX5" fmla="*/ 161926 w 842964"/>
                  <a:gd name="connsiteY5" fmla="*/ 11907 h 661988"/>
                  <a:gd name="connsiteX6" fmla="*/ 123826 w 842964"/>
                  <a:gd name="connsiteY6" fmla="*/ 59531 h 661988"/>
                  <a:gd name="connsiteX7" fmla="*/ 64295 w 842964"/>
                  <a:gd name="connsiteY7" fmla="*/ 173832 h 661988"/>
                  <a:gd name="connsiteX8" fmla="*/ 0 w 842964"/>
                  <a:gd name="connsiteY8" fmla="*/ 357187 h 661988"/>
                  <a:gd name="connsiteX9" fmla="*/ 9526 w 842964"/>
                  <a:gd name="connsiteY9" fmla="*/ 390525 h 661988"/>
                  <a:gd name="connsiteX10" fmla="*/ 42864 w 842964"/>
                  <a:gd name="connsiteY10" fmla="*/ 426243 h 661988"/>
                  <a:gd name="connsiteX11" fmla="*/ 300039 w 842964"/>
                  <a:gd name="connsiteY11" fmla="*/ 542926 h 661988"/>
                  <a:gd name="connsiteX12" fmla="*/ 490539 w 842964"/>
                  <a:gd name="connsiteY12" fmla="*/ 628651 h 661988"/>
                  <a:gd name="connsiteX13" fmla="*/ 595314 w 842964"/>
                  <a:gd name="connsiteY13" fmla="*/ 609600 h 661988"/>
                  <a:gd name="connsiteX14" fmla="*/ 638176 w 842964"/>
                  <a:gd name="connsiteY14" fmla="*/ 623888 h 661988"/>
                  <a:gd name="connsiteX15" fmla="*/ 638177 w 842964"/>
                  <a:gd name="connsiteY15" fmla="*/ 650082 h 661988"/>
                  <a:gd name="connsiteX16" fmla="*/ 690564 w 842964"/>
                  <a:gd name="connsiteY16" fmla="*/ 661988 h 661988"/>
                  <a:gd name="connsiteX17" fmla="*/ 842964 w 842964"/>
                  <a:gd name="connsiteY17" fmla="*/ 288131 h 661988"/>
                  <a:gd name="connsiteX18" fmla="*/ 788195 w 842964"/>
                  <a:gd name="connsiteY18" fmla="*/ 271463 h 661988"/>
                  <a:gd name="connsiteX19" fmla="*/ 776289 w 842964"/>
                  <a:gd name="connsiteY19" fmla="*/ 292894 h 661988"/>
                  <a:gd name="connsiteX20" fmla="*/ 740569 w 842964"/>
                  <a:gd name="connsiteY20" fmla="*/ 271463 h 661988"/>
                  <a:gd name="connsiteX0" fmla="*/ 740569 w 842964"/>
                  <a:gd name="connsiteY0" fmla="*/ 271463 h 661988"/>
                  <a:gd name="connsiteX1" fmla="*/ 688182 w 842964"/>
                  <a:gd name="connsiteY1" fmla="*/ 207169 h 661988"/>
                  <a:gd name="connsiteX2" fmla="*/ 654846 w 842964"/>
                  <a:gd name="connsiteY2" fmla="*/ 166688 h 661988"/>
                  <a:gd name="connsiteX3" fmla="*/ 269082 w 842964"/>
                  <a:gd name="connsiteY3" fmla="*/ 21432 h 661988"/>
                  <a:gd name="connsiteX4" fmla="*/ 207170 w 842964"/>
                  <a:gd name="connsiteY4" fmla="*/ 0 h 661988"/>
                  <a:gd name="connsiteX5" fmla="*/ 161926 w 842964"/>
                  <a:gd name="connsiteY5" fmla="*/ 11907 h 661988"/>
                  <a:gd name="connsiteX6" fmla="*/ 123826 w 842964"/>
                  <a:gd name="connsiteY6" fmla="*/ 59531 h 661988"/>
                  <a:gd name="connsiteX7" fmla="*/ 64295 w 842964"/>
                  <a:gd name="connsiteY7" fmla="*/ 173832 h 661988"/>
                  <a:gd name="connsiteX8" fmla="*/ 0 w 842964"/>
                  <a:gd name="connsiteY8" fmla="*/ 357187 h 661988"/>
                  <a:gd name="connsiteX9" fmla="*/ 9526 w 842964"/>
                  <a:gd name="connsiteY9" fmla="*/ 390525 h 661988"/>
                  <a:gd name="connsiteX10" fmla="*/ 42864 w 842964"/>
                  <a:gd name="connsiteY10" fmla="*/ 426243 h 661988"/>
                  <a:gd name="connsiteX11" fmla="*/ 300039 w 842964"/>
                  <a:gd name="connsiteY11" fmla="*/ 542926 h 661988"/>
                  <a:gd name="connsiteX12" fmla="*/ 490539 w 842964"/>
                  <a:gd name="connsiteY12" fmla="*/ 628651 h 661988"/>
                  <a:gd name="connsiteX13" fmla="*/ 595314 w 842964"/>
                  <a:gd name="connsiteY13" fmla="*/ 609600 h 661988"/>
                  <a:gd name="connsiteX14" fmla="*/ 638176 w 842964"/>
                  <a:gd name="connsiteY14" fmla="*/ 623888 h 661988"/>
                  <a:gd name="connsiteX15" fmla="*/ 638177 w 842964"/>
                  <a:gd name="connsiteY15" fmla="*/ 650082 h 661988"/>
                  <a:gd name="connsiteX16" fmla="*/ 690564 w 842964"/>
                  <a:gd name="connsiteY16" fmla="*/ 661988 h 661988"/>
                  <a:gd name="connsiteX17" fmla="*/ 842964 w 842964"/>
                  <a:gd name="connsiteY17" fmla="*/ 288131 h 661988"/>
                  <a:gd name="connsiteX18" fmla="*/ 788195 w 842964"/>
                  <a:gd name="connsiteY18" fmla="*/ 271463 h 661988"/>
                  <a:gd name="connsiteX19" fmla="*/ 776289 w 842964"/>
                  <a:gd name="connsiteY19" fmla="*/ 292894 h 661988"/>
                  <a:gd name="connsiteX20" fmla="*/ 740569 w 842964"/>
                  <a:gd name="connsiteY20" fmla="*/ 271463 h 661988"/>
                  <a:gd name="connsiteX0" fmla="*/ 740569 w 842964"/>
                  <a:gd name="connsiteY0" fmla="*/ 269082 h 659607"/>
                  <a:gd name="connsiteX1" fmla="*/ 688182 w 842964"/>
                  <a:gd name="connsiteY1" fmla="*/ 204788 h 659607"/>
                  <a:gd name="connsiteX2" fmla="*/ 654846 w 842964"/>
                  <a:gd name="connsiteY2" fmla="*/ 164307 h 659607"/>
                  <a:gd name="connsiteX3" fmla="*/ 269082 w 842964"/>
                  <a:gd name="connsiteY3" fmla="*/ 19051 h 659607"/>
                  <a:gd name="connsiteX4" fmla="*/ 219076 w 842964"/>
                  <a:gd name="connsiteY4" fmla="*/ 0 h 659607"/>
                  <a:gd name="connsiteX5" fmla="*/ 161926 w 842964"/>
                  <a:gd name="connsiteY5" fmla="*/ 9526 h 659607"/>
                  <a:gd name="connsiteX6" fmla="*/ 123826 w 842964"/>
                  <a:gd name="connsiteY6" fmla="*/ 57150 h 659607"/>
                  <a:gd name="connsiteX7" fmla="*/ 64295 w 842964"/>
                  <a:gd name="connsiteY7" fmla="*/ 171451 h 659607"/>
                  <a:gd name="connsiteX8" fmla="*/ 0 w 842964"/>
                  <a:gd name="connsiteY8" fmla="*/ 354806 h 659607"/>
                  <a:gd name="connsiteX9" fmla="*/ 9526 w 842964"/>
                  <a:gd name="connsiteY9" fmla="*/ 388144 h 659607"/>
                  <a:gd name="connsiteX10" fmla="*/ 42864 w 842964"/>
                  <a:gd name="connsiteY10" fmla="*/ 423862 h 659607"/>
                  <a:gd name="connsiteX11" fmla="*/ 300039 w 842964"/>
                  <a:gd name="connsiteY11" fmla="*/ 540545 h 659607"/>
                  <a:gd name="connsiteX12" fmla="*/ 490539 w 842964"/>
                  <a:gd name="connsiteY12" fmla="*/ 626270 h 659607"/>
                  <a:gd name="connsiteX13" fmla="*/ 595314 w 842964"/>
                  <a:gd name="connsiteY13" fmla="*/ 607219 h 659607"/>
                  <a:gd name="connsiteX14" fmla="*/ 638176 w 842964"/>
                  <a:gd name="connsiteY14" fmla="*/ 621507 h 659607"/>
                  <a:gd name="connsiteX15" fmla="*/ 638177 w 842964"/>
                  <a:gd name="connsiteY15" fmla="*/ 647701 h 659607"/>
                  <a:gd name="connsiteX16" fmla="*/ 690564 w 842964"/>
                  <a:gd name="connsiteY16" fmla="*/ 659607 h 659607"/>
                  <a:gd name="connsiteX17" fmla="*/ 842964 w 842964"/>
                  <a:gd name="connsiteY17" fmla="*/ 285750 h 659607"/>
                  <a:gd name="connsiteX18" fmla="*/ 788195 w 842964"/>
                  <a:gd name="connsiteY18" fmla="*/ 269082 h 659607"/>
                  <a:gd name="connsiteX19" fmla="*/ 776289 w 842964"/>
                  <a:gd name="connsiteY19" fmla="*/ 290513 h 659607"/>
                  <a:gd name="connsiteX20" fmla="*/ 740569 w 842964"/>
                  <a:gd name="connsiteY20" fmla="*/ 269082 h 659607"/>
                  <a:gd name="connsiteX0" fmla="*/ 740569 w 842964"/>
                  <a:gd name="connsiteY0" fmla="*/ 269082 h 659607"/>
                  <a:gd name="connsiteX1" fmla="*/ 688182 w 842964"/>
                  <a:gd name="connsiteY1" fmla="*/ 204788 h 659607"/>
                  <a:gd name="connsiteX2" fmla="*/ 654846 w 842964"/>
                  <a:gd name="connsiteY2" fmla="*/ 164307 h 659607"/>
                  <a:gd name="connsiteX3" fmla="*/ 290514 w 842964"/>
                  <a:gd name="connsiteY3" fmla="*/ 16669 h 659607"/>
                  <a:gd name="connsiteX4" fmla="*/ 219076 w 842964"/>
                  <a:gd name="connsiteY4" fmla="*/ 0 h 659607"/>
                  <a:gd name="connsiteX5" fmla="*/ 161926 w 842964"/>
                  <a:gd name="connsiteY5" fmla="*/ 9526 h 659607"/>
                  <a:gd name="connsiteX6" fmla="*/ 123826 w 842964"/>
                  <a:gd name="connsiteY6" fmla="*/ 57150 h 659607"/>
                  <a:gd name="connsiteX7" fmla="*/ 64295 w 842964"/>
                  <a:gd name="connsiteY7" fmla="*/ 171451 h 659607"/>
                  <a:gd name="connsiteX8" fmla="*/ 0 w 842964"/>
                  <a:gd name="connsiteY8" fmla="*/ 354806 h 659607"/>
                  <a:gd name="connsiteX9" fmla="*/ 9526 w 842964"/>
                  <a:gd name="connsiteY9" fmla="*/ 388144 h 659607"/>
                  <a:gd name="connsiteX10" fmla="*/ 42864 w 842964"/>
                  <a:gd name="connsiteY10" fmla="*/ 423862 h 659607"/>
                  <a:gd name="connsiteX11" fmla="*/ 300039 w 842964"/>
                  <a:gd name="connsiteY11" fmla="*/ 540545 h 659607"/>
                  <a:gd name="connsiteX12" fmla="*/ 490539 w 842964"/>
                  <a:gd name="connsiteY12" fmla="*/ 626270 h 659607"/>
                  <a:gd name="connsiteX13" fmla="*/ 595314 w 842964"/>
                  <a:gd name="connsiteY13" fmla="*/ 607219 h 659607"/>
                  <a:gd name="connsiteX14" fmla="*/ 638176 w 842964"/>
                  <a:gd name="connsiteY14" fmla="*/ 621507 h 659607"/>
                  <a:gd name="connsiteX15" fmla="*/ 638177 w 842964"/>
                  <a:gd name="connsiteY15" fmla="*/ 647701 h 659607"/>
                  <a:gd name="connsiteX16" fmla="*/ 690564 w 842964"/>
                  <a:gd name="connsiteY16" fmla="*/ 659607 h 659607"/>
                  <a:gd name="connsiteX17" fmla="*/ 842964 w 842964"/>
                  <a:gd name="connsiteY17" fmla="*/ 285750 h 659607"/>
                  <a:gd name="connsiteX18" fmla="*/ 788195 w 842964"/>
                  <a:gd name="connsiteY18" fmla="*/ 269082 h 659607"/>
                  <a:gd name="connsiteX19" fmla="*/ 776289 w 842964"/>
                  <a:gd name="connsiteY19" fmla="*/ 290513 h 659607"/>
                  <a:gd name="connsiteX20" fmla="*/ 740569 w 842964"/>
                  <a:gd name="connsiteY20" fmla="*/ 269082 h 659607"/>
                  <a:gd name="connsiteX0" fmla="*/ 740569 w 842964"/>
                  <a:gd name="connsiteY0" fmla="*/ 269082 h 659607"/>
                  <a:gd name="connsiteX1" fmla="*/ 688182 w 842964"/>
                  <a:gd name="connsiteY1" fmla="*/ 204788 h 659607"/>
                  <a:gd name="connsiteX2" fmla="*/ 654846 w 842964"/>
                  <a:gd name="connsiteY2" fmla="*/ 164307 h 659607"/>
                  <a:gd name="connsiteX3" fmla="*/ 290514 w 842964"/>
                  <a:gd name="connsiteY3" fmla="*/ 16669 h 659607"/>
                  <a:gd name="connsiteX4" fmla="*/ 219076 w 842964"/>
                  <a:gd name="connsiteY4" fmla="*/ 0 h 659607"/>
                  <a:gd name="connsiteX5" fmla="*/ 159544 w 842964"/>
                  <a:gd name="connsiteY5" fmla="*/ 28576 h 659607"/>
                  <a:gd name="connsiteX6" fmla="*/ 123826 w 842964"/>
                  <a:gd name="connsiteY6" fmla="*/ 57150 h 659607"/>
                  <a:gd name="connsiteX7" fmla="*/ 64295 w 842964"/>
                  <a:gd name="connsiteY7" fmla="*/ 171451 h 659607"/>
                  <a:gd name="connsiteX8" fmla="*/ 0 w 842964"/>
                  <a:gd name="connsiteY8" fmla="*/ 354806 h 659607"/>
                  <a:gd name="connsiteX9" fmla="*/ 9526 w 842964"/>
                  <a:gd name="connsiteY9" fmla="*/ 388144 h 659607"/>
                  <a:gd name="connsiteX10" fmla="*/ 42864 w 842964"/>
                  <a:gd name="connsiteY10" fmla="*/ 423862 h 659607"/>
                  <a:gd name="connsiteX11" fmla="*/ 300039 w 842964"/>
                  <a:gd name="connsiteY11" fmla="*/ 540545 h 659607"/>
                  <a:gd name="connsiteX12" fmla="*/ 490539 w 842964"/>
                  <a:gd name="connsiteY12" fmla="*/ 626270 h 659607"/>
                  <a:gd name="connsiteX13" fmla="*/ 595314 w 842964"/>
                  <a:gd name="connsiteY13" fmla="*/ 607219 h 659607"/>
                  <a:gd name="connsiteX14" fmla="*/ 638176 w 842964"/>
                  <a:gd name="connsiteY14" fmla="*/ 621507 h 659607"/>
                  <a:gd name="connsiteX15" fmla="*/ 638177 w 842964"/>
                  <a:gd name="connsiteY15" fmla="*/ 647701 h 659607"/>
                  <a:gd name="connsiteX16" fmla="*/ 690564 w 842964"/>
                  <a:gd name="connsiteY16" fmla="*/ 659607 h 659607"/>
                  <a:gd name="connsiteX17" fmla="*/ 842964 w 842964"/>
                  <a:gd name="connsiteY17" fmla="*/ 285750 h 659607"/>
                  <a:gd name="connsiteX18" fmla="*/ 788195 w 842964"/>
                  <a:gd name="connsiteY18" fmla="*/ 269082 h 659607"/>
                  <a:gd name="connsiteX19" fmla="*/ 776289 w 842964"/>
                  <a:gd name="connsiteY19" fmla="*/ 290513 h 659607"/>
                  <a:gd name="connsiteX20" fmla="*/ 740569 w 842964"/>
                  <a:gd name="connsiteY20" fmla="*/ 269082 h 659607"/>
                  <a:gd name="connsiteX0" fmla="*/ 740569 w 842964"/>
                  <a:gd name="connsiteY0" fmla="*/ 269082 h 659607"/>
                  <a:gd name="connsiteX1" fmla="*/ 688182 w 842964"/>
                  <a:gd name="connsiteY1" fmla="*/ 204788 h 659607"/>
                  <a:gd name="connsiteX2" fmla="*/ 654846 w 842964"/>
                  <a:gd name="connsiteY2" fmla="*/ 164307 h 659607"/>
                  <a:gd name="connsiteX3" fmla="*/ 290514 w 842964"/>
                  <a:gd name="connsiteY3" fmla="*/ 16669 h 659607"/>
                  <a:gd name="connsiteX4" fmla="*/ 219076 w 842964"/>
                  <a:gd name="connsiteY4" fmla="*/ 0 h 659607"/>
                  <a:gd name="connsiteX5" fmla="*/ 180976 w 842964"/>
                  <a:gd name="connsiteY5" fmla="*/ 11907 h 659607"/>
                  <a:gd name="connsiteX6" fmla="*/ 123826 w 842964"/>
                  <a:gd name="connsiteY6" fmla="*/ 57150 h 659607"/>
                  <a:gd name="connsiteX7" fmla="*/ 64295 w 842964"/>
                  <a:gd name="connsiteY7" fmla="*/ 171451 h 659607"/>
                  <a:gd name="connsiteX8" fmla="*/ 0 w 842964"/>
                  <a:gd name="connsiteY8" fmla="*/ 354806 h 659607"/>
                  <a:gd name="connsiteX9" fmla="*/ 9526 w 842964"/>
                  <a:gd name="connsiteY9" fmla="*/ 388144 h 659607"/>
                  <a:gd name="connsiteX10" fmla="*/ 42864 w 842964"/>
                  <a:gd name="connsiteY10" fmla="*/ 423862 h 659607"/>
                  <a:gd name="connsiteX11" fmla="*/ 300039 w 842964"/>
                  <a:gd name="connsiteY11" fmla="*/ 540545 h 659607"/>
                  <a:gd name="connsiteX12" fmla="*/ 490539 w 842964"/>
                  <a:gd name="connsiteY12" fmla="*/ 626270 h 659607"/>
                  <a:gd name="connsiteX13" fmla="*/ 595314 w 842964"/>
                  <a:gd name="connsiteY13" fmla="*/ 607219 h 659607"/>
                  <a:gd name="connsiteX14" fmla="*/ 638176 w 842964"/>
                  <a:gd name="connsiteY14" fmla="*/ 621507 h 659607"/>
                  <a:gd name="connsiteX15" fmla="*/ 638177 w 842964"/>
                  <a:gd name="connsiteY15" fmla="*/ 647701 h 659607"/>
                  <a:gd name="connsiteX16" fmla="*/ 690564 w 842964"/>
                  <a:gd name="connsiteY16" fmla="*/ 659607 h 659607"/>
                  <a:gd name="connsiteX17" fmla="*/ 842964 w 842964"/>
                  <a:gd name="connsiteY17" fmla="*/ 285750 h 659607"/>
                  <a:gd name="connsiteX18" fmla="*/ 788195 w 842964"/>
                  <a:gd name="connsiteY18" fmla="*/ 269082 h 659607"/>
                  <a:gd name="connsiteX19" fmla="*/ 776289 w 842964"/>
                  <a:gd name="connsiteY19" fmla="*/ 290513 h 659607"/>
                  <a:gd name="connsiteX20" fmla="*/ 740569 w 842964"/>
                  <a:gd name="connsiteY20" fmla="*/ 269082 h 659607"/>
                  <a:gd name="connsiteX0" fmla="*/ 740569 w 842964"/>
                  <a:gd name="connsiteY0" fmla="*/ 269082 h 659607"/>
                  <a:gd name="connsiteX1" fmla="*/ 688182 w 842964"/>
                  <a:gd name="connsiteY1" fmla="*/ 204788 h 659607"/>
                  <a:gd name="connsiteX2" fmla="*/ 654846 w 842964"/>
                  <a:gd name="connsiteY2" fmla="*/ 164307 h 659607"/>
                  <a:gd name="connsiteX3" fmla="*/ 290514 w 842964"/>
                  <a:gd name="connsiteY3" fmla="*/ 16669 h 659607"/>
                  <a:gd name="connsiteX4" fmla="*/ 219076 w 842964"/>
                  <a:gd name="connsiteY4" fmla="*/ 0 h 659607"/>
                  <a:gd name="connsiteX5" fmla="*/ 180976 w 842964"/>
                  <a:gd name="connsiteY5" fmla="*/ 11907 h 659607"/>
                  <a:gd name="connsiteX6" fmla="*/ 126207 w 842964"/>
                  <a:gd name="connsiteY6" fmla="*/ 57150 h 659607"/>
                  <a:gd name="connsiteX7" fmla="*/ 64295 w 842964"/>
                  <a:gd name="connsiteY7" fmla="*/ 171451 h 659607"/>
                  <a:gd name="connsiteX8" fmla="*/ 0 w 842964"/>
                  <a:gd name="connsiteY8" fmla="*/ 354806 h 659607"/>
                  <a:gd name="connsiteX9" fmla="*/ 9526 w 842964"/>
                  <a:gd name="connsiteY9" fmla="*/ 388144 h 659607"/>
                  <a:gd name="connsiteX10" fmla="*/ 42864 w 842964"/>
                  <a:gd name="connsiteY10" fmla="*/ 423862 h 659607"/>
                  <a:gd name="connsiteX11" fmla="*/ 300039 w 842964"/>
                  <a:gd name="connsiteY11" fmla="*/ 540545 h 659607"/>
                  <a:gd name="connsiteX12" fmla="*/ 490539 w 842964"/>
                  <a:gd name="connsiteY12" fmla="*/ 626270 h 659607"/>
                  <a:gd name="connsiteX13" fmla="*/ 595314 w 842964"/>
                  <a:gd name="connsiteY13" fmla="*/ 607219 h 659607"/>
                  <a:gd name="connsiteX14" fmla="*/ 638176 w 842964"/>
                  <a:gd name="connsiteY14" fmla="*/ 621507 h 659607"/>
                  <a:gd name="connsiteX15" fmla="*/ 638177 w 842964"/>
                  <a:gd name="connsiteY15" fmla="*/ 647701 h 659607"/>
                  <a:gd name="connsiteX16" fmla="*/ 690564 w 842964"/>
                  <a:gd name="connsiteY16" fmla="*/ 659607 h 659607"/>
                  <a:gd name="connsiteX17" fmla="*/ 842964 w 842964"/>
                  <a:gd name="connsiteY17" fmla="*/ 285750 h 659607"/>
                  <a:gd name="connsiteX18" fmla="*/ 788195 w 842964"/>
                  <a:gd name="connsiteY18" fmla="*/ 269082 h 659607"/>
                  <a:gd name="connsiteX19" fmla="*/ 776289 w 842964"/>
                  <a:gd name="connsiteY19" fmla="*/ 290513 h 659607"/>
                  <a:gd name="connsiteX20" fmla="*/ 740569 w 842964"/>
                  <a:gd name="connsiteY20" fmla="*/ 269082 h 659607"/>
                  <a:gd name="connsiteX0" fmla="*/ 740569 w 842964"/>
                  <a:gd name="connsiteY0" fmla="*/ 269082 h 659607"/>
                  <a:gd name="connsiteX1" fmla="*/ 688182 w 842964"/>
                  <a:gd name="connsiteY1" fmla="*/ 204788 h 659607"/>
                  <a:gd name="connsiteX2" fmla="*/ 654846 w 842964"/>
                  <a:gd name="connsiteY2" fmla="*/ 164307 h 659607"/>
                  <a:gd name="connsiteX3" fmla="*/ 290514 w 842964"/>
                  <a:gd name="connsiteY3" fmla="*/ 16669 h 659607"/>
                  <a:gd name="connsiteX4" fmla="*/ 219076 w 842964"/>
                  <a:gd name="connsiteY4" fmla="*/ 0 h 659607"/>
                  <a:gd name="connsiteX5" fmla="*/ 180976 w 842964"/>
                  <a:gd name="connsiteY5" fmla="*/ 11907 h 659607"/>
                  <a:gd name="connsiteX6" fmla="*/ 126207 w 842964"/>
                  <a:gd name="connsiteY6" fmla="*/ 57150 h 659607"/>
                  <a:gd name="connsiteX7" fmla="*/ 64295 w 842964"/>
                  <a:gd name="connsiteY7" fmla="*/ 171451 h 659607"/>
                  <a:gd name="connsiteX8" fmla="*/ 0 w 842964"/>
                  <a:gd name="connsiteY8" fmla="*/ 354806 h 659607"/>
                  <a:gd name="connsiteX9" fmla="*/ 9526 w 842964"/>
                  <a:gd name="connsiteY9" fmla="*/ 388144 h 659607"/>
                  <a:gd name="connsiteX10" fmla="*/ 42864 w 842964"/>
                  <a:gd name="connsiteY10" fmla="*/ 423862 h 659607"/>
                  <a:gd name="connsiteX11" fmla="*/ 300039 w 842964"/>
                  <a:gd name="connsiteY11" fmla="*/ 540545 h 659607"/>
                  <a:gd name="connsiteX12" fmla="*/ 490539 w 842964"/>
                  <a:gd name="connsiteY12" fmla="*/ 626270 h 659607"/>
                  <a:gd name="connsiteX13" fmla="*/ 595314 w 842964"/>
                  <a:gd name="connsiteY13" fmla="*/ 607219 h 659607"/>
                  <a:gd name="connsiteX14" fmla="*/ 638176 w 842964"/>
                  <a:gd name="connsiteY14" fmla="*/ 621507 h 659607"/>
                  <a:gd name="connsiteX15" fmla="*/ 638177 w 842964"/>
                  <a:gd name="connsiteY15" fmla="*/ 647701 h 659607"/>
                  <a:gd name="connsiteX16" fmla="*/ 690564 w 842964"/>
                  <a:gd name="connsiteY16" fmla="*/ 659607 h 659607"/>
                  <a:gd name="connsiteX17" fmla="*/ 842964 w 842964"/>
                  <a:gd name="connsiteY17" fmla="*/ 285750 h 659607"/>
                  <a:gd name="connsiteX18" fmla="*/ 788195 w 842964"/>
                  <a:gd name="connsiteY18" fmla="*/ 269082 h 659607"/>
                  <a:gd name="connsiteX19" fmla="*/ 776289 w 842964"/>
                  <a:gd name="connsiteY19" fmla="*/ 290513 h 659607"/>
                  <a:gd name="connsiteX20" fmla="*/ 740569 w 842964"/>
                  <a:gd name="connsiteY20" fmla="*/ 269082 h 659607"/>
                  <a:gd name="connsiteX0" fmla="*/ 740569 w 842964"/>
                  <a:gd name="connsiteY0" fmla="*/ 269082 h 659607"/>
                  <a:gd name="connsiteX1" fmla="*/ 688182 w 842964"/>
                  <a:gd name="connsiteY1" fmla="*/ 204788 h 659607"/>
                  <a:gd name="connsiteX2" fmla="*/ 654846 w 842964"/>
                  <a:gd name="connsiteY2" fmla="*/ 164307 h 659607"/>
                  <a:gd name="connsiteX3" fmla="*/ 290514 w 842964"/>
                  <a:gd name="connsiteY3" fmla="*/ 16669 h 659607"/>
                  <a:gd name="connsiteX4" fmla="*/ 219076 w 842964"/>
                  <a:gd name="connsiteY4" fmla="*/ 0 h 659607"/>
                  <a:gd name="connsiteX5" fmla="*/ 180976 w 842964"/>
                  <a:gd name="connsiteY5" fmla="*/ 11907 h 659607"/>
                  <a:gd name="connsiteX6" fmla="*/ 126207 w 842964"/>
                  <a:gd name="connsiteY6" fmla="*/ 57150 h 659607"/>
                  <a:gd name="connsiteX7" fmla="*/ 64295 w 842964"/>
                  <a:gd name="connsiteY7" fmla="*/ 171451 h 659607"/>
                  <a:gd name="connsiteX8" fmla="*/ 64295 w 842964"/>
                  <a:gd name="connsiteY8" fmla="*/ 178594 h 659607"/>
                  <a:gd name="connsiteX9" fmla="*/ 0 w 842964"/>
                  <a:gd name="connsiteY9" fmla="*/ 354806 h 659607"/>
                  <a:gd name="connsiteX10" fmla="*/ 9526 w 842964"/>
                  <a:gd name="connsiteY10" fmla="*/ 388144 h 659607"/>
                  <a:gd name="connsiteX11" fmla="*/ 42864 w 842964"/>
                  <a:gd name="connsiteY11" fmla="*/ 423862 h 659607"/>
                  <a:gd name="connsiteX12" fmla="*/ 300039 w 842964"/>
                  <a:gd name="connsiteY12" fmla="*/ 540545 h 659607"/>
                  <a:gd name="connsiteX13" fmla="*/ 490539 w 842964"/>
                  <a:gd name="connsiteY13" fmla="*/ 626270 h 659607"/>
                  <a:gd name="connsiteX14" fmla="*/ 595314 w 842964"/>
                  <a:gd name="connsiteY14" fmla="*/ 607219 h 659607"/>
                  <a:gd name="connsiteX15" fmla="*/ 638176 w 842964"/>
                  <a:gd name="connsiteY15" fmla="*/ 621507 h 659607"/>
                  <a:gd name="connsiteX16" fmla="*/ 638177 w 842964"/>
                  <a:gd name="connsiteY16" fmla="*/ 647701 h 659607"/>
                  <a:gd name="connsiteX17" fmla="*/ 690564 w 842964"/>
                  <a:gd name="connsiteY17" fmla="*/ 659607 h 659607"/>
                  <a:gd name="connsiteX18" fmla="*/ 842964 w 842964"/>
                  <a:gd name="connsiteY18" fmla="*/ 285750 h 659607"/>
                  <a:gd name="connsiteX19" fmla="*/ 788195 w 842964"/>
                  <a:gd name="connsiteY19" fmla="*/ 269082 h 659607"/>
                  <a:gd name="connsiteX20" fmla="*/ 776289 w 842964"/>
                  <a:gd name="connsiteY20" fmla="*/ 290513 h 659607"/>
                  <a:gd name="connsiteX21" fmla="*/ 740569 w 842964"/>
                  <a:gd name="connsiteY21" fmla="*/ 269082 h 659607"/>
                  <a:gd name="connsiteX0" fmla="*/ 740569 w 842964"/>
                  <a:gd name="connsiteY0" fmla="*/ 269082 h 659607"/>
                  <a:gd name="connsiteX1" fmla="*/ 688182 w 842964"/>
                  <a:gd name="connsiteY1" fmla="*/ 204788 h 659607"/>
                  <a:gd name="connsiteX2" fmla="*/ 654846 w 842964"/>
                  <a:gd name="connsiteY2" fmla="*/ 164307 h 659607"/>
                  <a:gd name="connsiteX3" fmla="*/ 290514 w 842964"/>
                  <a:gd name="connsiteY3" fmla="*/ 16669 h 659607"/>
                  <a:gd name="connsiteX4" fmla="*/ 219076 w 842964"/>
                  <a:gd name="connsiteY4" fmla="*/ 0 h 659607"/>
                  <a:gd name="connsiteX5" fmla="*/ 180976 w 842964"/>
                  <a:gd name="connsiteY5" fmla="*/ 11907 h 659607"/>
                  <a:gd name="connsiteX6" fmla="*/ 126207 w 842964"/>
                  <a:gd name="connsiteY6" fmla="*/ 57150 h 659607"/>
                  <a:gd name="connsiteX7" fmla="*/ 64295 w 842964"/>
                  <a:gd name="connsiteY7" fmla="*/ 171451 h 659607"/>
                  <a:gd name="connsiteX8" fmla="*/ 0 w 842964"/>
                  <a:gd name="connsiteY8" fmla="*/ 354806 h 659607"/>
                  <a:gd name="connsiteX9" fmla="*/ 9526 w 842964"/>
                  <a:gd name="connsiteY9" fmla="*/ 388144 h 659607"/>
                  <a:gd name="connsiteX10" fmla="*/ 42864 w 842964"/>
                  <a:gd name="connsiteY10" fmla="*/ 423862 h 659607"/>
                  <a:gd name="connsiteX11" fmla="*/ 300039 w 842964"/>
                  <a:gd name="connsiteY11" fmla="*/ 540545 h 659607"/>
                  <a:gd name="connsiteX12" fmla="*/ 490539 w 842964"/>
                  <a:gd name="connsiteY12" fmla="*/ 626270 h 659607"/>
                  <a:gd name="connsiteX13" fmla="*/ 595314 w 842964"/>
                  <a:gd name="connsiteY13" fmla="*/ 607219 h 659607"/>
                  <a:gd name="connsiteX14" fmla="*/ 638176 w 842964"/>
                  <a:gd name="connsiteY14" fmla="*/ 621507 h 659607"/>
                  <a:gd name="connsiteX15" fmla="*/ 638177 w 842964"/>
                  <a:gd name="connsiteY15" fmla="*/ 647701 h 659607"/>
                  <a:gd name="connsiteX16" fmla="*/ 690564 w 842964"/>
                  <a:gd name="connsiteY16" fmla="*/ 659607 h 659607"/>
                  <a:gd name="connsiteX17" fmla="*/ 842964 w 842964"/>
                  <a:gd name="connsiteY17" fmla="*/ 285750 h 659607"/>
                  <a:gd name="connsiteX18" fmla="*/ 788195 w 842964"/>
                  <a:gd name="connsiteY18" fmla="*/ 269082 h 659607"/>
                  <a:gd name="connsiteX19" fmla="*/ 776289 w 842964"/>
                  <a:gd name="connsiteY19" fmla="*/ 290513 h 659607"/>
                  <a:gd name="connsiteX20" fmla="*/ 740569 w 842964"/>
                  <a:gd name="connsiteY20" fmla="*/ 269082 h 659607"/>
                  <a:gd name="connsiteX0" fmla="*/ 740569 w 842964"/>
                  <a:gd name="connsiteY0" fmla="*/ 269082 h 659607"/>
                  <a:gd name="connsiteX1" fmla="*/ 688182 w 842964"/>
                  <a:gd name="connsiteY1" fmla="*/ 204788 h 659607"/>
                  <a:gd name="connsiteX2" fmla="*/ 654846 w 842964"/>
                  <a:gd name="connsiteY2" fmla="*/ 164307 h 659607"/>
                  <a:gd name="connsiteX3" fmla="*/ 290514 w 842964"/>
                  <a:gd name="connsiteY3" fmla="*/ 16669 h 659607"/>
                  <a:gd name="connsiteX4" fmla="*/ 219076 w 842964"/>
                  <a:gd name="connsiteY4" fmla="*/ 0 h 659607"/>
                  <a:gd name="connsiteX5" fmla="*/ 180976 w 842964"/>
                  <a:gd name="connsiteY5" fmla="*/ 11907 h 659607"/>
                  <a:gd name="connsiteX6" fmla="*/ 126207 w 842964"/>
                  <a:gd name="connsiteY6" fmla="*/ 57150 h 659607"/>
                  <a:gd name="connsiteX7" fmla="*/ 66676 w 842964"/>
                  <a:gd name="connsiteY7" fmla="*/ 171451 h 659607"/>
                  <a:gd name="connsiteX8" fmla="*/ 0 w 842964"/>
                  <a:gd name="connsiteY8" fmla="*/ 354806 h 659607"/>
                  <a:gd name="connsiteX9" fmla="*/ 9526 w 842964"/>
                  <a:gd name="connsiteY9" fmla="*/ 388144 h 659607"/>
                  <a:gd name="connsiteX10" fmla="*/ 42864 w 842964"/>
                  <a:gd name="connsiteY10" fmla="*/ 423862 h 659607"/>
                  <a:gd name="connsiteX11" fmla="*/ 300039 w 842964"/>
                  <a:gd name="connsiteY11" fmla="*/ 540545 h 659607"/>
                  <a:gd name="connsiteX12" fmla="*/ 490539 w 842964"/>
                  <a:gd name="connsiteY12" fmla="*/ 626270 h 659607"/>
                  <a:gd name="connsiteX13" fmla="*/ 595314 w 842964"/>
                  <a:gd name="connsiteY13" fmla="*/ 607219 h 659607"/>
                  <a:gd name="connsiteX14" fmla="*/ 638176 w 842964"/>
                  <a:gd name="connsiteY14" fmla="*/ 621507 h 659607"/>
                  <a:gd name="connsiteX15" fmla="*/ 638177 w 842964"/>
                  <a:gd name="connsiteY15" fmla="*/ 647701 h 659607"/>
                  <a:gd name="connsiteX16" fmla="*/ 690564 w 842964"/>
                  <a:gd name="connsiteY16" fmla="*/ 659607 h 659607"/>
                  <a:gd name="connsiteX17" fmla="*/ 842964 w 842964"/>
                  <a:gd name="connsiteY17" fmla="*/ 285750 h 659607"/>
                  <a:gd name="connsiteX18" fmla="*/ 788195 w 842964"/>
                  <a:gd name="connsiteY18" fmla="*/ 269082 h 659607"/>
                  <a:gd name="connsiteX19" fmla="*/ 776289 w 842964"/>
                  <a:gd name="connsiteY19" fmla="*/ 290513 h 659607"/>
                  <a:gd name="connsiteX20" fmla="*/ 740569 w 842964"/>
                  <a:gd name="connsiteY20" fmla="*/ 269082 h 659607"/>
                  <a:gd name="connsiteX0" fmla="*/ 733426 w 835821"/>
                  <a:gd name="connsiteY0" fmla="*/ 269082 h 659607"/>
                  <a:gd name="connsiteX1" fmla="*/ 681039 w 835821"/>
                  <a:gd name="connsiteY1" fmla="*/ 204788 h 659607"/>
                  <a:gd name="connsiteX2" fmla="*/ 647703 w 835821"/>
                  <a:gd name="connsiteY2" fmla="*/ 164307 h 659607"/>
                  <a:gd name="connsiteX3" fmla="*/ 283371 w 835821"/>
                  <a:gd name="connsiteY3" fmla="*/ 16669 h 659607"/>
                  <a:gd name="connsiteX4" fmla="*/ 211933 w 835821"/>
                  <a:gd name="connsiteY4" fmla="*/ 0 h 659607"/>
                  <a:gd name="connsiteX5" fmla="*/ 173833 w 835821"/>
                  <a:gd name="connsiteY5" fmla="*/ 11907 h 659607"/>
                  <a:gd name="connsiteX6" fmla="*/ 119064 w 835821"/>
                  <a:gd name="connsiteY6" fmla="*/ 57150 h 659607"/>
                  <a:gd name="connsiteX7" fmla="*/ 59533 w 835821"/>
                  <a:gd name="connsiteY7" fmla="*/ 171451 h 659607"/>
                  <a:gd name="connsiteX8" fmla="*/ 0 w 835821"/>
                  <a:gd name="connsiteY8" fmla="*/ 354806 h 659607"/>
                  <a:gd name="connsiteX9" fmla="*/ 2383 w 835821"/>
                  <a:gd name="connsiteY9" fmla="*/ 388144 h 659607"/>
                  <a:gd name="connsiteX10" fmla="*/ 35721 w 835821"/>
                  <a:gd name="connsiteY10" fmla="*/ 423862 h 659607"/>
                  <a:gd name="connsiteX11" fmla="*/ 292896 w 835821"/>
                  <a:gd name="connsiteY11" fmla="*/ 540545 h 659607"/>
                  <a:gd name="connsiteX12" fmla="*/ 483396 w 835821"/>
                  <a:gd name="connsiteY12" fmla="*/ 626270 h 659607"/>
                  <a:gd name="connsiteX13" fmla="*/ 588171 w 835821"/>
                  <a:gd name="connsiteY13" fmla="*/ 607219 h 659607"/>
                  <a:gd name="connsiteX14" fmla="*/ 631033 w 835821"/>
                  <a:gd name="connsiteY14" fmla="*/ 621507 h 659607"/>
                  <a:gd name="connsiteX15" fmla="*/ 631034 w 835821"/>
                  <a:gd name="connsiteY15" fmla="*/ 647701 h 659607"/>
                  <a:gd name="connsiteX16" fmla="*/ 683421 w 835821"/>
                  <a:gd name="connsiteY16" fmla="*/ 659607 h 659607"/>
                  <a:gd name="connsiteX17" fmla="*/ 835821 w 835821"/>
                  <a:gd name="connsiteY17" fmla="*/ 285750 h 659607"/>
                  <a:gd name="connsiteX18" fmla="*/ 781052 w 835821"/>
                  <a:gd name="connsiteY18" fmla="*/ 269082 h 659607"/>
                  <a:gd name="connsiteX19" fmla="*/ 769146 w 835821"/>
                  <a:gd name="connsiteY19" fmla="*/ 290513 h 659607"/>
                  <a:gd name="connsiteX20" fmla="*/ 733426 w 835821"/>
                  <a:gd name="connsiteY20" fmla="*/ 269082 h 659607"/>
                  <a:gd name="connsiteX0" fmla="*/ 733426 w 835821"/>
                  <a:gd name="connsiteY0" fmla="*/ 269082 h 659607"/>
                  <a:gd name="connsiteX1" fmla="*/ 685801 w 835821"/>
                  <a:gd name="connsiteY1" fmla="*/ 200026 h 659607"/>
                  <a:gd name="connsiteX2" fmla="*/ 647703 w 835821"/>
                  <a:gd name="connsiteY2" fmla="*/ 164307 h 659607"/>
                  <a:gd name="connsiteX3" fmla="*/ 283371 w 835821"/>
                  <a:gd name="connsiteY3" fmla="*/ 16669 h 659607"/>
                  <a:gd name="connsiteX4" fmla="*/ 211933 w 835821"/>
                  <a:gd name="connsiteY4" fmla="*/ 0 h 659607"/>
                  <a:gd name="connsiteX5" fmla="*/ 173833 w 835821"/>
                  <a:gd name="connsiteY5" fmla="*/ 11907 h 659607"/>
                  <a:gd name="connsiteX6" fmla="*/ 119064 w 835821"/>
                  <a:gd name="connsiteY6" fmla="*/ 57150 h 659607"/>
                  <a:gd name="connsiteX7" fmla="*/ 59533 w 835821"/>
                  <a:gd name="connsiteY7" fmla="*/ 171451 h 659607"/>
                  <a:gd name="connsiteX8" fmla="*/ 0 w 835821"/>
                  <a:gd name="connsiteY8" fmla="*/ 354806 h 659607"/>
                  <a:gd name="connsiteX9" fmla="*/ 2383 w 835821"/>
                  <a:gd name="connsiteY9" fmla="*/ 388144 h 659607"/>
                  <a:gd name="connsiteX10" fmla="*/ 35721 w 835821"/>
                  <a:gd name="connsiteY10" fmla="*/ 423862 h 659607"/>
                  <a:gd name="connsiteX11" fmla="*/ 292896 w 835821"/>
                  <a:gd name="connsiteY11" fmla="*/ 540545 h 659607"/>
                  <a:gd name="connsiteX12" fmla="*/ 483396 w 835821"/>
                  <a:gd name="connsiteY12" fmla="*/ 626270 h 659607"/>
                  <a:gd name="connsiteX13" fmla="*/ 588171 w 835821"/>
                  <a:gd name="connsiteY13" fmla="*/ 607219 h 659607"/>
                  <a:gd name="connsiteX14" fmla="*/ 631033 w 835821"/>
                  <a:gd name="connsiteY14" fmla="*/ 621507 h 659607"/>
                  <a:gd name="connsiteX15" fmla="*/ 631034 w 835821"/>
                  <a:gd name="connsiteY15" fmla="*/ 647701 h 659607"/>
                  <a:gd name="connsiteX16" fmla="*/ 683421 w 835821"/>
                  <a:gd name="connsiteY16" fmla="*/ 659607 h 659607"/>
                  <a:gd name="connsiteX17" fmla="*/ 835821 w 835821"/>
                  <a:gd name="connsiteY17" fmla="*/ 285750 h 659607"/>
                  <a:gd name="connsiteX18" fmla="*/ 781052 w 835821"/>
                  <a:gd name="connsiteY18" fmla="*/ 269082 h 659607"/>
                  <a:gd name="connsiteX19" fmla="*/ 769146 w 835821"/>
                  <a:gd name="connsiteY19" fmla="*/ 290513 h 659607"/>
                  <a:gd name="connsiteX20" fmla="*/ 733426 w 835821"/>
                  <a:gd name="connsiteY20" fmla="*/ 269082 h 659607"/>
                  <a:gd name="connsiteX0" fmla="*/ 733426 w 835821"/>
                  <a:gd name="connsiteY0" fmla="*/ 269082 h 659607"/>
                  <a:gd name="connsiteX1" fmla="*/ 685801 w 835821"/>
                  <a:gd name="connsiteY1" fmla="*/ 200026 h 659607"/>
                  <a:gd name="connsiteX2" fmla="*/ 647703 w 835821"/>
                  <a:gd name="connsiteY2" fmla="*/ 164307 h 659607"/>
                  <a:gd name="connsiteX3" fmla="*/ 283371 w 835821"/>
                  <a:gd name="connsiteY3" fmla="*/ 16669 h 659607"/>
                  <a:gd name="connsiteX4" fmla="*/ 211933 w 835821"/>
                  <a:gd name="connsiteY4" fmla="*/ 0 h 659607"/>
                  <a:gd name="connsiteX5" fmla="*/ 173833 w 835821"/>
                  <a:gd name="connsiteY5" fmla="*/ 11907 h 659607"/>
                  <a:gd name="connsiteX6" fmla="*/ 119064 w 835821"/>
                  <a:gd name="connsiteY6" fmla="*/ 57150 h 659607"/>
                  <a:gd name="connsiteX7" fmla="*/ 59533 w 835821"/>
                  <a:gd name="connsiteY7" fmla="*/ 171451 h 659607"/>
                  <a:gd name="connsiteX8" fmla="*/ 0 w 835821"/>
                  <a:gd name="connsiteY8" fmla="*/ 354806 h 659607"/>
                  <a:gd name="connsiteX9" fmla="*/ 2383 w 835821"/>
                  <a:gd name="connsiteY9" fmla="*/ 388144 h 659607"/>
                  <a:gd name="connsiteX10" fmla="*/ 35721 w 835821"/>
                  <a:gd name="connsiteY10" fmla="*/ 423862 h 659607"/>
                  <a:gd name="connsiteX11" fmla="*/ 292896 w 835821"/>
                  <a:gd name="connsiteY11" fmla="*/ 540545 h 659607"/>
                  <a:gd name="connsiteX12" fmla="*/ 483396 w 835821"/>
                  <a:gd name="connsiteY12" fmla="*/ 626270 h 659607"/>
                  <a:gd name="connsiteX13" fmla="*/ 588171 w 835821"/>
                  <a:gd name="connsiteY13" fmla="*/ 607219 h 659607"/>
                  <a:gd name="connsiteX14" fmla="*/ 638177 w 835821"/>
                  <a:gd name="connsiteY14" fmla="*/ 621507 h 659607"/>
                  <a:gd name="connsiteX15" fmla="*/ 631034 w 835821"/>
                  <a:gd name="connsiteY15" fmla="*/ 647701 h 659607"/>
                  <a:gd name="connsiteX16" fmla="*/ 683421 w 835821"/>
                  <a:gd name="connsiteY16" fmla="*/ 659607 h 659607"/>
                  <a:gd name="connsiteX17" fmla="*/ 835821 w 835821"/>
                  <a:gd name="connsiteY17" fmla="*/ 285750 h 659607"/>
                  <a:gd name="connsiteX18" fmla="*/ 781052 w 835821"/>
                  <a:gd name="connsiteY18" fmla="*/ 269082 h 659607"/>
                  <a:gd name="connsiteX19" fmla="*/ 769146 w 835821"/>
                  <a:gd name="connsiteY19" fmla="*/ 290513 h 659607"/>
                  <a:gd name="connsiteX20" fmla="*/ 733426 w 835821"/>
                  <a:gd name="connsiteY20" fmla="*/ 269082 h 659607"/>
                  <a:gd name="connsiteX0" fmla="*/ 733426 w 835821"/>
                  <a:gd name="connsiteY0" fmla="*/ 269082 h 659607"/>
                  <a:gd name="connsiteX1" fmla="*/ 685801 w 835821"/>
                  <a:gd name="connsiteY1" fmla="*/ 200026 h 659607"/>
                  <a:gd name="connsiteX2" fmla="*/ 647703 w 835821"/>
                  <a:gd name="connsiteY2" fmla="*/ 164307 h 659607"/>
                  <a:gd name="connsiteX3" fmla="*/ 283371 w 835821"/>
                  <a:gd name="connsiteY3" fmla="*/ 16669 h 659607"/>
                  <a:gd name="connsiteX4" fmla="*/ 211933 w 835821"/>
                  <a:gd name="connsiteY4" fmla="*/ 0 h 659607"/>
                  <a:gd name="connsiteX5" fmla="*/ 173833 w 835821"/>
                  <a:gd name="connsiteY5" fmla="*/ 11907 h 659607"/>
                  <a:gd name="connsiteX6" fmla="*/ 119064 w 835821"/>
                  <a:gd name="connsiteY6" fmla="*/ 57150 h 659607"/>
                  <a:gd name="connsiteX7" fmla="*/ 59533 w 835821"/>
                  <a:gd name="connsiteY7" fmla="*/ 171451 h 659607"/>
                  <a:gd name="connsiteX8" fmla="*/ 0 w 835821"/>
                  <a:gd name="connsiteY8" fmla="*/ 354806 h 659607"/>
                  <a:gd name="connsiteX9" fmla="*/ 2383 w 835821"/>
                  <a:gd name="connsiteY9" fmla="*/ 388144 h 659607"/>
                  <a:gd name="connsiteX10" fmla="*/ 35721 w 835821"/>
                  <a:gd name="connsiteY10" fmla="*/ 423862 h 659607"/>
                  <a:gd name="connsiteX11" fmla="*/ 292896 w 835821"/>
                  <a:gd name="connsiteY11" fmla="*/ 540545 h 659607"/>
                  <a:gd name="connsiteX12" fmla="*/ 483396 w 835821"/>
                  <a:gd name="connsiteY12" fmla="*/ 626270 h 659607"/>
                  <a:gd name="connsiteX13" fmla="*/ 588171 w 835821"/>
                  <a:gd name="connsiteY13" fmla="*/ 607219 h 659607"/>
                  <a:gd name="connsiteX14" fmla="*/ 631033 w 835821"/>
                  <a:gd name="connsiteY14" fmla="*/ 621507 h 659607"/>
                  <a:gd name="connsiteX15" fmla="*/ 631034 w 835821"/>
                  <a:gd name="connsiteY15" fmla="*/ 647701 h 659607"/>
                  <a:gd name="connsiteX16" fmla="*/ 683421 w 835821"/>
                  <a:gd name="connsiteY16" fmla="*/ 659607 h 659607"/>
                  <a:gd name="connsiteX17" fmla="*/ 835821 w 835821"/>
                  <a:gd name="connsiteY17" fmla="*/ 285750 h 659607"/>
                  <a:gd name="connsiteX18" fmla="*/ 781052 w 835821"/>
                  <a:gd name="connsiteY18" fmla="*/ 269082 h 659607"/>
                  <a:gd name="connsiteX19" fmla="*/ 769146 w 835821"/>
                  <a:gd name="connsiteY19" fmla="*/ 290513 h 659607"/>
                  <a:gd name="connsiteX20" fmla="*/ 733426 w 835821"/>
                  <a:gd name="connsiteY20" fmla="*/ 269082 h 659607"/>
                  <a:gd name="connsiteX0" fmla="*/ 733426 w 835821"/>
                  <a:gd name="connsiteY0" fmla="*/ 269082 h 659607"/>
                  <a:gd name="connsiteX1" fmla="*/ 685801 w 835821"/>
                  <a:gd name="connsiteY1" fmla="*/ 200026 h 659607"/>
                  <a:gd name="connsiteX2" fmla="*/ 647703 w 835821"/>
                  <a:gd name="connsiteY2" fmla="*/ 164307 h 659607"/>
                  <a:gd name="connsiteX3" fmla="*/ 283371 w 835821"/>
                  <a:gd name="connsiteY3" fmla="*/ 16669 h 659607"/>
                  <a:gd name="connsiteX4" fmla="*/ 211933 w 835821"/>
                  <a:gd name="connsiteY4" fmla="*/ 0 h 659607"/>
                  <a:gd name="connsiteX5" fmla="*/ 173833 w 835821"/>
                  <a:gd name="connsiteY5" fmla="*/ 11907 h 659607"/>
                  <a:gd name="connsiteX6" fmla="*/ 119064 w 835821"/>
                  <a:gd name="connsiteY6" fmla="*/ 57150 h 659607"/>
                  <a:gd name="connsiteX7" fmla="*/ 59533 w 835821"/>
                  <a:gd name="connsiteY7" fmla="*/ 171451 h 659607"/>
                  <a:gd name="connsiteX8" fmla="*/ 0 w 835821"/>
                  <a:gd name="connsiteY8" fmla="*/ 354806 h 659607"/>
                  <a:gd name="connsiteX9" fmla="*/ 2383 w 835821"/>
                  <a:gd name="connsiteY9" fmla="*/ 388144 h 659607"/>
                  <a:gd name="connsiteX10" fmla="*/ 35721 w 835821"/>
                  <a:gd name="connsiteY10" fmla="*/ 423862 h 659607"/>
                  <a:gd name="connsiteX11" fmla="*/ 292896 w 835821"/>
                  <a:gd name="connsiteY11" fmla="*/ 540545 h 659607"/>
                  <a:gd name="connsiteX12" fmla="*/ 483396 w 835821"/>
                  <a:gd name="connsiteY12" fmla="*/ 626270 h 659607"/>
                  <a:gd name="connsiteX13" fmla="*/ 588171 w 835821"/>
                  <a:gd name="connsiteY13" fmla="*/ 607219 h 659607"/>
                  <a:gd name="connsiteX14" fmla="*/ 631033 w 835821"/>
                  <a:gd name="connsiteY14" fmla="*/ 621507 h 659607"/>
                  <a:gd name="connsiteX15" fmla="*/ 631034 w 835821"/>
                  <a:gd name="connsiteY15" fmla="*/ 638176 h 659607"/>
                  <a:gd name="connsiteX16" fmla="*/ 683421 w 835821"/>
                  <a:gd name="connsiteY16" fmla="*/ 659607 h 659607"/>
                  <a:gd name="connsiteX17" fmla="*/ 835821 w 835821"/>
                  <a:gd name="connsiteY17" fmla="*/ 285750 h 659607"/>
                  <a:gd name="connsiteX18" fmla="*/ 781052 w 835821"/>
                  <a:gd name="connsiteY18" fmla="*/ 269082 h 659607"/>
                  <a:gd name="connsiteX19" fmla="*/ 769146 w 835821"/>
                  <a:gd name="connsiteY19" fmla="*/ 290513 h 659607"/>
                  <a:gd name="connsiteX20" fmla="*/ 733426 w 835821"/>
                  <a:gd name="connsiteY20" fmla="*/ 269082 h 659607"/>
                  <a:gd name="connsiteX0" fmla="*/ 735807 w 835821"/>
                  <a:gd name="connsiteY0" fmla="*/ 276226 h 659607"/>
                  <a:gd name="connsiteX1" fmla="*/ 685801 w 835821"/>
                  <a:gd name="connsiteY1" fmla="*/ 200026 h 659607"/>
                  <a:gd name="connsiteX2" fmla="*/ 647703 w 835821"/>
                  <a:gd name="connsiteY2" fmla="*/ 164307 h 659607"/>
                  <a:gd name="connsiteX3" fmla="*/ 283371 w 835821"/>
                  <a:gd name="connsiteY3" fmla="*/ 16669 h 659607"/>
                  <a:gd name="connsiteX4" fmla="*/ 211933 w 835821"/>
                  <a:gd name="connsiteY4" fmla="*/ 0 h 659607"/>
                  <a:gd name="connsiteX5" fmla="*/ 173833 w 835821"/>
                  <a:gd name="connsiteY5" fmla="*/ 11907 h 659607"/>
                  <a:gd name="connsiteX6" fmla="*/ 119064 w 835821"/>
                  <a:gd name="connsiteY6" fmla="*/ 57150 h 659607"/>
                  <a:gd name="connsiteX7" fmla="*/ 59533 w 835821"/>
                  <a:gd name="connsiteY7" fmla="*/ 171451 h 659607"/>
                  <a:gd name="connsiteX8" fmla="*/ 0 w 835821"/>
                  <a:gd name="connsiteY8" fmla="*/ 354806 h 659607"/>
                  <a:gd name="connsiteX9" fmla="*/ 2383 w 835821"/>
                  <a:gd name="connsiteY9" fmla="*/ 388144 h 659607"/>
                  <a:gd name="connsiteX10" fmla="*/ 35721 w 835821"/>
                  <a:gd name="connsiteY10" fmla="*/ 423862 h 659607"/>
                  <a:gd name="connsiteX11" fmla="*/ 292896 w 835821"/>
                  <a:gd name="connsiteY11" fmla="*/ 540545 h 659607"/>
                  <a:gd name="connsiteX12" fmla="*/ 483396 w 835821"/>
                  <a:gd name="connsiteY12" fmla="*/ 626270 h 659607"/>
                  <a:gd name="connsiteX13" fmla="*/ 588171 w 835821"/>
                  <a:gd name="connsiteY13" fmla="*/ 607219 h 659607"/>
                  <a:gd name="connsiteX14" fmla="*/ 631033 w 835821"/>
                  <a:gd name="connsiteY14" fmla="*/ 621507 h 659607"/>
                  <a:gd name="connsiteX15" fmla="*/ 631034 w 835821"/>
                  <a:gd name="connsiteY15" fmla="*/ 638176 h 659607"/>
                  <a:gd name="connsiteX16" fmla="*/ 683421 w 835821"/>
                  <a:gd name="connsiteY16" fmla="*/ 659607 h 659607"/>
                  <a:gd name="connsiteX17" fmla="*/ 835821 w 835821"/>
                  <a:gd name="connsiteY17" fmla="*/ 285750 h 659607"/>
                  <a:gd name="connsiteX18" fmla="*/ 781052 w 835821"/>
                  <a:gd name="connsiteY18" fmla="*/ 269082 h 659607"/>
                  <a:gd name="connsiteX19" fmla="*/ 769146 w 835821"/>
                  <a:gd name="connsiteY19" fmla="*/ 290513 h 659607"/>
                  <a:gd name="connsiteX20" fmla="*/ 735807 w 835821"/>
                  <a:gd name="connsiteY20" fmla="*/ 276226 h 659607"/>
                  <a:gd name="connsiteX0" fmla="*/ 735807 w 835821"/>
                  <a:gd name="connsiteY0" fmla="*/ 276226 h 659607"/>
                  <a:gd name="connsiteX1" fmla="*/ 685801 w 835821"/>
                  <a:gd name="connsiteY1" fmla="*/ 200026 h 659607"/>
                  <a:gd name="connsiteX2" fmla="*/ 647703 w 835821"/>
                  <a:gd name="connsiteY2" fmla="*/ 164307 h 659607"/>
                  <a:gd name="connsiteX3" fmla="*/ 283371 w 835821"/>
                  <a:gd name="connsiteY3" fmla="*/ 16669 h 659607"/>
                  <a:gd name="connsiteX4" fmla="*/ 211933 w 835821"/>
                  <a:gd name="connsiteY4" fmla="*/ 0 h 659607"/>
                  <a:gd name="connsiteX5" fmla="*/ 173833 w 835821"/>
                  <a:gd name="connsiteY5" fmla="*/ 11907 h 659607"/>
                  <a:gd name="connsiteX6" fmla="*/ 133352 w 835821"/>
                  <a:gd name="connsiteY6" fmla="*/ 28576 h 659607"/>
                  <a:gd name="connsiteX7" fmla="*/ 119064 w 835821"/>
                  <a:gd name="connsiteY7" fmla="*/ 57150 h 659607"/>
                  <a:gd name="connsiteX8" fmla="*/ 59533 w 835821"/>
                  <a:gd name="connsiteY8" fmla="*/ 171451 h 659607"/>
                  <a:gd name="connsiteX9" fmla="*/ 0 w 835821"/>
                  <a:gd name="connsiteY9" fmla="*/ 354806 h 659607"/>
                  <a:gd name="connsiteX10" fmla="*/ 2383 w 835821"/>
                  <a:gd name="connsiteY10" fmla="*/ 388144 h 659607"/>
                  <a:gd name="connsiteX11" fmla="*/ 35721 w 835821"/>
                  <a:gd name="connsiteY11" fmla="*/ 423862 h 659607"/>
                  <a:gd name="connsiteX12" fmla="*/ 292896 w 835821"/>
                  <a:gd name="connsiteY12" fmla="*/ 540545 h 659607"/>
                  <a:gd name="connsiteX13" fmla="*/ 483396 w 835821"/>
                  <a:gd name="connsiteY13" fmla="*/ 626270 h 659607"/>
                  <a:gd name="connsiteX14" fmla="*/ 588171 w 835821"/>
                  <a:gd name="connsiteY14" fmla="*/ 607219 h 659607"/>
                  <a:gd name="connsiteX15" fmla="*/ 631033 w 835821"/>
                  <a:gd name="connsiteY15" fmla="*/ 621507 h 659607"/>
                  <a:gd name="connsiteX16" fmla="*/ 631034 w 835821"/>
                  <a:gd name="connsiteY16" fmla="*/ 638176 h 659607"/>
                  <a:gd name="connsiteX17" fmla="*/ 683421 w 835821"/>
                  <a:gd name="connsiteY17" fmla="*/ 659607 h 659607"/>
                  <a:gd name="connsiteX18" fmla="*/ 835821 w 835821"/>
                  <a:gd name="connsiteY18" fmla="*/ 285750 h 659607"/>
                  <a:gd name="connsiteX19" fmla="*/ 781052 w 835821"/>
                  <a:gd name="connsiteY19" fmla="*/ 269082 h 659607"/>
                  <a:gd name="connsiteX20" fmla="*/ 769146 w 835821"/>
                  <a:gd name="connsiteY20" fmla="*/ 290513 h 659607"/>
                  <a:gd name="connsiteX21" fmla="*/ 735807 w 835821"/>
                  <a:gd name="connsiteY21" fmla="*/ 276226 h 659607"/>
                  <a:gd name="connsiteX0" fmla="*/ 735807 w 835821"/>
                  <a:gd name="connsiteY0" fmla="*/ 276226 h 659607"/>
                  <a:gd name="connsiteX1" fmla="*/ 685801 w 835821"/>
                  <a:gd name="connsiteY1" fmla="*/ 200026 h 659607"/>
                  <a:gd name="connsiteX2" fmla="*/ 647703 w 835821"/>
                  <a:gd name="connsiteY2" fmla="*/ 164307 h 659607"/>
                  <a:gd name="connsiteX3" fmla="*/ 283371 w 835821"/>
                  <a:gd name="connsiteY3" fmla="*/ 16669 h 659607"/>
                  <a:gd name="connsiteX4" fmla="*/ 211933 w 835821"/>
                  <a:gd name="connsiteY4" fmla="*/ 0 h 659607"/>
                  <a:gd name="connsiteX5" fmla="*/ 173833 w 835821"/>
                  <a:gd name="connsiteY5" fmla="*/ 11907 h 659607"/>
                  <a:gd name="connsiteX6" fmla="*/ 133352 w 835821"/>
                  <a:gd name="connsiteY6" fmla="*/ 28576 h 659607"/>
                  <a:gd name="connsiteX7" fmla="*/ 119064 w 835821"/>
                  <a:gd name="connsiteY7" fmla="*/ 57150 h 659607"/>
                  <a:gd name="connsiteX8" fmla="*/ 54770 w 835821"/>
                  <a:gd name="connsiteY8" fmla="*/ 173832 h 659607"/>
                  <a:gd name="connsiteX9" fmla="*/ 0 w 835821"/>
                  <a:gd name="connsiteY9" fmla="*/ 354806 h 659607"/>
                  <a:gd name="connsiteX10" fmla="*/ 2383 w 835821"/>
                  <a:gd name="connsiteY10" fmla="*/ 388144 h 659607"/>
                  <a:gd name="connsiteX11" fmla="*/ 35721 w 835821"/>
                  <a:gd name="connsiteY11" fmla="*/ 423862 h 659607"/>
                  <a:gd name="connsiteX12" fmla="*/ 292896 w 835821"/>
                  <a:gd name="connsiteY12" fmla="*/ 540545 h 659607"/>
                  <a:gd name="connsiteX13" fmla="*/ 483396 w 835821"/>
                  <a:gd name="connsiteY13" fmla="*/ 626270 h 659607"/>
                  <a:gd name="connsiteX14" fmla="*/ 588171 w 835821"/>
                  <a:gd name="connsiteY14" fmla="*/ 607219 h 659607"/>
                  <a:gd name="connsiteX15" fmla="*/ 631033 w 835821"/>
                  <a:gd name="connsiteY15" fmla="*/ 621507 h 659607"/>
                  <a:gd name="connsiteX16" fmla="*/ 631034 w 835821"/>
                  <a:gd name="connsiteY16" fmla="*/ 638176 h 659607"/>
                  <a:gd name="connsiteX17" fmla="*/ 683421 w 835821"/>
                  <a:gd name="connsiteY17" fmla="*/ 659607 h 659607"/>
                  <a:gd name="connsiteX18" fmla="*/ 835821 w 835821"/>
                  <a:gd name="connsiteY18" fmla="*/ 285750 h 659607"/>
                  <a:gd name="connsiteX19" fmla="*/ 781052 w 835821"/>
                  <a:gd name="connsiteY19" fmla="*/ 269082 h 659607"/>
                  <a:gd name="connsiteX20" fmla="*/ 769146 w 835821"/>
                  <a:gd name="connsiteY20" fmla="*/ 290513 h 659607"/>
                  <a:gd name="connsiteX21" fmla="*/ 735807 w 835821"/>
                  <a:gd name="connsiteY21" fmla="*/ 276226 h 659607"/>
                  <a:gd name="connsiteX0" fmla="*/ 735807 w 835821"/>
                  <a:gd name="connsiteY0" fmla="*/ 276226 h 659607"/>
                  <a:gd name="connsiteX1" fmla="*/ 685801 w 835821"/>
                  <a:gd name="connsiteY1" fmla="*/ 200026 h 659607"/>
                  <a:gd name="connsiteX2" fmla="*/ 647703 w 835821"/>
                  <a:gd name="connsiteY2" fmla="*/ 164307 h 659607"/>
                  <a:gd name="connsiteX3" fmla="*/ 283371 w 835821"/>
                  <a:gd name="connsiteY3" fmla="*/ 16669 h 659607"/>
                  <a:gd name="connsiteX4" fmla="*/ 211933 w 835821"/>
                  <a:gd name="connsiteY4" fmla="*/ 0 h 659607"/>
                  <a:gd name="connsiteX5" fmla="*/ 173833 w 835821"/>
                  <a:gd name="connsiteY5" fmla="*/ 11907 h 659607"/>
                  <a:gd name="connsiteX6" fmla="*/ 133352 w 835821"/>
                  <a:gd name="connsiteY6" fmla="*/ 28576 h 659607"/>
                  <a:gd name="connsiteX7" fmla="*/ 119064 w 835821"/>
                  <a:gd name="connsiteY7" fmla="*/ 57150 h 659607"/>
                  <a:gd name="connsiteX8" fmla="*/ 54770 w 835821"/>
                  <a:gd name="connsiteY8" fmla="*/ 173832 h 659607"/>
                  <a:gd name="connsiteX9" fmla="*/ 0 w 835821"/>
                  <a:gd name="connsiteY9" fmla="*/ 354806 h 659607"/>
                  <a:gd name="connsiteX10" fmla="*/ 2383 w 835821"/>
                  <a:gd name="connsiteY10" fmla="*/ 388144 h 659607"/>
                  <a:gd name="connsiteX11" fmla="*/ 35721 w 835821"/>
                  <a:gd name="connsiteY11" fmla="*/ 423862 h 659607"/>
                  <a:gd name="connsiteX12" fmla="*/ 111921 w 835821"/>
                  <a:gd name="connsiteY12" fmla="*/ 466726 h 659607"/>
                  <a:gd name="connsiteX13" fmla="*/ 292896 w 835821"/>
                  <a:gd name="connsiteY13" fmla="*/ 540545 h 659607"/>
                  <a:gd name="connsiteX14" fmla="*/ 483396 w 835821"/>
                  <a:gd name="connsiteY14" fmla="*/ 626270 h 659607"/>
                  <a:gd name="connsiteX15" fmla="*/ 588171 w 835821"/>
                  <a:gd name="connsiteY15" fmla="*/ 607219 h 659607"/>
                  <a:gd name="connsiteX16" fmla="*/ 631033 w 835821"/>
                  <a:gd name="connsiteY16" fmla="*/ 621507 h 659607"/>
                  <a:gd name="connsiteX17" fmla="*/ 631034 w 835821"/>
                  <a:gd name="connsiteY17" fmla="*/ 638176 h 659607"/>
                  <a:gd name="connsiteX18" fmla="*/ 683421 w 835821"/>
                  <a:gd name="connsiteY18" fmla="*/ 659607 h 659607"/>
                  <a:gd name="connsiteX19" fmla="*/ 835821 w 835821"/>
                  <a:gd name="connsiteY19" fmla="*/ 285750 h 659607"/>
                  <a:gd name="connsiteX20" fmla="*/ 781052 w 835821"/>
                  <a:gd name="connsiteY20" fmla="*/ 269082 h 659607"/>
                  <a:gd name="connsiteX21" fmla="*/ 769146 w 835821"/>
                  <a:gd name="connsiteY21" fmla="*/ 290513 h 659607"/>
                  <a:gd name="connsiteX22" fmla="*/ 735807 w 835821"/>
                  <a:gd name="connsiteY22" fmla="*/ 276226 h 659607"/>
                  <a:gd name="connsiteX0" fmla="*/ 735807 w 835821"/>
                  <a:gd name="connsiteY0" fmla="*/ 276226 h 659607"/>
                  <a:gd name="connsiteX1" fmla="*/ 685801 w 835821"/>
                  <a:gd name="connsiteY1" fmla="*/ 200026 h 659607"/>
                  <a:gd name="connsiteX2" fmla="*/ 647703 w 835821"/>
                  <a:gd name="connsiteY2" fmla="*/ 164307 h 659607"/>
                  <a:gd name="connsiteX3" fmla="*/ 283371 w 835821"/>
                  <a:gd name="connsiteY3" fmla="*/ 16669 h 659607"/>
                  <a:gd name="connsiteX4" fmla="*/ 211933 w 835821"/>
                  <a:gd name="connsiteY4" fmla="*/ 0 h 659607"/>
                  <a:gd name="connsiteX5" fmla="*/ 173833 w 835821"/>
                  <a:gd name="connsiteY5" fmla="*/ 11907 h 659607"/>
                  <a:gd name="connsiteX6" fmla="*/ 133352 w 835821"/>
                  <a:gd name="connsiteY6" fmla="*/ 28576 h 659607"/>
                  <a:gd name="connsiteX7" fmla="*/ 119064 w 835821"/>
                  <a:gd name="connsiteY7" fmla="*/ 57150 h 659607"/>
                  <a:gd name="connsiteX8" fmla="*/ 54770 w 835821"/>
                  <a:gd name="connsiteY8" fmla="*/ 173832 h 659607"/>
                  <a:gd name="connsiteX9" fmla="*/ 0 w 835821"/>
                  <a:gd name="connsiteY9" fmla="*/ 354806 h 659607"/>
                  <a:gd name="connsiteX10" fmla="*/ 2383 w 835821"/>
                  <a:gd name="connsiteY10" fmla="*/ 388144 h 659607"/>
                  <a:gd name="connsiteX11" fmla="*/ 35721 w 835821"/>
                  <a:gd name="connsiteY11" fmla="*/ 423862 h 659607"/>
                  <a:gd name="connsiteX12" fmla="*/ 111921 w 835821"/>
                  <a:gd name="connsiteY12" fmla="*/ 466726 h 659607"/>
                  <a:gd name="connsiteX13" fmla="*/ 292896 w 835821"/>
                  <a:gd name="connsiteY13" fmla="*/ 547689 h 659607"/>
                  <a:gd name="connsiteX14" fmla="*/ 483396 w 835821"/>
                  <a:gd name="connsiteY14" fmla="*/ 626270 h 659607"/>
                  <a:gd name="connsiteX15" fmla="*/ 588171 w 835821"/>
                  <a:gd name="connsiteY15" fmla="*/ 607219 h 659607"/>
                  <a:gd name="connsiteX16" fmla="*/ 631033 w 835821"/>
                  <a:gd name="connsiteY16" fmla="*/ 621507 h 659607"/>
                  <a:gd name="connsiteX17" fmla="*/ 631034 w 835821"/>
                  <a:gd name="connsiteY17" fmla="*/ 638176 h 659607"/>
                  <a:gd name="connsiteX18" fmla="*/ 683421 w 835821"/>
                  <a:gd name="connsiteY18" fmla="*/ 659607 h 659607"/>
                  <a:gd name="connsiteX19" fmla="*/ 835821 w 835821"/>
                  <a:gd name="connsiteY19" fmla="*/ 285750 h 659607"/>
                  <a:gd name="connsiteX20" fmla="*/ 781052 w 835821"/>
                  <a:gd name="connsiteY20" fmla="*/ 269082 h 659607"/>
                  <a:gd name="connsiteX21" fmla="*/ 769146 w 835821"/>
                  <a:gd name="connsiteY21" fmla="*/ 290513 h 659607"/>
                  <a:gd name="connsiteX22" fmla="*/ 735807 w 835821"/>
                  <a:gd name="connsiteY22" fmla="*/ 276226 h 659607"/>
                  <a:gd name="connsiteX0" fmla="*/ 735807 w 835821"/>
                  <a:gd name="connsiteY0" fmla="*/ 276226 h 659607"/>
                  <a:gd name="connsiteX1" fmla="*/ 685801 w 835821"/>
                  <a:gd name="connsiteY1" fmla="*/ 200026 h 659607"/>
                  <a:gd name="connsiteX2" fmla="*/ 647703 w 835821"/>
                  <a:gd name="connsiteY2" fmla="*/ 164307 h 659607"/>
                  <a:gd name="connsiteX3" fmla="*/ 283371 w 835821"/>
                  <a:gd name="connsiteY3" fmla="*/ 16669 h 659607"/>
                  <a:gd name="connsiteX4" fmla="*/ 211933 w 835821"/>
                  <a:gd name="connsiteY4" fmla="*/ 0 h 659607"/>
                  <a:gd name="connsiteX5" fmla="*/ 173833 w 835821"/>
                  <a:gd name="connsiteY5" fmla="*/ 11907 h 659607"/>
                  <a:gd name="connsiteX6" fmla="*/ 133352 w 835821"/>
                  <a:gd name="connsiteY6" fmla="*/ 28576 h 659607"/>
                  <a:gd name="connsiteX7" fmla="*/ 119064 w 835821"/>
                  <a:gd name="connsiteY7" fmla="*/ 57150 h 659607"/>
                  <a:gd name="connsiteX8" fmla="*/ 54770 w 835821"/>
                  <a:gd name="connsiteY8" fmla="*/ 173832 h 659607"/>
                  <a:gd name="connsiteX9" fmla="*/ 0 w 835821"/>
                  <a:gd name="connsiteY9" fmla="*/ 354806 h 659607"/>
                  <a:gd name="connsiteX10" fmla="*/ 2383 w 835821"/>
                  <a:gd name="connsiteY10" fmla="*/ 388144 h 659607"/>
                  <a:gd name="connsiteX11" fmla="*/ 35721 w 835821"/>
                  <a:gd name="connsiteY11" fmla="*/ 423862 h 659607"/>
                  <a:gd name="connsiteX12" fmla="*/ 111921 w 835821"/>
                  <a:gd name="connsiteY12" fmla="*/ 466726 h 659607"/>
                  <a:gd name="connsiteX13" fmla="*/ 292896 w 835821"/>
                  <a:gd name="connsiteY13" fmla="*/ 547689 h 659607"/>
                  <a:gd name="connsiteX14" fmla="*/ 483396 w 835821"/>
                  <a:gd name="connsiteY14" fmla="*/ 626270 h 659607"/>
                  <a:gd name="connsiteX15" fmla="*/ 531021 w 835821"/>
                  <a:gd name="connsiteY15" fmla="*/ 621507 h 659607"/>
                  <a:gd name="connsiteX16" fmla="*/ 588171 w 835821"/>
                  <a:gd name="connsiteY16" fmla="*/ 607219 h 659607"/>
                  <a:gd name="connsiteX17" fmla="*/ 631033 w 835821"/>
                  <a:gd name="connsiteY17" fmla="*/ 621507 h 659607"/>
                  <a:gd name="connsiteX18" fmla="*/ 631034 w 835821"/>
                  <a:gd name="connsiteY18" fmla="*/ 638176 h 659607"/>
                  <a:gd name="connsiteX19" fmla="*/ 683421 w 835821"/>
                  <a:gd name="connsiteY19" fmla="*/ 659607 h 659607"/>
                  <a:gd name="connsiteX20" fmla="*/ 835821 w 835821"/>
                  <a:gd name="connsiteY20" fmla="*/ 285750 h 659607"/>
                  <a:gd name="connsiteX21" fmla="*/ 781052 w 835821"/>
                  <a:gd name="connsiteY21" fmla="*/ 269082 h 659607"/>
                  <a:gd name="connsiteX22" fmla="*/ 769146 w 835821"/>
                  <a:gd name="connsiteY22" fmla="*/ 290513 h 659607"/>
                  <a:gd name="connsiteX23" fmla="*/ 735807 w 835821"/>
                  <a:gd name="connsiteY23" fmla="*/ 276226 h 659607"/>
                  <a:gd name="connsiteX0" fmla="*/ 735807 w 835821"/>
                  <a:gd name="connsiteY0" fmla="*/ 276226 h 659607"/>
                  <a:gd name="connsiteX1" fmla="*/ 685801 w 835821"/>
                  <a:gd name="connsiteY1" fmla="*/ 200026 h 659607"/>
                  <a:gd name="connsiteX2" fmla="*/ 647703 w 835821"/>
                  <a:gd name="connsiteY2" fmla="*/ 164307 h 659607"/>
                  <a:gd name="connsiteX3" fmla="*/ 283371 w 835821"/>
                  <a:gd name="connsiteY3" fmla="*/ 9526 h 659607"/>
                  <a:gd name="connsiteX4" fmla="*/ 211933 w 835821"/>
                  <a:gd name="connsiteY4" fmla="*/ 0 h 659607"/>
                  <a:gd name="connsiteX5" fmla="*/ 173833 w 835821"/>
                  <a:gd name="connsiteY5" fmla="*/ 11907 h 659607"/>
                  <a:gd name="connsiteX6" fmla="*/ 133352 w 835821"/>
                  <a:gd name="connsiteY6" fmla="*/ 28576 h 659607"/>
                  <a:gd name="connsiteX7" fmla="*/ 119064 w 835821"/>
                  <a:gd name="connsiteY7" fmla="*/ 57150 h 659607"/>
                  <a:gd name="connsiteX8" fmla="*/ 54770 w 835821"/>
                  <a:gd name="connsiteY8" fmla="*/ 173832 h 659607"/>
                  <a:gd name="connsiteX9" fmla="*/ 0 w 835821"/>
                  <a:gd name="connsiteY9" fmla="*/ 354806 h 659607"/>
                  <a:gd name="connsiteX10" fmla="*/ 2383 w 835821"/>
                  <a:gd name="connsiteY10" fmla="*/ 388144 h 659607"/>
                  <a:gd name="connsiteX11" fmla="*/ 35721 w 835821"/>
                  <a:gd name="connsiteY11" fmla="*/ 423862 h 659607"/>
                  <a:gd name="connsiteX12" fmla="*/ 111921 w 835821"/>
                  <a:gd name="connsiteY12" fmla="*/ 466726 h 659607"/>
                  <a:gd name="connsiteX13" fmla="*/ 292896 w 835821"/>
                  <a:gd name="connsiteY13" fmla="*/ 547689 h 659607"/>
                  <a:gd name="connsiteX14" fmla="*/ 483396 w 835821"/>
                  <a:gd name="connsiteY14" fmla="*/ 626270 h 659607"/>
                  <a:gd name="connsiteX15" fmla="*/ 531021 w 835821"/>
                  <a:gd name="connsiteY15" fmla="*/ 621507 h 659607"/>
                  <a:gd name="connsiteX16" fmla="*/ 588171 w 835821"/>
                  <a:gd name="connsiteY16" fmla="*/ 607219 h 659607"/>
                  <a:gd name="connsiteX17" fmla="*/ 631033 w 835821"/>
                  <a:gd name="connsiteY17" fmla="*/ 621507 h 659607"/>
                  <a:gd name="connsiteX18" fmla="*/ 631034 w 835821"/>
                  <a:gd name="connsiteY18" fmla="*/ 638176 h 659607"/>
                  <a:gd name="connsiteX19" fmla="*/ 683421 w 835821"/>
                  <a:gd name="connsiteY19" fmla="*/ 659607 h 659607"/>
                  <a:gd name="connsiteX20" fmla="*/ 835821 w 835821"/>
                  <a:gd name="connsiteY20" fmla="*/ 285750 h 659607"/>
                  <a:gd name="connsiteX21" fmla="*/ 781052 w 835821"/>
                  <a:gd name="connsiteY21" fmla="*/ 269082 h 659607"/>
                  <a:gd name="connsiteX22" fmla="*/ 769146 w 835821"/>
                  <a:gd name="connsiteY22" fmla="*/ 290513 h 659607"/>
                  <a:gd name="connsiteX23" fmla="*/ 735807 w 835821"/>
                  <a:gd name="connsiteY23" fmla="*/ 276226 h 659607"/>
                  <a:gd name="connsiteX0" fmla="*/ 735807 w 835821"/>
                  <a:gd name="connsiteY0" fmla="*/ 276226 h 659607"/>
                  <a:gd name="connsiteX1" fmla="*/ 685801 w 835821"/>
                  <a:gd name="connsiteY1" fmla="*/ 200026 h 659607"/>
                  <a:gd name="connsiteX2" fmla="*/ 647703 w 835821"/>
                  <a:gd name="connsiteY2" fmla="*/ 164307 h 659607"/>
                  <a:gd name="connsiteX3" fmla="*/ 283371 w 835821"/>
                  <a:gd name="connsiteY3" fmla="*/ 9526 h 659607"/>
                  <a:gd name="connsiteX4" fmla="*/ 211933 w 835821"/>
                  <a:gd name="connsiteY4" fmla="*/ 0 h 659607"/>
                  <a:gd name="connsiteX5" fmla="*/ 164308 w 835821"/>
                  <a:gd name="connsiteY5" fmla="*/ 7145 h 659607"/>
                  <a:gd name="connsiteX6" fmla="*/ 133352 w 835821"/>
                  <a:gd name="connsiteY6" fmla="*/ 28576 h 659607"/>
                  <a:gd name="connsiteX7" fmla="*/ 119064 w 835821"/>
                  <a:gd name="connsiteY7" fmla="*/ 57150 h 659607"/>
                  <a:gd name="connsiteX8" fmla="*/ 54770 w 835821"/>
                  <a:gd name="connsiteY8" fmla="*/ 173832 h 659607"/>
                  <a:gd name="connsiteX9" fmla="*/ 0 w 835821"/>
                  <a:gd name="connsiteY9" fmla="*/ 354806 h 659607"/>
                  <a:gd name="connsiteX10" fmla="*/ 2383 w 835821"/>
                  <a:gd name="connsiteY10" fmla="*/ 388144 h 659607"/>
                  <a:gd name="connsiteX11" fmla="*/ 35721 w 835821"/>
                  <a:gd name="connsiteY11" fmla="*/ 423862 h 659607"/>
                  <a:gd name="connsiteX12" fmla="*/ 111921 w 835821"/>
                  <a:gd name="connsiteY12" fmla="*/ 466726 h 659607"/>
                  <a:gd name="connsiteX13" fmla="*/ 292896 w 835821"/>
                  <a:gd name="connsiteY13" fmla="*/ 547689 h 659607"/>
                  <a:gd name="connsiteX14" fmla="*/ 483396 w 835821"/>
                  <a:gd name="connsiteY14" fmla="*/ 626270 h 659607"/>
                  <a:gd name="connsiteX15" fmla="*/ 531021 w 835821"/>
                  <a:gd name="connsiteY15" fmla="*/ 621507 h 659607"/>
                  <a:gd name="connsiteX16" fmla="*/ 588171 w 835821"/>
                  <a:gd name="connsiteY16" fmla="*/ 607219 h 659607"/>
                  <a:gd name="connsiteX17" fmla="*/ 631033 w 835821"/>
                  <a:gd name="connsiteY17" fmla="*/ 621507 h 659607"/>
                  <a:gd name="connsiteX18" fmla="*/ 631034 w 835821"/>
                  <a:gd name="connsiteY18" fmla="*/ 638176 h 659607"/>
                  <a:gd name="connsiteX19" fmla="*/ 683421 w 835821"/>
                  <a:gd name="connsiteY19" fmla="*/ 659607 h 659607"/>
                  <a:gd name="connsiteX20" fmla="*/ 835821 w 835821"/>
                  <a:gd name="connsiteY20" fmla="*/ 285750 h 659607"/>
                  <a:gd name="connsiteX21" fmla="*/ 781052 w 835821"/>
                  <a:gd name="connsiteY21" fmla="*/ 269082 h 659607"/>
                  <a:gd name="connsiteX22" fmla="*/ 769146 w 835821"/>
                  <a:gd name="connsiteY22" fmla="*/ 290513 h 659607"/>
                  <a:gd name="connsiteX23" fmla="*/ 735807 w 835821"/>
                  <a:gd name="connsiteY23" fmla="*/ 276226 h 659607"/>
                  <a:gd name="connsiteX0" fmla="*/ 735807 w 835821"/>
                  <a:gd name="connsiteY0" fmla="*/ 276226 h 659607"/>
                  <a:gd name="connsiteX1" fmla="*/ 685801 w 835821"/>
                  <a:gd name="connsiteY1" fmla="*/ 200026 h 659607"/>
                  <a:gd name="connsiteX2" fmla="*/ 647703 w 835821"/>
                  <a:gd name="connsiteY2" fmla="*/ 164307 h 659607"/>
                  <a:gd name="connsiteX3" fmla="*/ 283371 w 835821"/>
                  <a:gd name="connsiteY3" fmla="*/ 9526 h 659607"/>
                  <a:gd name="connsiteX4" fmla="*/ 211933 w 835821"/>
                  <a:gd name="connsiteY4" fmla="*/ 0 h 659607"/>
                  <a:gd name="connsiteX5" fmla="*/ 164308 w 835821"/>
                  <a:gd name="connsiteY5" fmla="*/ 7145 h 659607"/>
                  <a:gd name="connsiteX6" fmla="*/ 133352 w 835821"/>
                  <a:gd name="connsiteY6" fmla="*/ 28576 h 659607"/>
                  <a:gd name="connsiteX7" fmla="*/ 119064 w 835821"/>
                  <a:gd name="connsiteY7" fmla="*/ 57150 h 659607"/>
                  <a:gd name="connsiteX8" fmla="*/ 54770 w 835821"/>
                  <a:gd name="connsiteY8" fmla="*/ 173832 h 659607"/>
                  <a:gd name="connsiteX9" fmla="*/ 0 w 835821"/>
                  <a:gd name="connsiteY9" fmla="*/ 354806 h 659607"/>
                  <a:gd name="connsiteX10" fmla="*/ 2383 w 835821"/>
                  <a:gd name="connsiteY10" fmla="*/ 388144 h 659607"/>
                  <a:gd name="connsiteX11" fmla="*/ 35721 w 835821"/>
                  <a:gd name="connsiteY11" fmla="*/ 423862 h 659607"/>
                  <a:gd name="connsiteX12" fmla="*/ 111921 w 835821"/>
                  <a:gd name="connsiteY12" fmla="*/ 466726 h 659607"/>
                  <a:gd name="connsiteX13" fmla="*/ 292896 w 835821"/>
                  <a:gd name="connsiteY13" fmla="*/ 547689 h 659607"/>
                  <a:gd name="connsiteX14" fmla="*/ 483396 w 835821"/>
                  <a:gd name="connsiteY14" fmla="*/ 626270 h 659607"/>
                  <a:gd name="connsiteX15" fmla="*/ 531021 w 835821"/>
                  <a:gd name="connsiteY15" fmla="*/ 621507 h 659607"/>
                  <a:gd name="connsiteX16" fmla="*/ 588171 w 835821"/>
                  <a:gd name="connsiteY16" fmla="*/ 607219 h 659607"/>
                  <a:gd name="connsiteX17" fmla="*/ 631033 w 835821"/>
                  <a:gd name="connsiteY17" fmla="*/ 621507 h 659607"/>
                  <a:gd name="connsiteX18" fmla="*/ 631034 w 835821"/>
                  <a:gd name="connsiteY18" fmla="*/ 638176 h 659607"/>
                  <a:gd name="connsiteX19" fmla="*/ 683421 w 835821"/>
                  <a:gd name="connsiteY19" fmla="*/ 659607 h 659607"/>
                  <a:gd name="connsiteX20" fmla="*/ 835821 w 835821"/>
                  <a:gd name="connsiteY20" fmla="*/ 285750 h 659607"/>
                  <a:gd name="connsiteX21" fmla="*/ 781052 w 835821"/>
                  <a:gd name="connsiteY21" fmla="*/ 269082 h 659607"/>
                  <a:gd name="connsiteX22" fmla="*/ 773908 w 835821"/>
                  <a:gd name="connsiteY22" fmla="*/ 283369 h 659607"/>
                  <a:gd name="connsiteX23" fmla="*/ 735807 w 835821"/>
                  <a:gd name="connsiteY23" fmla="*/ 276226 h 659607"/>
                  <a:gd name="connsiteX0" fmla="*/ 735807 w 835821"/>
                  <a:gd name="connsiteY0" fmla="*/ 276226 h 659607"/>
                  <a:gd name="connsiteX1" fmla="*/ 685801 w 835821"/>
                  <a:gd name="connsiteY1" fmla="*/ 200026 h 659607"/>
                  <a:gd name="connsiteX2" fmla="*/ 647703 w 835821"/>
                  <a:gd name="connsiteY2" fmla="*/ 164307 h 659607"/>
                  <a:gd name="connsiteX3" fmla="*/ 283371 w 835821"/>
                  <a:gd name="connsiteY3" fmla="*/ 9526 h 659607"/>
                  <a:gd name="connsiteX4" fmla="*/ 211933 w 835821"/>
                  <a:gd name="connsiteY4" fmla="*/ 0 h 659607"/>
                  <a:gd name="connsiteX5" fmla="*/ 164308 w 835821"/>
                  <a:gd name="connsiteY5" fmla="*/ 7145 h 659607"/>
                  <a:gd name="connsiteX6" fmla="*/ 133352 w 835821"/>
                  <a:gd name="connsiteY6" fmla="*/ 28576 h 659607"/>
                  <a:gd name="connsiteX7" fmla="*/ 119064 w 835821"/>
                  <a:gd name="connsiteY7" fmla="*/ 57150 h 659607"/>
                  <a:gd name="connsiteX8" fmla="*/ 54770 w 835821"/>
                  <a:gd name="connsiteY8" fmla="*/ 173832 h 659607"/>
                  <a:gd name="connsiteX9" fmla="*/ 0 w 835821"/>
                  <a:gd name="connsiteY9" fmla="*/ 354806 h 659607"/>
                  <a:gd name="connsiteX10" fmla="*/ 2383 w 835821"/>
                  <a:gd name="connsiteY10" fmla="*/ 388144 h 659607"/>
                  <a:gd name="connsiteX11" fmla="*/ 35721 w 835821"/>
                  <a:gd name="connsiteY11" fmla="*/ 423862 h 659607"/>
                  <a:gd name="connsiteX12" fmla="*/ 111921 w 835821"/>
                  <a:gd name="connsiteY12" fmla="*/ 466726 h 659607"/>
                  <a:gd name="connsiteX13" fmla="*/ 292896 w 835821"/>
                  <a:gd name="connsiteY13" fmla="*/ 547689 h 659607"/>
                  <a:gd name="connsiteX14" fmla="*/ 483396 w 835821"/>
                  <a:gd name="connsiteY14" fmla="*/ 626270 h 659607"/>
                  <a:gd name="connsiteX15" fmla="*/ 531021 w 835821"/>
                  <a:gd name="connsiteY15" fmla="*/ 621507 h 659607"/>
                  <a:gd name="connsiteX16" fmla="*/ 588171 w 835821"/>
                  <a:gd name="connsiteY16" fmla="*/ 607219 h 659607"/>
                  <a:gd name="connsiteX17" fmla="*/ 631033 w 835821"/>
                  <a:gd name="connsiteY17" fmla="*/ 621507 h 659607"/>
                  <a:gd name="connsiteX18" fmla="*/ 631034 w 835821"/>
                  <a:gd name="connsiteY18" fmla="*/ 638176 h 659607"/>
                  <a:gd name="connsiteX19" fmla="*/ 683421 w 835821"/>
                  <a:gd name="connsiteY19" fmla="*/ 659607 h 659607"/>
                  <a:gd name="connsiteX20" fmla="*/ 781052 w 835821"/>
                  <a:gd name="connsiteY20" fmla="*/ 433388 h 659607"/>
                  <a:gd name="connsiteX21" fmla="*/ 835821 w 835821"/>
                  <a:gd name="connsiteY21" fmla="*/ 285750 h 659607"/>
                  <a:gd name="connsiteX22" fmla="*/ 781052 w 835821"/>
                  <a:gd name="connsiteY22" fmla="*/ 269082 h 659607"/>
                  <a:gd name="connsiteX23" fmla="*/ 773908 w 835821"/>
                  <a:gd name="connsiteY23" fmla="*/ 283369 h 659607"/>
                  <a:gd name="connsiteX24" fmla="*/ 735807 w 835821"/>
                  <a:gd name="connsiteY24" fmla="*/ 276226 h 659607"/>
                  <a:gd name="connsiteX0" fmla="*/ 735807 w 835821"/>
                  <a:gd name="connsiteY0" fmla="*/ 276226 h 659607"/>
                  <a:gd name="connsiteX1" fmla="*/ 685801 w 835821"/>
                  <a:gd name="connsiteY1" fmla="*/ 200026 h 659607"/>
                  <a:gd name="connsiteX2" fmla="*/ 647703 w 835821"/>
                  <a:gd name="connsiteY2" fmla="*/ 164307 h 659607"/>
                  <a:gd name="connsiteX3" fmla="*/ 283371 w 835821"/>
                  <a:gd name="connsiteY3" fmla="*/ 9526 h 659607"/>
                  <a:gd name="connsiteX4" fmla="*/ 211933 w 835821"/>
                  <a:gd name="connsiteY4" fmla="*/ 0 h 659607"/>
                  <a:gd name="connsiteX5" fmla="*/ 164308 w 835821"/>
                  <a:gd name="connsiteY5" fmla="*/ 7145 h 659607"/>
                  <a:gd name="connsiteX6" fmla="*/ 133352 w 835821"/>
                  <a:gd name="connsiteY6" fmla="*/ 28576 h 659607"/>
                  <a:gd name="connsiteX7" fmla="*/ 119064 w 835821"/>
                  <a:gd name="connsiteY7" fmla="*/ 57150 h 659607"/>
                  <a:gd name="connsiteX8" fmla="*/ 54770 w 835821"/>
                  <a:gd name="connsiteY8" fmla="*/ 173832 h 659607"/>
                  <a:gd name="connsiteX9" fmla="*/ 0 w 835821"/>
                  <a:gd name="connsiteY9" fmla="*/ 354806 h 659607"/>
                  <a:gd name="connsiteX10" fmla="*/ 2383 w 835821"/>
                  <a:gd name="connsiteY10" fmla="*/ 388144 h 659607"/>
                  <a:gd name="connsiteX11" fmla="*/ 35721 w 835821"/>
                  <a:gd name="connsiteY11" fmla="*/ 423862 h 659607"/>
                  <a:gd name="connsiteX12" fmla="*/ 114303 w 835821"/>
                  <a:gd name="connsiteY12" fmla="*/ 476251 h 659607"/>
                  <a:gd name="connsiteX13" fmla="*/ 292896 w 835821"/>
                  <a:gd name="connsiteY13" fmla="*/ 547689 h 659607"/>
                  <a:gd name="connsiteX14" fmla="*/ 483396 w 835821"/>
                  <a:gd name="connsiteY14" fmla="*/ 626270 h 659607"/>
                  <a:gd name="connsiteX15" fmla="*/ 531021 w 835821"/>
                  <a:gd name="connsiteY15" fmla="*/ 621507 h 659607"/>
                  <a:gd name="connsiteX16" fmla="*/ 588171 w 835821"/>
                  <a:gd name="connsiteY16" fmla="*/ 607219 h 659607"/>
                  <a:gd name="connsiteX17" fmla="*/ 631033 w 835821"/>
                  <a:gd name="connsiteY17" fmla="*/ 621507 h 659607"/>
                  <a:gd name="connsiteX18" fmla="*/ 631034 w 835821"/>
                  <a:gd name="connsiteY18" fmla="*/ 638176 h 659607"/>
                  <a:gd name="connsiteX19" fmla="*/ 683421 w 835821"/>
                  <a:gd name="connsiteY19" fmla="*/ 659607 h 659607"/>
                  <a:gd name="connsiteX20" fmla="*/ 781052 w 835821"/>
                  <a:gd name="connsiteY20" fmla="*/ 433388 h 659607"/>
                  <a:gd name="connsiteX21" fmla="*/ 835821 w 835821"/>
                  <a:gd name="connsiteY21" fmla="*/ 285750 h 659607"/>
                  <a:gd name="connsiteX22" fmla="*/ 781052 w 835821"/>
                  <a:gd name="connsiteY22" fmla="*/ 269082 h 659607"/>
                  <a:gd name="connsiteX23" fmla="*/ 773908 w 835821"/>
                  <a:gd name="connsiteY23" fmla="*/ 283369 h 659607"/>
                  <a:gd name="connsiteX24" fmla="*/ 735807 w 835821"/>
                  <a:gd name="connsiteY24" fmla="*/ 276226 h 659607"/>
                  <a:gd name="connsiteX0" fmla="*/ 735807 w 835821"/>
                  <a:gd name="connsiteY0" fmla="*/ 276226 h 659607"/>
                  <a:gd name="connsiteX1" fmla="*/ 685801 w 835821"/>
                  <a:gd name="connsiteY1" fmla="*/ 200026 h 659607"/>
                  <a:gd name="connsiteX2" fmla="*/ 647703 w 835821"/>
                  <a:gd name="connsiteY2" fmla="*/ 164307 h 659607"/>
                  <a:gd name="connsiteX3" fmla="*/ 283371 w 835821"/>
                  <a:gd name="connsiteY3" fmla="*/ 9526 h 659607"/>
                  <a:gd name="connsiteX4" fmla="*/ 211933 w 835821"/>
                  <a:gd name="connsiteY4" fmla="*/ 0 h 659607"/>
                  <a:gd name="connsiteX5" fmla="*/ 164308 w 835821"/>
                  <a:gd name="connsiteY5" fmla="*/ 7145 h 659607"/>
                  <a:gd name="connsiteX6" fmla="*/ 133352 w 835821"/>
                  <a:gd name="connsiteY6" fmla="*/ 28576 h 659607"/>
                  <a:gd name="connsiteX7" fmla="*/ 119064 w 835821"/>
                  <a:gd name="connsiteY7" fmla="*/ 57150 h 659607"/>
                  <a:gd name="connsiteX8" fmla="*/ 54770 w 835821"/>
                  <a:gd name="connsiteY8" fmla="*/ 173832 h 659607"/>
                  <a:gd name="connsiteX9" fmla="*/ 0 w 835821"/>
                  <a:gd name="connsiteY9" fmla="*/ 354806 h 659607"/>
                  <a:gd name="connsiteX10" fmla="*/ 2383 w 835821"/>
                  <a:gd name="connsiteY10" fmla="*/ 388144 h 659607"/>
                  <a:gd name="connsiteX11" fmla="*/ 26196 w 835821"/>
                  <a:gd name="connsiteY11" fmla="*/ 423862 h 659607"/>
                  <a:gd name="connsiteX12" fmla="*/ 114303 w 835821"/>
                  <a:gd name="connsiteY12" fmla="*/ 476251 h 659607"/>
                  <a:gd name="connsiteX13" fmla="*/ 292896 w 835821"/>
                  <a:gd name="connsiteY13" fmla="*/ 547689 h 659607"/>
                  <a:gd name="connsiteX14" fmla="*/ 483396 w 835821"/>
                  <a:gd name="connsiteY14" fmla="*/ 626270 h 659607"/>
                  <a:gd name="connsiteX15" fmla="*/ 531021 w 835821"/>
                  <a:gd name="connsiteY15" fmla="*/ 621507 h 659607"/>
                  <a:gd name="connsiteX16" fmla="*/ 588171 w 835821"/>
                  <a:gd name="connsiteY16" fmla="*/ 607219 h 659607"/>
                  <a:gd name="connsiteX17" fmla="*/ 631033 w 835821"/>
                  <a:gd name="connsiteY17" fmla="*/ 621507 h 659607"/>
                  <a:gd name="connsiteX18" fmla="*/ 631034 w 835821"/>
                  <a:gd name="connsiteY18" fmla="*/ 638176 h 659607"/>
                  <a:gd name="connsiteX19" fmla="*/ 683421 w 835821"/>
                  <a:gd name="connsiteY19" fmla="*/ 659607 h 659607"/>
                  <a:gd name="connsiteX20" fmla="*/ 781052 w 835821"/>
                  <a:gd name="connsiteY20" fmla="*/ 433388 h 659607"/>
                  <a:gd name="connsiteX21" fmla="*/ 835821 w 835821"/>
                  <a:gd name="connsiteY21" fmla="*/ 285750 h 659607"/>
                  <a:gd name="connsiteX22" fmla="*/ 781052 w 835821"/>
                  <a:gd name="connsiteY22" fmla="*/ 269082 h 659607"/>
                  <a:gd name="connsiteX23" fmla="*/ 773908 w 835821"/>
                  <a:gd name="connsiteY23" fmla="*/ 283369 h 659607"/>
                  <a:gd name="connsiteX24" fmla="*/ 735807 w 835821"/>
                  <a:gd name="connsiteY24" fmla="*/ 276226 h 659607"/>
                  <a:gd name="connsiteX0" fmla="*/ 735807 w 835821"/>
                  <a:gd name="connsiteY0" fmla="*/ 276226 h 659607"/>
                  <a:gd name="connsiteX1" fmla="*/ 685801 w 835821"/>
                  <a:gd name="connsiteY1" fmla="*/ 200026 h 659607"/>
                  <a:gd name="connsiteX2" fmla="*/ 647703 w 835821"/>
                  <a:gd name="connsiteY2" fmla="*/ 164307 h 659607"/>
                  <a:gd name="connsiteX3" fmla="*/ 283371 w 835821"/>
                  <a:gd name="connsiteY3" fmla="*/ 9526 h 659607"/>
                  <a:gd name="connsiteX4" fmla="*/ 211933 w 835821"/>
                  <a:gd name="connsiteY4" fmla="*/ 0 h 659607"/>
                  <a:gd name="connsiteX5" fmla="*/ 164308 w 835821"/>
                  <a:gd name="connsiteY5" fmla="*/ 7145 h 659607"/>
                  <a:gd name="connsiteX6" fmla="*/ 133352 w 835821"/>
                  <a:gd name="connsiteY6" fmla="*/ 28576 h 659607"/>
                  <a:gd name="connsiteX7" fmla="*/ 119064 w 835821"/>
                  <a:gd name="connsiteY7" fmla="*/ 57150 h 659607"/>
                  <a:gd name="connsiteX8" fmla="*/ 54770 w 835821"/>
                  <a:gd name="connsiteY8" fmla="*/ 173832 h 659607"/>
                  <a:gd name="connsiteX9" fmla="*/ 0 w 835821"/>
                  <a:gd name="connsiteY9" fmla="*/ 354806 h 659607"/>
                  <a:gd name="connsiteX10" fmla="*/ 2383 w 835821"/>
                  <a:gd name="connsiteY10" fmla="*/ 388144 h 659607"/>
                  <a:gd name="connsiteX11" fmla="*/ 26196 w 835821"/>
                  <a:gd name="connsiteY11" fmla="*/ 423862 h 659607"/>
                  <a:gd name="connsiteX12" fmla="*/ 114303 w 835821"/>
                  <a:gd name="connsiteY12" fmla="*/ 476251 h 659607"/>
                  <a:gd name="connsiteX13" fmla="*/ 297658 w 835821"/>
                  <a:gd name="connsiteY13" fmla="*/ 557214 h 659607"/>
                  <a:gd name="connsiteX14" fmla="*/ 483396 w 835821"/>
                  <a:gd name="connsiteY14" fmla="*/ 626270 h 659607"/>
                  <a:gd name="connsiteX15" fmla="*/ 531021 w 835821"/>
                  <a:gd name="connsiteY15" fmla="*/ 621507 h 659607"/>
                  <a:gd name="connsiteX16" fmla="*/ 588171 w 835821"/>
                  <a:gd name="connsiteY16" fmla="*/ 607219 h 659607"/>
                  <a:gd name="connsiteX17" fmla="*/ 631033 w 835821"/>
                  <a:gd name="connsiteY17" fmla="*/ 621507 h 659607"/>
                  <a:gd name="connsiteX18" fmla="*/ 631034 w 835821"/>
                  <a:gd name="connsiteY18" fmla="*/ 638176 h 659607"/>
                  <a:gd name="connsiteX19" fmla="*/ 683421 w 835821"/>
                  <a:gd name="connsiteY19" fmla="*/ 659607 h 659607"/>
                  <a:gd name="connsiteX20" fmla="*/ 781052 w 835821"/>
                  <a:gd name="connsiteY20" fmla="*/ 433388 h 659607"/>
                  <a:gd name="connsiteX21" fmla="*/ 835821 w 835821"/>
                  <a:gd name="connsiteY21" fmla="*/ 285750 h 659607"/>
                  <a:gd name="connsiteX22" fmla="*/ 781052 w 835821"/>
                  <a:gd name="connsiteY22" fmla="*/ 269082 h 659607"/>
                  <a:gd name="connsiteX23" fmla="*/ 773908 w 835821"/>
                  <a:gd name="connsiteY23" fmla="*/ 283369 h 659607"/>
                  <a:gd name="connsiteX24" fmla="*/ 735807 w 835821"/>
                  <a:gd name="connsiteY24" fmla="*/ 276226 h 659607"/>
                  <a:gd name="connsiteX0" fmla="*/ 735807 w 835821"/>
                  <a:gd name="connsiteY0" fmla="*/ 276226 h 659607"/>
                  <a:gd name="connsiteX1" fmla="*/ 685801 w 835821"/>
                  <a:gd name="connsiteY1" fmla="*/ 200026 h 659607"/>
                  <a:gd name="connsiteX2" fmla="*/ 647703 w 835821"/>
                  <a:gd name="connsiteY2" fmla="*/ 164307 h 659607"/>
                  <a:gd name="connsiteX3" fmla="*/ 283371 w 835821"/>
                  <a:gd name="connsiteY3" fmla="*/ 9526 h 659607"/>
                  <a:gd name="connsiteX4" fmla="*/ 211933 w 835821"/>
                  <a:gd name="connsiteY4" fmla="*/ 0 h 659607"/>
                  <a:gd name="connsiteX5" fmla="*/ 164308 w 835821"/>
                  <a:gd name="connsiteY5" fmla="*/ 7145 h 659607"/>
                  <a:gd name="connsiteX6" fmla="*/ 133352 w 835821"/>
                  <a:gd name="connsiteY6" fmla="*/ 28576 h 659607"/>
                  <a:gd name="connsiteX7" fmla="*/ 119064 w 835821"/>
                  <a:gd name="connsiteY7" fmla="*/ 57150 h 659607"/>
                  <a:gd name="connsiteX8" fmla="*/ 54770 w 835821"/>
                  <a:gd name="connsiteY8" fmla="*/ 173832 h 659607"/>
                  <a:gd name="connsiteX9" fmla="*/ 0 w 835821"/>
                  <a:gd name="connsiteY9" fmla="*/ 354806 h 659607"/>
                  <a:gd name="connsiteX10" fmla="*/ 2383 w 835821"/>
                  <a:gd name="connsiteY10" fmla="*/ 388144 h 659607"/>
                  <a:gd name="connsiteX11" fmla="*/ 26196 w 835821"/>
                  <a:gd name="connsiteY11" fmla="*/ 423862 h 659607"/>
                  <a:gd name="connsiteX12" fmla="*/ 114303 w 835821"/>
                  <a:gd name="connsiteY12" fmla="*/ 476251 h 659607"/>
                  <a:gd name="connsiteX13" fmla="*/ 297658 w 835821"/>
                  <a:gd name="connsiteY13" fmla="*/ 557214 h 659607"/>
                  <a:gd name="connsiteX14" fmla="*/ 476252 w 835821"/>
                  <a:gd name="connsiteY14" fmla="*/ 631032 h 659607"/>
                  <a:gd name="connsiteX15" fmla="*/ 531021 w 835821"/>
                  <a:gd name="connsiteY15" fmla="*/ 621507 h 659607"/>
                  <a:gd name="connsiteX16" fmla="*/ 588171 w 835821"/>
                  <a:gd name="connsiteY16" fmla="*/ 607219 h 659607"/>
                  <a:gd name="connsiteX17" fmla="*/ 631033 w 835821"/>
                  <a:gd name="connsiteY17" fmla="*/ 621507 h 659607"/>
                  <a:gd name="connsiteX18" fmla="*/ 631034 w 835821"/>
                  <a:gd name="connsiteY18" fmla="*/ 638176 h 659607"/>
                  <a:gd name="connsiteX19" fmla="*/ 683421 w 835821"/>
                  <a:gd name="connsiteY19" fmla="*/ 659607 h 659607"/>
                  <a:gd name="connsiteX20" fmla="*/ 781052 w 835821"/>
                  <a:gd name="connsiteY20" fmla="*/ 433388 h 659607"/>
                  <a:gd name="connsiteX21" fmla="*/ 835821 w 835821"/>
                  <a:gd name="connsiteY21" fmla="*/ 285750 h 659607"/>
                  <a:gd name="connsiteX22" fmla="*/ 781052 w 835821"/>
                  <a:gd name="connsiteY22" fmla="*/ 269082 h 659607"/>
                  <a:gd name="connsiteX23" fmla="*/ 773908 w 835821"/>
                  <a:gd name="connsiteY23" fmla="*/ 283369 h 659607"/>
                  <a:gd name="connsiteX24" fmla="*/ 735807 w 835821"/>
                  <a:gd name="connsiteY24" fmla="*/ 276226 h 659607"/>
                  <a:gd name="connsiteX0" fmla="*/ 735807 w 835821"/>
                  <a:gd name="connsiteY0" fmla="*/ 276226 h 659607"/>
                  <a:gd name="connsiteX1" fmla="*/ 685801 w 835821"/>
                  <a:gd name="connsiteY1" fmla="*/ 200026 h 659607"/>
                  <a:gd name="connsiteX2" fmla="*/ 647703 w 835821"/>
                  <a:gd name="connsiteY2" fmla="*/ 164307 h 659607"/>
                  <a:gd name="connsiteX3" fmla="*/ 283371 w 835821"/>
                  <a:gd name="connsiteY3" fmla="*/ 9526 h 659607"/>
                  <a:gd name="connsiteX4" fmla="*/ 211933 w 835821"/>
                  <a:gd name="connsiteY4" fmla="*/ 0 h 659607"/>
                  <a:gd name="connsiteX5" fmla="*/ 164308 w 835821"/>
                  <a:gd name="connsiteY5" fmla="*/ 7145 h 659607"/>
                  <a:gd name="connsiteX6" fmla="*/ 133352 w 835821"/>
                  <a:gd name="connsiteY6" fmla="*/ 28576 h 659607"/>
                  <a:gd name="connsiteX7" fmla="*/ 119064 w 835821"/>
                  <a:gd name="connsiteY7" fmla="*/ 57150 h 659607"/>
                  <a:gd name="connsiteX8" fmla="*/ 54770 w 835821"/>
                  <a:gd name="connsiteY8" fmla="*/ 173832 h 659607"/>
                  <a:gd name="connsiteX9" fmla="*/ 0 w 835821"/>
                  <a:gd name="connsiteY9" fmla="*/ 354806 h 659607"/>
                  <a:gd name="connsiteX10" fmla="*/ 2383 w 835821"/>
                  <a:gd name="connsiteY10" fmla="*/ 388144 h 659607"/>
                  <a:gd name="connsiteX11" fmla="*/ 26196 w 835821"/>
                  <a:gd name="connsiteY11" fmla="*/ 423862 h 659607"/>
                  <a:gd name="connsiteX12" fmla="*/ 114303 w 835821"/>
                  <a:gd name="connsiteY12" fmla="*/ 476251 h 659607"/>
                  <a:gd name="connsiteX13" fmla="*/ 297658 w 835821"/>
                  <a:gd name="connsiteY13" fmla="*/ 557214 h 659607"/>
                  <a:gd name="connsiteX14" fmla="*/ 476252 w 835821"/>
                  <a:gd name="connsiteY14" fmla="*/ 631032 h 659607"/>
                  <a:gd name="connsiteX15" fmla="*/ 542927 w 835821"/>
                  <a:gd name="connsiteY15" fmla="*/ 621507 h 659607"/>
                  <a:gd name="connsiteX16" fmla="*/ 588171 w 835821"/>
                  <a:gd name="connsiteY16" fmla="*/ 607219 h 659607"/>
                  <a:gd name="connsiteX17" fmla="*/ 631033 w 835821"/>
                  <a:gd name="connsiteY17" fmla="*/ 621507 h 659607"/>
                  <a:gd name="connsiteX18" fmla="*/ 631034 w 835821"/>
                  <a:gd name="connsiteY18" fmla="*/ 638176 h 659607"/>
                  <a:gd name="connsiteX19" fmla="*/ 683421 w 835821"/>
                  <a:gd name="connsiteY19" fmla="*/ 659607 h 659607"/>
                  <a:gd name="connsiteX20" fmla="*/ 781052 w 835821"/>
                  <a:gd name="connsiteY20" fmla="*/ 433388 h 659607"/>
                  <a:gd name="connsiteX21" fmla="*/ 835821 w 835821"/>
                  <a:gd name="connsiteY21" fmla="*/ 285750 h 659607"/>
                  <a:gd name="connsiteX22" fmla="*/ 781052 w 835821"/>
                  <a:gd name="connsiteY22" fmla="*/ 269082 h 659607"/>
                  <a:gd name="connsiteX23" fmla="*/ 773908 w 835821"/>
                  <a:gd name="connsiteY23" fmla="*/ 283369 h 659607"/>
                  <a:gd name="connsiteX24" fmla="*/ 735807 w 835821"/>
                  <a:gd name="connsiteY24" fmla="*/ 276226 h 659607"/>
                  <a:gd name="connsiteX0" fmla="*/ 735807 w 835821"/>
                  <a:gd name="connsiteY0" fmla="*/ 276226 h 659607"/>
                  <a:gd name="connsiteX1" fmla="*/ 685801 w 835821"/>
                  <a:gd name="connsiteY1" fmla="*/ 200026 h 659607"/>
                  <a:gd name="connsiteX2" fmla="*/ 638178 w 835821"/>
                  <a:gd name="connsiteY2" fmla="*/ 157163 h 659607"/>
                  <a:gd name="connsiteX3" fmla="*/ 283371 w 835821"/>
                  <a:gd name="connsiteY3" fmla="*/ 9526 h 659607"/>
                  <a:gd name="connsiteX4" fmla="*/ 211933 w 835821"/>
                  <a:gd name="connsiteY4" fmla="*/ 0 h 659607"/>
                  <a:gd name="connsiteX5" fmla="*/ 164308 w 835821"/>
                  <a:gd name="connsiteY5" fmla="*/ 7145 h 659607"/>
                  <a:gd name="connsiteX6" fmla="*/ 133352 w 835821"/>
                  <a:gd name="connsiteY6" fmla="*/ 28576 h 659607"/>
                  <a:gd name="connsiteX7" fmla="*/ 119064 w 835821"/>
                  <a:gd name="connsiteY7" fmla="*/ 57150 h 659607"/>
                  <a:gd name="connsiteX8" fmla="*/ 54770 w 835821"/>
                  <a:gd name="connsiteY8" fmla="*/ 173832 h 659607"/>
                  <a:gd name="connsiteX9" fmla="*/ 0 w 835821"/>
                  <a:gd name="connsiteY9" fmla="*/ 354806 h 659607"/>
                  <a:gd name="connsiteX10" fmla="*/ 2383 w 835821"/>
                  <a:gd name="connsiteY10" fmla="*/ 388144 h 659607"/>
                  <a:gd name="connsiteX11" fmla="*/ 26196 w 835821"/>
                  <a:gd name="connsiteY11" fmla="*/ 423862 h 659607"/>
                  <a:gd name="connsiteX12" fmla="*/ 114303 w 835821"/>
                  <a:gd name="connsiteY12" fmla="*/ 476251 h 659607"/>
                  <a:gd name="connsiteX13" fmla="*/ 297658 w 835821"/>
                  <a:gd name="connsiteY13" fmla="*/ 557214 h 659607"/>
                  <a:gd name="connsiteX14" fmla="*/ 476252 w 835821"/>
                  <a:gd name="connsiteY14" fmla="*/ 631032 h 659607"/>
                  <a:gd name="connsiteX15" fmla="*/ 542927 w 835821"/>
                  <a:gd name="connsiteY15" fmla="*/ 621507 h 659607"/>
                  <a:gd name="connsiteX16" fmla="*/ 588171 w 835821"/>
                  <a:gd name="connsiteY16" fmla="*/ 607219 h 659607"/>
                  <a:gd name="connsiteX17" fmla="*/ 631033 w 835821"/>
                  <a:gd name="connsiteY17" fmla="*/ 621507 h 659607"/>
                  <a:gd name="connsiteX18" fmla="*/ 631034 w 835821"/>
                  <a:gd name="connsiteY18" fmla="*/ 638176 h 659607"/>
                  <a:gd name="connsiteX19" fmla="*/ 683421 w 835821"/>
                  <a:gd name="connsiteY19" fmla="*/ 659607 h 659607"/>
                  <a:gd name="connsiteX20" fmla="*/ 781052 w 835821"/>
                  <a:gd name="connsiteY20" fmla="*/ 433388 h 659607"/>
                  <a:gd name="connsiteX21" fmla="*/ 835821 w 835821"/>
                  <a:gd name="connsiteY21" fmla="*/ 285750 h 659607"/>
                  <a:gd name="connsiteX22" fmla="*/ 781052 w 835821"/>
                  <a:gd name="connsiteY22" fmla="*/ 269082 h 659607"/>
                  <a:gd name="connsiteX23" fmla="*/ 773908 w 835821"/>
                  <a:gd name="connsiteY23" fmla="*/ 283369 h 659607"/>
                  <a:gd name="connsiteX24" fmla="*/ 735807 w 835821"/>
                  <a:gd name="connsiteY24" fmla="*/ 276226 h 659607"/>
                  <a:gd name="connsiteX0" fmla="*/ 735807 w 835821"/>
                  <a:gd name="connsiteY0" fmla="*/ 276226 h 659607"/>
                  <a:gd name="connsiteX1" fmla="*/ 685801 w 835821"/>
                  <a:gd name="connsiteY1" fmla="*/ 200026 h 659607"/>
                  <a:gd name="connsiteX2" fmla="*/ 638178 w 835821"/>
                  <a:gd name="connsiteY2" fmla="*/ 157163 h 659607"/>
                  <a:gd name="connsiteX3" fmla="*/ 283371 w 835821"/>
                  <a:gd name="connsiteY3" fmla="*/ 9526 h 659607"/>
                  <a:gd name="connsiteX4" fmla="*/ 211933 w 835821"/>
                  <a:gd name="connsiteY4" fmla="*/ 0 h 659607"/>
                  <a:gd name="connsiteX5" fmla="*/ 164308 w 835821"/>
                  <a:gd name="connsiteY5" fmla="*/ 7145 h 659607"/>
                  <a:gd name="connsiteX6" fmla="*/ 133352 w 835821"/>
                  <a:gd name="connsiteY6" fmla="*/ 28576 h 659607"/>
                  <a:gd name="connsiteX7" fmla="*/ 102396 w 835821"/>
                  <a:gd name="connsiteY7" fmla="*/ 73819 h 659607"/>
                  <a:gd name="connsiteX8" fmla="*/ 54770 w 835821"/>
                  <a:gd name="connsiteY8" fmla="*/ 173832 h 659607"/>
                  <a:gd name="connsiteX9" fmla="*/ 0 w 835821"/>
                  <a:gd name="connsiteY9" fmla="*/ 354806 h 659607"/>
                  <a:gd name="connsiteX10" fmla="*/ 2383 w 835821"/>
                  <a:gd name="connsiteY10" fmla="*/ 388144 h 659607"/>
                  <a:gd name="connsiteX11" fmla="*/ 26196 w 835821"/>
                  <a:gd name="connsiteY11" fmla="*/ 423862 h 659607"/>
                  <a:gd name="connsiteX12" fmla="*/ 114303 w 835821"/>
                  <a:gd name="connsiteY12" fmla="*/ 476251 h 659607"/>
                  <a:gd name="connsiteX13" fmla="*/ 297658 w 835821"/>
                  <a:gd name="connsiteY13" fmla="*/ 557214 h 659607"/>
                  <a:gd name="connsiteX14" fmla="*/ 476252 w 835821"/>
                  <a:gd name="connsiteY14" fmla="*/ 631032 h 659607"/>
                  <a:gd name="connsiteX15" fmla="*/ 542927 w 835821"/>
                  <a:gd name="connsiteY15" fmla="*/ 621507 h 659607"/>
                  <a:gd name="connsiteX16" fmla="*/ 588171 w 835821"/>
                  <a:gd name="connsiteY16" fmla="*/ 607219 h 659607"/>
                  <a:gd name="connsiteX17" fmla="*/ 631033 w 835821"/>
                  <a:gd name="connsiteY17" fmla="*/ 621507 h 659607"/>
                  <a:gd name="connsiteX18" fmla="*/ 631034 w 835821"/>
                  <a:gd name="connsiteY18" fmla="*/ 638176 h 659607"/>
                  <a:gd name="connsiteX19" fmla="*/ 683421 w 835821"/>
                  <a:gd name="connsiteY19" fmla="*/ 659607 h 659607"/>
                  <a:gd name="connsiteX20" fmla="*/ 781052 w 835821"/>
                  <a:gd name="connsiteY20" fmla="*/ 433388 h 659607"/>
                  <a:gd name="connsiteX21" fmla="*/ 835821 w 835821"/>
                  <a:gd name="connsiteY21" fmla="*/ 285750 h 659607"/>
                  <a:gd name="connsiteX22" fmla="*/ 781052 w 835821"/>
                  <a:gd name="connsiteY22" fmla="*/ 269082 h 659607"/>
                  <a:gd name="connsiteX23" fmla="*/ 773908 w 835821"/>
                  <a:gd name="connsiteY23" fmla="*/ 283369 h 659607"/>
                  <a:gd name="connsiteX24" fmla="*/ 735807 w 835821"/>
                  <a:gd name="connsiteY24" fmla="*/ 276226 h 659607"/>
                  <a:gd name="connsiteX0" fmla="*/ 735807 w 835821"/>
                  <a:gd name="connsiteY0" fmla="*/ 276226 h 659607"/>
                  <a:gd name="connsiteX1" fmla="*/ 685801 w 835821"/>
                  <a:gd name="connsiteY1" fmla="*/ 200026 h 659607"/>
                  <a:gd name="connsiteX2" fmla="*/ 638178 w 835821"/>
                  <a:gd name="connsiteY2" fmla="*/ 157163 h 659607"/>
                  <a:gd name="connsiteX3" fmla="*/ 283371 w 835821"/>
                  <a:gd name="connsiteY3" fmla="*/ 9526 h 659607"/>
                  <a:gd name="connsiteX4" fmla="*/ 211933 w 835821"/>
                  <a:gd name="connsiteY4" fmla="*/ 0 h 659607"/>
                  <a:gd name="connsiteX5" fmla="*/ 164308 w 835821"/>
                  <a:gd name="connsiteY5" fmla="*/ 7145 h 659607"/>
                  <a:gd name="connsiteX6" fmla="*/ 133352 w 835821"/>
                  <a:gd name="connsiteY6" fmla="*/ 28576 h 659607"/>
                  <a:gd name="connsiteX7" fmla="*/ 102396 w 835821"/>
                  <a:gd name="connsiteY7" fmla="*/ 73819 h 659607"/>
                  <a:gd name="connsiteX8" fmla="*/ 33338 w 835821"/>
                  <a:gd name="connsiteY8" fmla="*/ 230982 h 659607"/>
                  <a:gd name="connsiteX9" fmla="*/ 0 w 835821"/>
                  <a:gd name="connsiteY9" fmla="*/ 354806 h 659607"/>
                  <a:gd name="connsiteX10" fmla="*/ 2383 w 835821"/>
                  <a:gd name="connsiteY10" fmla="*/ 388144 h 659607"/>
                  <a:gd name="connsiteX11" fmla="*/ 26196 w 835821"/>
                  <a:gd name="connsiteY11" fmla="*/ 423862 h 659607"/>
                  <a:gd name="connsiteX12" fmla="*/ 114303 w 835821"/>
                  <a:gd name="connsiteY12" fmla="*/ 476251 h 659607"/>
                  <a:gd name="connsiteX13" fmla="*/ 297658 w 835821"/>
                  <a:gd name="connsiteY13" fmla="*/ 557214 h 659607"/>
                  <a:gd name="connsiteX14" fmla="*/ 476252 w 835821"/>
                  <a:gd name="connsiteY14" fmla="*/ 631032 h 659607"/>
                  <a:gd name="connsiteX15" fmla="*/ 542927 w 835821"/>
                  <a:gd name="connsiteY15" fmla="*/ 621507 h 659607"/>
                  <a:gd name="connsiteX16" fmla="*/ 588171 w 835821"/>
                  <a:gd name="connsiteY16" fmla="*/ 607219 h 659607"/>
                  <a:gd name="connsiteX17" fmla="*/ 631033 w 835821"/>
                  <a:gd name="connsiteY17" fmla="*/ 621507 h 659607"/>
                  <a:gd name="connsiteX18" fmla="*/ 631034 w 835821"/>
                  <a:gd name="connsiteY18" fmla="*/ 638176 h 659607"/>
                  <a:gd name="connsiteX19" fmla="*/ 683421 w 835821"/>
                  <a:gd name="connsiteY19" fmla="*/ 659607 h 659607"/>
                  <a:gd name="connsiteX20" fmla="*/ 781052 w 835821"/>
                  <a:gd name="connsiteY20" fmla="*/ 433388 h 659607"/>
                  <a:gd name="connsiteX21" fmla="*/ 835821 w 835821"/>
                  <a:gd name="connsiteY21" fmla="*/ 285750 h 659607"/>
                  <a:gd name="connsiteX22" fmla="*/ 781052 w 835821"/>
                  <a:gd name="connsiteY22" fmla="*/ 269082 h 659607"/>
                  <a:gd name="connsiteX23" fmla="*/ 773908 w 835821"/>
                  <a:gd name="connsiteY23" fmla="*/ 283369 h 659607"/>
                  <a:gd name="connsiteX24" fmla="*/ 735807 w 835821"/>
                  <a:gd name="connsiteY24" fmla="*/ 276226 h 659607"/>
                  <a:gd name="connsiteX0" fmla="*/ 735807 w 835821"/>
                  <a:gd name="connsiteY0" fmla="*/ 276226 h 659607"/>
                  <a:gd name="connsiteX1" fmla="*/ 685801 w 835821"/>
                  <a:gd name="connsiteY1" fmla="*/ 200026 h 659607"/>
                  <a:gd name="connsiteX2" fmla="*/ 638178 w 835821"/>
                  <a:gd name="connsiteY2" fmla="*/ 157163 h 659607"/>
                  <a:gd name="connsiteX3" fmla="*/ 283371 w 835821"/>
                  <a:gd name="connsiteY3" fmla="*/ 9526 h 659607"/>
                  <a:gd name="connsiteX4" fmla="*/ 211933 w 835821"/>
                  <a:gd name="connsiteY4" fmla="*/ 0 h 659607"/>
                  <a:gd name="connsiteX5" fmla="*/ 164308 w 835821"/>
                  <a:gd name="connsiteY5" fmla="*/ 7145 h 659607"/>
                  <a:gd name="connsiteX6" fmla="*/ 133352 w 835821"/>
                  <a:gd name="connsiteY6" fmla="*/ 28576 h 659607"/>
                  <a:gd name="connsiteX7" fmla="*/ 102396 w 835821"/>
                  <a:gd name="connsiteY7" fmla="*/ 73819 h 659607"/>
                  <a:gd name="connsiteX8" fmla="*/ 33338 w 835821"/>
                  <a:gd name="connsiteY8" fmla="*/ 230982 h 659607"/>
                  <a:gd name="connsiteX9" fmla="*/ 0 w 835821"/>
                  <a:gd name="connsiteY9" fmla="*/ 347662 h 659607"/>
                  <a:gd name="connsiteX10" fmla="*/ 2383 w 835821"/>
                  <a:gd name="connsiteY10" fmla="*/ 388144 h 659607"/>
                  <a:gd name="connsiteX11" fmla="*/ 26196 w 835821"/>
                  <a:gd name="connsiteY11" fmla="*/ 423862 h 659607"/>
                  <a:gd name="connsiteX12" fmla="*/ 114303 w 835821"/>
                  <a:gd name="connsiteY12" fmla="*/ 476251 h 659607"/>
                  <a:gd name="connsiteX13" fmla="*/ 297658 w 835821"/>
                  <a:gd name="connsiteY13" fmla="*/ 557214 h 659607"/>
                  <a:gd name="connsiteX14" fmla="*/ 476252 w 835821"/>
                  <a:gd name="connsiteY14" fmla="*/ 631032 h 659607"/>
                  <a:gd name="connsiteX15" fmla="*/ 542927 w 835821"/>
                  <a:gd name="connsiteY15" fmla="*/ 621507 h 659607"/>
                  <a:gd name="connsiteX16" fmla="*/ 588171 w 835821"/>
                  <a:gd name="connsiteY16" fmla="*/ 607219 h 659607"/>
                  <a:gd name="connsiteX17" fmla="*/ 631033 w 835821"/>
                  <a:gd name="connsiteY17" fmla="*/ 621507 h 659607"/>
                  <a:gd name="connsiteX18" fmla="*/ 631034 w 835821"/>
                  <a:gd name="connsiteY18" fmla="*/ 638176 h 659607"/>
                  <a:gd name="connsiteX19" fmla="*/ 683421 w 835821"/>
                  <a:gd name="connsiteY19" fmla="*/ 659607 h 659607"/>
                  <a:gd name="connsiteX20" fmla="*/ 781052 w 835821"/>
                  <a:gd name="connsiteY20" fmla="*/ 433388 h 659607"/>
                  <a:gd name="connsiteX21" fmla="*/ 835821 w 835821"/>
                  <a:gd name="connsiteY21" fmla="*/ 285750 h 659607"/>
                  <a:gd name="connsiteX22" fmla="*/ 781052 w 835821"/>
                  <a:gd name="connsiteY22" fmla="*/ 269082 h 659607"/>
                  <a:gd name="connsiteX23" fmla="*/ 773908 w 835821"/>
                  <a:gd name="connsiteY23" fmla="*/ 283369 h 659607"/>
                  <a:gd name="connsiteX24" fmla="*/ 735807 w 835821"/>
                  <a:gd name="connsiteY24" fmla="*/ 276226 h 659607"/>
                  <a:gd name="connsiteX0" fmla="*/ 735807 w 835821"/>
                  <a:gd name="connsiteY0" fmla="*/ 276226 h 659607"/>
                  <a:gd name="connsiteX1" fmla="*/ 685801 w 835821"/>
                  <a:gd name="connsiteY1" fmla="*/ 200026 h 659607"/>
                  <a:gd name="connsiteX2" fmla="*/ 638178 w 835821"/>
                  <a:gd name="connsiteY2" fmla="*/ 157163 h 659607"/>
                  <a:gd name="connsiteX3" fmla="*/ 283371 w 835821"/>
                  <a:gd name="connsiteY3" fmla="*/ 9526 h 659607"/>
                  <a:gd name="connsiteX4" fmla="*/ 211933 w 835821"/>
                  <a:gd name="connsiteY4" fmla="*/ 0 h 659607"/>
                  <a:gd name="connsiteX5" fmla="*/ 164308 w 835821"/>
                  <a:gd name="connsiteY5" fmla="*/ 7145 h 659607"/>
                  <a:gd name="connsiteX6" fmla="*/ 133352 w 835821"/>
                  <a:gd name="connsiteY6" fmla="*/ 28576 h 659607"/>
                  <a:gd name="connsiteX7" fmla="*/ 102396 w 835821"/>
                  <a:gd name="connsiteY7" fmla="*/ 73819 h 659607"/>
                  <a:gd name="connsiteX8" fmla="*/ 33338 w 835821"/>
                  <a:gd name="connsiteY8" fmla="*/ 230982 h 659607"/>
                  <a:gd name="connsiteX9" fmla="*/ 0 w 835821"/>
                  <a:gd name="connsiteY9" fmla="*/ 347662 h 659607"/>
                  <a:gd name="connsiteX10" fmla="*/ 2383 w 835821"/>
                  <a:gd name="connsiteY10" fmla="*/ 388144 h 659607"/>
                  <a:gd name="connsiteX11" fmla="*/ 26196 w 835821"/>
                  <a:gd name="connsiteY11" fmla="*/ 423862 h 659607"/>
                  <a:gd name="connsiteX12" fmla="*/ 114303 w 835821"/>
                  <a:gd name="connsiteY12" fmla="*/ 476251 h 659607"/>
                  <a:gd name="connsiteX13" fmla="*/ 297658 w 835821"/>
                  <a:gd name="connsiteY13" fmla="*/ 557214 h 659607"/>
                  <a:gd name="connsiteX14" fmla="*/ 476252 w 835821"/>
                  <a:gd name="connsiteY14" fmla="*/ 631032 h 659607"/>
                  <a:gd name="connsiteX15" fmla="*/ 542927 w 835821"/>
                  <a:gd name="connsiteY15" fmla="*/ 621507 h 659607"/>
                  <a:gd name="connsiteX16" fmla="*/ 588171 w 835821"/>
                  <a:gd name="connsiteY16" fmla="*/ 607219 h 659607"/>
                  <a:gd name="connsiteX17" fmla="*/ 631033 w 835821"/>
                  <a:gd name="connsiteY17" fmla="*/ 621507 h 659607"/>
                  <a:gd name="connsiteX18" fmla="*/ 631034 w 835821"/>
                  <a:gd name="connsiteY18" fmla="*/ 638176 h 659607"/>
                  <a:gd name="connsiteX19" fmla="*/ 683421 w 835821"/>
                  <a:gd name="connsiteY19" fmla="*/ 659607 h 659607"/>
                  <a:gd name="connsiteX20" fmla="*/ 781052 w 835821"/>
                  <a:gd name="connsiteY20" fmla="*/ 433388 h 659607"/>
                  <a:gd name="connsiteX21" fmla="*/ 835821 w 835821"/>
                  <a:gd name="connsiteY21" fmla="*/ 285750 h 659607"/>
                  <a:gd name="connsiteX22" fmla="*/ 781052 w 835821"/>
                  <a:gd name="connsiteY22" fmla="*/ 269082 h 659607"/>
                  <a:gd name="connsiteX23" fmla="*/ 773908 w 835821"/>
                  <a:gd name="connsiteY23" fmla="*/ 283369 h 659607"/>
                  <a:gd name="connsiteX24" fmla="*/ 735807 w 835821"/>
                  <a:gd name="connsiteY24" fmla="*/ 276226 h 659607"/>
                  <a:gd name="connsiteX0" fmla="*/ 735807 w 835821"/>
                  <a:gd name="connsiteY0" fmla="*/ 276226 h 708349"/>
                  <a:gd name="connsiteX1" fmla="*/ 685801 w 835821"/>
                  <a:gd name="connsiteY1" fmla="*/ 200026 h 708349"/>
                  <a:gd name="connsiteX2" fmla="*/ 638178 w 835821"/>
                  <a:gd name="connsiteY2" fmla="*/ 157163 h 708349"/>
                  <a:gd name="connsiteX3" fmla="*/ 283371 w 835821"/>
                  <a:gd name="connsiteY3" fmla="*/ 9526 h 708349"/>
                  <a:gd name="connsiteX4" fmla="*/ 211933 w 835821"/>
                  <a:gd name="connsiteY4" fmla="*/ 0 h 708349"/>
                  <a:gd name="connsiteX5" fmla="*/ 164308 w 835821"/>
                  <a:gd name="connsiteY5" fmla="*/ 7145 h 708349"/>
                  <a:gd name="connsiteX6" fmla="*/ 133352 w 835821"/>
                  <a:gd name="connsiteY6" fmla="*/ 28576 h 708349"/>
                  <a:gd name="connsiteX7" fmla="*/ 102396 w 835821"/>
                  <a:gd name="connsiteY7" fmla="*/ 73819 h 708349"/>
                  <a:gd name="connsiteX8" fmla="*/ 33338 w 835821"/>
                  <a:gd name="connsiteY8" fmla="*/ 230982 h 708349"/>
                  <a:gd name="connsiteX9" fmla="*/ 0 w 835821"/>
                  <a:gd name="connsiteY9" fmla="*/ 347662 h 708349"/>
                  <a:gd name="connsiteX10" fmla="*/ 2383 w 835821"/>
                  <a:gd name="connsiteY10" fmla="*/ 388144 h 708349"/>
                  <a:gd name="connsiteX11" fmla="*/ 26196 w 835821"/>
                  <a:gd name="connsiteY11" fmla="*/ 423862 h 708349"/>
                  <a:gd name="connsiteX12" fmla="*/ 114303 w 835821"/>
                  <a:gd name="connsiteY12" fmla="*/ 476251 h 708349"/>
                  <a:gd name="connsiteX13" fmla="*/ 297658 w 835821"/>
                  <a:gd name="connsiteY13" fmla="*/ 557214 h 708349"/>
                  <a:gd name="connsiteX14" fmla="*/ 476252 w 835821"/>
                  <a:gd name="connsiteY14" fmla="*/ 631032 h 708349"/>
                  <a:gd name="connsiteX15" fmla="*/ 542927 w 835821"/>
                  <a:gd name="connsiteY15" fmla="*/ 621507 h 708349"/>
                  <a:gd name="connsiteX16" fmla="*/ 588171 w 835821"/>
                  <a:gd name="connsiteY16" fmla="*/ 607219 h 708349"/>
                  <a:gd name="connsiteX17" fmla="*/ 631033 w 835821"/>
                  <a:gd name="connsiteY17" fmla="*/ 621507 h 708349"/>
                  <a:gd name="connsiteX18" fmla="*/ 631034 w 835821"/>
                  <a:gd name="connsiteY18" fmla="*/ 638176 h 708349"/>
                  <a:gd name="connsiteX19" fmla="*/ 704853 w 835821"/>
                  <a:gd name="connsiteY19" fmla="*/ 708349 h 708349"/>
                  <a:gd name="connsiteX20" fmla="*/ 781052 w 835821"/>
                  <a:gd name="connsiteY20" fmla="*/ 433388 h 708349"/>
                  <a:gd name="connsiteX21" fmla="*/ 835821 w 835821"/>
                  <a:gd name="connsiteY21" fmla="*/ 285750 h 708349"/>
                  <a:gd name="connsiteX22" fmla="*/ 781052 w 835821"/>
                  <a:gd name="connsiteY22" fmla="*/ 269082 h 708349"/>
                  <a:gd name="connsiteX23" fmla="*/ 773908 w 835821"/>
                  <a:gd name="connsiteY23" fmla="*/ 283369 h 708349"/>
                  <a:gd name="connsiteX24" fmla="*/ 735807 w 835821"/>
                  <a:gd name="connsiteY24" fmla="*/ 276226 h 708349"/>
                  <a:gd name="connsiteX0" fmla="*/ 735807 w 835821"/>
                  <a:gd name="connsiteY0" fmla="*/ 276226 h 708349"/>
                  <a:gd name="connsiteX1" fmla="*/ 685801 w 835821"/>
                  <a:gd name="connsiteY1" fmla="*/ 200026 h 708349"/>
                  <a:gd name="connsiteX2" fmla="*/ 638178 w 835821"/>
                  <a:gd name="connsiteY2" fmla="*/ 157163 h 708349"/>
                  <a:gd name="connsiteX3" fmla="*/ 283371 w 835821"/>
                  <a:gd name="connsiteY3" fmla="*/ 9526 h 708349"/>
                  <a:gd name="connsiteX4" fmla="*/ 211933 w 835821"/>
                  <a:gd name="connsiteY4" fmla="*/ 0 h 708349"/>
                  <a:gd name="connsiteX5" fmla="*/ 164308 w 835821"/>
                  <a:gd name="connsiteY5" fmla="*/ 7145 h 708349"/>
                  <a:gd name="connsiteX6" fmla="*/ 133352 w 835821"/>
                  <a:gd name="connsiteY6" fmla="*/ 28576 h 708349"/>
                  <a:gd name="connsiteX7" fmla="*/ 102396 w 835821"/>
                  <a:gd name="connsiteY7" fmla="*/ 73819 h 708349"/>
                  <a:gd name="connsiteX8" fmla="*/ 33338 w 835821"/>
                  <a:gd name="connsiteY8" fmla="*/ 230982 h 708349"/>
                  <a:gd name="connsiteX9" fmla="*/ 0 w 835821"/>
                  <a:gd name="connsiteY9" fmla="*/ 347662 h 708349"/>
                  <a:gd name="connsiteX10" fmla="*/ 2383 w 835821"/>
                  <a:gd name="connsiteY10" fmla="*/ 388144 h 708349"/>
                  <a:gd name="connsiteX11" fmla="*/ 26196 w 835821"/>
                  <a:gd name="connsiteY11" fmla="*/ 423862 h 708349"/>
                  <a:gd name="connsiteX12" fmla="*/ 114303 w 835821"/>
                  <a:gd name="connsiteY12" fmla="*/ 476251 h 708349"/>
                  <a:gd name="connsiteX13" fmla="*/ 297658 w 835821"/>
                  <a:gd name="connsiteY13" fmla="*/ 557214 h 708349"/>
                  <a:gd name="connsiteX14" fmla="*/ 476252 w 835821"/>
                  <a:gd name="connsiteY14" fmla="*/ 631032 h 708349"/>
                  <a:gd name="connsiteX15" fmla="*/ 542927 w 835821"/>
                  <a:gd name="connsiteY15" fmla="*/ 621507 h 708349"/>
                  <a:gd name="connsiteX16" fmla="*/ 588171 w 835821"/>
                  <a:gd name="connsiteY16" fmla="*/ 607219 h 708349"/>
                  <a:gd name="connsiteX17" fmla="*/ 631033 w 835821"/>
                  <a:gd name="connsiteY17" fmla="*/ 621507 h 708349"/>
                  <a:gd name="connsiteX18" fmla="*/ 645321 w 835821"/>
                  <a:gd name="connsiteY18" fmla="*/ 674732 h 708349"/>
                  <a:gd name="connsiteX19" fmla="*/ 704853 w 835821"/>
                  <a:gd name="connsiteY19" fmla="*/ 708349 h 708349"/>
                  <a:gd name="connsiteX20" fmla="*/ 781052 w 835821"/>
                  <a:gd name="connsiteY20" fmla="*/ 433388 h 708349"/>
                  <a:gd name="connsiteX21" fmla="*/ 835821 w 835821"/>
                  <a:gd name="connsiteY21" fmla="*/ 285750 h 708349"/>
                  <a:gd name="connsiteX22" fmla="*/ 781052 w 835821"/>
                  <a:gd name="connsiteY22" fmla="*/ 269082 h 708349"/>
                  <a:gd name="connsiteX23" fmla="*/ 773908 w 835821"/>
                  <a:gd name="connsiteY23" fmla="*/ 283369 h 708349"/>
                  <a:gd name="connsiteX24" fmla="*/ 735807 w 835821"/>
                  <a:gd name="connsiteY24" fmla="*/ 276226 h 708349"/>
                  <a:gd name="connsiteX0" fmla="*/ 735807 w 835821"/>
                  <a:gd name="connsiteY0" fmla="*/ 276226 h 696163"/>
                  <a:gd name="connsiteX1" fmla="*/ 685801 w 835821"/>
                  <a:gd name="connsiteY1" fmla="*/ 200026 h 696163"/>
                  <a:gd name="connsiteX2" fmla="*/ 638178 w 835821"/>
                  <a:gd name="connsiteY2" fmla="*/ 157163 h 696163"/>
                  <a:gd name="connsiteX3" fmla="*/ 283371 w 835821"/>
                  <a:gd name="connsiteY3" fmla="*/ 9526 h 696163"/>
                  <a:gd name="connsiteX4" fmla="*/ 211933 w 835821"/>
                  <a:gd name="connsiteY4" fmla="*/ 0 h 696163"/>
                  <a:gd name="connsiteX5" fmla="*/ 164308 w 835821"/>
                  <a:gd name="connsiteY5" fmla="*/ 7145 h 696163"/>
                  <a:gd name="connsiteX6" fmla="*/ 133352 w 835821"/>
                  <a:gd name="connsiteY6" fmla="*/ 28576 h 696163"/>
                  <a:gd name="connsiteX7" fmla="*/ 102396 w 835821"/>
                  <a:gd name="connsiteY7" fmla="*/ 73819 h 696163"/>
                  <a:gd name="connsiteX8" fmla="*/ 33338 w 835821"/>
                  <a:gd name="connsiteY8" fmla="*/ 230982 h 696163"/>
                  <a:gd name="connsiteX9" fmla="*/ 0 w 835821"/>
                  <a:gd name="connsiteY9" fmla="*/ 347662 h 696163"/>
                  <a:gd name="connsiteX10" fmla="*/ 2383 w 835821"/>
                  <a:gd name="connsiteY10" fmla="*/ 388144 h 696163"/>
                  <a:gd name="connsiteX11" fmla="*/ 26196 w 835821"/>
                  <a:gd name="connsiteY11" fmla="*/ 423862 h 696163"/>
                  <a:gd name="connsiteX12" fmla="*/ 114303 w 835821"/>
                  <a:gd name="connsiteY12" fmla="*/ 476251 h 696163"/>
                  <a:gd name="connsiteX13" fmla="*/ 297658 w 835821"/>
                  <a:gd name="connsiteY13" fmla="*/ 557214 h 696163"/>
                  <a:gd name="connsiteX14" fmla="*/ 476252 w 835821"/>
                  <a:gd name="connsiteY14" fmla="*/ 631032 h 696163"/>
                  <a:gd name="connsiteX15" fmla="*/ 542927 w 835821"/>
                  <a:gd name="connsiteY15" fmla="*/ 621507 h 696163"/>
                  <a:gd name="connsiteX16" fmla="*/ 588171 w 835821"/>
                  <a:gd name="connsiteY16" fmla="*/ 607219 h 696163"/>
                  <a:gd name="connsiteX17" fmla="*/ 631033 w 835821"/>
                  <a:gd name="connsiteY17" fmla="*/ 621507 h 696163"/>
                  <a:gd name="connsiteX18" fmla="*/ 645321 w 835821"/>
                  <a:gd name="connsiteY18" fmla="*/ 674732 h 696163"/>
                  <a:gd name="connsiteX19" fmla="*/ 702472 w 835821"/>
                  <a:gd name="connsiteY19" fmla="*/ 696163 h 696163"/>
                  <a:gd name="connsiteX20" fmla="*/ 781052 w 835821"/>
                  <a:gd name="connsiteY20" fmla="*/ 433388 h 696163"/>
                  <a:gd name="connsiteX21" fmla="*/ 835821 w 835821"/>
                  <a:gd name="connsiteY21" fmla="*/ 285750 h 696163"/>
                  <a:gd name="connsiteX22" fmla="*/ 781052 w 835821"/>
                  <a:gd name="connsiteY22" fmla="*/ 269082 h 696163"/>
                  <a:gd name="connsiteX23" fmla="*/ 773908 w 835821"/>
                  <a:gd name="connsiteY23" fmla="*/ 283369 h 696163"/>
                  <a:gd name="connsiteX24" fmla="*/ 735807 w 835821"/>
                  <a:gd name="connsiteY24" fmla="*/ 276226 h 696163"/>
                  <a:gd name="connsiteX0" fmla="*/ 735807 w 835821"/>
                  <a:gd name="connsiteY0" fmla="*/ 276226 h 696163"/>
                  <a:gd name="connsiteX1" fmla="*/ 685801 w 835821"/>
                  <a:gd name="connsiteY1" fmla="*/ 200026 h 696163"/>
                  <a:gd name="connsiteX2" fmla="*/ 638178 w 835821"/>
                  <a:gd name="connsiteY2" fmla="*/ 157163 h 696163"/>
                  <a:gd name="connsiteX3" fmla="*/ 283371 w 835821"/>
                  <a:gd name="connsiteY3" fmla="*/ 9526 h 696163"/>
                  <a:gd name="connsiteX4" fmla="*/ 211933 w 835821"/>
                  <a:gd name="connsiteY4" fmla="*/ 0 h 696163"/>
                  <a:gd name="connsiteX5" fmla="*/ 164308 w 835821"/>
                  <a:gd name="connsiteY5" fmla="*/ 7145 h 696163"/>
                  <a:gd name="connsiteX6" fmla="*/ 133352 w 835821"/>
                  <a:gd name="connsiteY6" fmla="*/ 28576 h 696163"/>
                  <a:gd name="connsiteX7" fmla="*/ 102396 w 835821"/>
                  <a:gd name="connsiteY7" fmla="*/ 73819 h 696163"/>
                  <a:gd name="connsiteX8" fmla="*/ 33338 w 835821"/>
                  <a:gd name="connsiteY8" fmla="*/ 230982 h 696163"/>
                  <a:gd name="connsiteX9" fmla="*/ 0 w 835821"/>
                  <a:gd name="connsiteY9" fmla="*/ 347662 h 696163"/>
                  <a:gd name="connsiteX10" fmla="*/ 2383 w 835821"/>
                  <a:gd name="connsiteY10" fmla="*/ 388144 h 696163"/>
                  <a:gd name="connsiteX11" fmla="*/ 26196 w 835821"/>
                  <a:gd name="connsiteY11" fmla="*/ 423862 h 696163"/>
                  <a:gd name="connsiteX12" fmla="*/ 114303 w 835821"/>
                  <a:gd name="connsiteY12" fmla="*/ 476251 h 696163"/>
                  <a:gd name="connsiteX13" fmla="*/ 297658 w 835821"/>
                  <a:gd name="connsiteY13" fmla="*/ 557214 h 696163"/>
                  <a:gd name="connsiteX14" fmla="*/ 476252 w 835821"/>
                  <a:gd name="connsiteY14" fmla="*/ 631032 h 696163"/>
                  <a:gd name="connsiteX15" fmla="*/ 542927 w 835821"/>
                  <a:gd name="connsiteY15" fmla="*/ 621507 h 696163"/>
                  <a:gd name="connsiteX16" fmla="*/ 588171 w 835821"/>
                  <a:gd name="connsiteY16" fmla="*/ 607219 h 696163"/>
                  <a:gd name="connsiteX17" fmla="*/ 631033 w 835821"/>
                  <a:gd name="connsiteY17" fmla="*/ 621507 h 696163"/>
                  <a:gd name="connsiteX18" fmla="*/ 645321 w 835821"/>
                  <a:gd name="connsiteY18" fmla="*/ 674732 h 696163"/>
                  <a:gd name="connsiteX19" fmla="*/ 702472 w 835821"/>
                  <a:gd name="connsiteY19" fmla="*/ 696163 h 696163"/>
                  <a:gd name="connsiteX20" fmla="*/ 835821 w 835821"/>
                  <a:gd name="connsiteY20" fmla="*/ 285750 h 696163"/>
                  <a:gd name="connsiteX21" fmla="*/ 781052 w 835821"/>
                  <a:gd name="connsiteY21" fmla="*/ 269082 h 696163"/>
                  <a:gd name="connsiteX22" fmla="*/ 773908 w 835821"/>
                  <a:gd name="connsiteY22" fmla="*/ 283369 h 696163"/>
                  <a:gd name="connsiteX23" fmla="*/ 735807 w 835821"/>
                  <a:gd name="connsiteY23" fmla="*/ 276226 h 696163"/>
                  <a:gd name="connsiteX0" fmla="*/ 735807 w 819153"/>
                  <a:gd name="connsiteY0" fmla="*/ 276226 h 696163"/>
                  <a:gd name="connsiteX1" fmla="*/ 685801 w 819153"/>
                  <a:gd name="connsiteY1" fmla="*/ 200026 h 696163"/>
                  <a:gd name="connsiteX2" fmla="*/ 638178 w 819153"/>
                  <a:gd name="connsiteY2" fmla="*/ 157163 h 696163"/>
                  <a:gd name="connsiteX3" fmla="*/ 283371 w 819153"/>
                  <a:gd name="connsiteY3" fmla="*/ 9526 h 696163"/>
                  <a:gd name="connsiteX4" fmla="*/ 211933 w 819153"/>
                  <a:gd name="connsiteY4" fmla="*/ 0 h 696163"/>
                  <a:gd name="connsiteX5" fmla="*/ 164308 w 819153"/>
                  <a:gd name="connsiteY5" fmla="*/ 7145 h 696163"/>
                  <a:gd name="connsiteX6" fmla="*/ 133352 w 819153"/>
                  <a:gd name="connsiteY6" fmla="*/ 28576 h 696163"/>
                  <a:gd name="connsiteX7" fmla="*/ 102396 w 819153"/>
                  <a:gd name="connsiteY7" fmla="*/ 73819 h 696163"/>
                  <a:gd name="connsiteX8" fmla="*/ 33338 w 819153"/>
                  <a:gd name="connsiteY8" fmla="*/ 230982 h 696163"/>
                  <a:gd name="connsiteX9" fmla="*/ 0 w 819153"/>
                  <a:gd name="connsiteY9" fmla="*/ 347662 h 696163"/>
                  <a:gd name="connsiteX10" fmla="*/ 2383 w 819153"/>
                  <a:gd name="connsiteY10" fmla="*/ 388144 h 696163"/>
                  <a:gd name="connsiteX11" fmla="*/ 26196 w 819153"/>
                  <a:gd name="connsiteY11" fmla="*/ 423862 h 696163"/>
                  <a:gd name="connsiteX12" fmla="*/ 114303 w 819153"/>
                  <a:gd name="connsiteY12" fmla="*/ 476251 h 696163"/>
                  <a:gd name="connsiteX13" fmla="*/ 297658 w 819153"/>
                  <a:gd name="connsiteY13" fmla="*/ 557214 h 696163"/>
                  <a:gd name="connsiteX14" fmla="*/ 476252 w 819153"/>
                  <a:gd name="connsiteY14" fmla="*/ 631032 h 696163"/>
                  <a:gd name="connsiteX15" fmla="*/ 542927 w 819153"/>
                  <a:gd name="connsiteY15" fmla="*/ 621507 h 696163"/>
                  <a:gd name="connsiteX16" fmla="*/ 588171 w 819153"/>
                  <a:gd name="connsiteY16" fmla="*/ 607219 h 696163"/>
                  <a:gd name="connsiteX17" fmla="*/ 631033 w 819153"/>
                  <a:gd name="connsiteY17" fmla="*/ 621507 h 696163"/>
                  <a:gd name="connsiteX18" fmla="*/ 645321 w 819153"/>
                  <a:gd name="connsiteY18" fmla="*/ 674732 h 696163"/>
                  <a:gd name="connsiteX19" fmla="*/ 702472 w 819153"/>
                  <a:gd name="connsiteY19" fmla="*/ 696163 h 696163"/>
                  <a:gd name="connsiteX20" fmla="*/ 819153 w 819153"/>
                  <a:gd name="connsiteY20" fmla="*/ 328400 h 696163"/>
                  <a:gd name="connsiteX21" fmla="*/ 781052 w 819153"/>
                  <a:gd name="connsiteY21" fmla="*/ 269082 h 696163"/>
                  <a:gd name="connsiteX22" fmla="*/ 773908 w 819153"/>
                  <a:gd name="connsiteY22" fmla="*/ 283369 h 696163"/>
                  <a:gd name="connsiteX23" fmla="*/ 735807 w 819153"/>
                  <a:gd name="connsiteY23" fmla="*/ 276226 h 696163"/>
                  <a:gd name="connsiteX0" fmla="*/ 735807 w 821202"/>
                  <a:gd name="connsiteY0" fmla="*/ 276226 h 696163"/>
                  <a:gd name="connsiteX1" fmla="*/ 685801 w 821202"/>
                  <a:gd name="connsiteY1" fmla="*/ 200026 h 696163"/>
                  <a:gd name="connsiteX2" fmla="*/ 638178 w 821202"/>
                  <a:gd name="connsiteY2" fmla="*/ 157163 h 696163"/>
                  <a:gd name="connsiteX3" fmla="*/ 283371 w 821202"/>
                  <a:gd name="connsiteY3" fmla="*/ 9526 h 696163"/>
                  <a:gd name="connsiteX4" fmla="*/ 211933 w 821202"/>
                  <a:gd name="connsiteY4" fmla="*/ 0 h 696163"/>
                  <a:gd name="connsiteX5" fmla="*/ 164308 w 821202"/>
                  <a:gd name="connsiteY5" fmla="*/ 7145 h 696163"/>
                  <a:gd name="connsiteX6" fmla="*/ 133352 w 821202"/>
                  <a:gd name="connsiteY6" fmla="*/ 28576 h 696163"/>
                  <a:gd name="connsiteX7" fmla="*/ 102396 w 821202"/>
                  <a:gd name="connsiteY7" fmla="*/ 73819 h 696163"/>
                  <a:gd name="connsiteX8" fmla="*/ 33338 w 821202"/>
                  <a:gd name="connsiteY8" fmla="*/ 230982 h 696163"/>
                  <a:gd name="connsiteX9" fmla="*/ 0 w 821202"/>
                  <a:gd name="connsiteY9" fmla="*/ 347662 h 696163"/>
                  <a:gd name="connsiteX10" fmla="*/ 2383 w 821202"/>
                  <a:gd name="connsiteY10" fmla="*/ 388144 h 696163"/>
                  <a:gd name="connsiteX11" fmla="*/ 26196 w 821202"/>
                  <a:gd name="connsiteY11" fmla="*/ 423862 h 696163"/>
                  <a:gd name="connsiteX12" fmla="*/ 114303 w 821202"/>
                  <a:gd name="connsiteY12" fmla="*/ 476251 h 696163"/>
                  <a:gd name="connsiteX13" fmla="*/ 297658 w 821202"/>
                  <a:gd name="connsiteY13" fmla="*/ 557214 h 696163"/>
                  <a:gd name="connsiteX14" fmla="*/ 476252 w 821202"/>
                  <a:gd name="connsiteY14" fmla="*/ 631032 h 696163"/>
                  <a:gd name="connsiteX15" fmla="*/ 542927 w 821202"/>
                  <a:gd name="connsiteY15" fmla="*/ 621507 h 696163"/>
                  <a:gd name="connsiteX16" fmla="*/ 588171 w 821202"/>
                  <a:gd name="connsiteY16" fmla="*/ 607219 h 696163"/>
                  <a:gd name="connsiteX17" fmla="*/ 631033 w 821202"/>
                  <a:gd name="connsiteY17" fmla="*/ 621507 h 696163"/>
                  <a:gd name="connsiteX18" fmla="*/ 645321 w 821202"/>
                  <a:gd name="connsiteY18" fmla="*/ 674732 h 696163"/>
                  <a:gd name="connsiteX19" fmla="*/ 702472 w 821202"/>
                  <a:gd name="connsiteY19" fmla="*/ 696163 h 696163"/>
                  <a:gd name="connsiteX20" fmla="*/ 819153 w 821202"/>
                  <a:gd name="connsiteY20" fmla="*/ 328400 h 696163"/>
                  <a:gd name="connsiteX21" fmla="*/ 773908 w 821202"/>
                  <a:gd name="connsiteY21" fmla="*/ 283369 h 696163"/>
                  <a:gd name="connsiteX22" fmla="*/ 735807 w 821202"/>
                  <a:gd name="connsiteY22" fmla="*/ 276226 h 696163"/>
                  <a:gd name="connsiteX0" fmla="*/ 735807 w 820823"/>
                  <a:gd name="connsiteY0" fmla="*/ 276226 h 696163"/>
                  <a:gd name="connsiteX1" fmla="*/ 685801 w 820823"/>
                  <a:gd name="connsiteY1" fmla="*/ 200026 h 696163"/>
                  <a:gd name="connsiteX2" fmla="*/ 638178 w 820823"/>
                  <a:gd name="connsiteY2" fmla="*/ 157163 h 696163"/>
                  <a:gd name="connsiteX3" fmla="*/ 283371 w 820823"/>
                  <a:gd name="connsiteY3" fmla="*/ 9526 h 696163"/>
                  <a:gd name="connsiteX4" fmla="*/ 211933 w 820823"/>
                  <a:gd name="connsiteY4" fmla="*/ 0 h 696163"/>
                  <a:gd name="connsiteX5" fmla="*/ 164308 w 820823"/>
                  <a:gd name="connsiteY5" fmla="*/ 7145 h 696163"/>
                  <a:gd name="connsiteX6" fmla="*/ 133352 w 820823"/>
                  <a:gd name="connsiteY6" fmla="*/ 28576 h 696163"/>
                  <a:gd name="connsiteX7" fmla="*/ 102396 w 820823"/>
                  <a:gd name="connsiteY7" fmla="*/ 73819 h 696163"/>
                  <a:gd name="connsiteX8" fmla="*/ 33338 w 820823"/>
                  <a:gd name="connsiteY8" fmla="*/ 230982 h 696163"/>
                  <a:gd name="connsiteX9" fmla="*/ 0 w 820823"/>
                  <a:gd name="connsiteY9" fmla="*/ 347662 h 696163"/>
                  <a:gd name="connsiteX10" fmla="*/ 2383 w 820823"/>
                  <a:gd name="connsiteY10" fmla="*/ 388144 h 696163"/>
                  <a:gd name="connsiteX11" fmla="*/ 26196 w 820823"/>
                  <a:gd name="connsiteY11" fmla="*/ 423862 h 696163"/>
                  <a:gd name="connsiteX12" fmla="*/ 114303 w 820823"/>
                  <a:gd name="connsiteY12" fmla="*/ 476251 h 696163"/>
                  <a:gd name="connsiteX13" fmla="*/ 297658 w 820823"/>
                  <a:gd name="connsiteY13" fmla="*/ 557214 h 696163"/>
                  <a:gd name="connsiteX14" fmla="*/ 476252 w 820823"/>
                  <a:gd name="connsiteY14" fmla="*/ 631032 h 696163"/>
                  <a:gd name="connsiteX15" fmla="*/ 542927 w 820823"/>
                  <a:gd name="connsiteY15" fmla="*/ 621507 h 696163"/>
                  <a:gd name="connsiteX16" fmla="*/ 588171 w 820823"/>
                  <a:gd name="connsiteY16" fmla="*/ 607219 h 696163"/>
                  <a:gd name="connsiteX17" fmla="*/ 631033 w 820823"/>
                  <a:gd name="connsiteY17" fmla="*/ 621507 h 696163"/>
                  <a:gd name="connsiteX18" fmla="*/ 645321 w 820823"/>
                  <a:gd name="connsiteY18" fmla="*/ 674732 h 696163"/>
                  <a:gd name="connsiteX19" fmla="*/ 702472 w 820823"/>
                  <a:gd name="connsiteY19" fmla="*/ 696163 h 696163"/>
                  <a:gd name="connsiteX20" fmla="*/ 819153 w 820823"/>
                  <a:gd name="connsiteY20" fmla="*/ 328400 h 696163"/>
                  <a:gd name="connsiteX21" fmla="*/ 762002 w 820823"/>
                  <a:gd name="connsiteY21" fmla="*/ 307741 h 696163"/>
                  <a:gd name="connsiteX22" fmla="*/ 735807 w 820823"/>
                  <a:gd name="connsiteY22" fmla="*/ 276226 h 696163"/>
                  <a:gd name="connsiteX0" fmla="*/ 735807 w 819153"/>
                  <a:gd name="connsiteY0" fmla="*/ 276226 h 696163"/>
                  <a:gd name="connsiteX1" fmla="*/ 685801 w 819153"/>
                  <a:gd name="connsiteY1" fmla="*/ 200026 h 696163"/>
                  <a:gd name="connsiteX2" fmla="*/ 638178 w 819153"/>
                  <a:gd name="connsiteY2" fmla="*/ 157163 h 696163"/>
                  <a:gd name="connsiteX3" fmla="*/ 283371 w 819153"/>
                  <a:gd name="connsiteY3" fmla="*/ 9526 h 696163"/>
                  <a:gd name="connsiteX4" fmla="*/ 211933 w 819153"/>
                  <a:gd name="connsiteY4" fmla="*/ 0 h 696163"/>
                  <a:gd name="connsiteX5" fmla="*/ 164308 w 819153"/>
                  <a:gd name="connsiteY5" fmla="*/ 7145 h 696163"/>
                  <a:gd name="connsiteX6" fmla="*/ 133352 w 819153"/>
                  <a:gd name="connsiteY6" fmla="*/ 28576 h 696163"/>
                  <a:gd name="connsiteX7" fmla="*/ 102396 w 819153"/>
                  <a:gd name="connsiteY7" fmla="*/ 73819 h 696163"/>
                  <a:gd name="connsiteX8" fmla="*/ 33338 w 819153"/>
                  <a:gd name="connsiteY8" fmla="*/ 230982 h 696163"/>
                  <a:gd name="connsiteX9" fmla="*/ 0 w 819153"/>
                  <a:gd name="connsiteY9" fmla="*/ 347662 h 696163"/>
                  <a:gd name="connsiteX10" fmla="*/ 2383 w 819153"/>
                  <a:gd name="connsiteY10" fmla="*/ 388144 h 696163"/>
                  <a:gd name="connsiteX11" fmla="*/ 26196 w 819153"/>
                  <a:gd name="connsiteY11" fmla="*/ 423862 h 696163"/>
                  <a:gd name="connsiteX12" fmla="*/ 114303 w 819153"/>
                  <a:gd name="connsiteY12" fmla="*/ 476251 h 696163"/>
                  <a:gd name="connsiteX13" fmla="*/ 297658 w 819153"/>
                  <a:gd name="connsiteY13" fmla="*/ 557214 h 696163"/>
                  <a:gd name="connsiteX14" fmla="*/ 476252 w 819153"/>
                  <a:gd name="connsiteY14" fmla="*/ 631032 h 696163"/>
                  <a:gd name="connsiteX15" fmla="*/ 542927 w 819153"/>
                  <a:gd name="connsiteY15" fmla="*/ 621507 h 696163"/>
                  <a:gd name="connsiteX16" fmla="*/ 588171 w 819153"/>
                  <a:gd name="connsiteY16" fmla="*/ 607219 h 696163"/>
                  <a:gd name="connsiteX17" fmla="*/ 631033 w 819153"/>
                  <a:gd name="connsiteY17" fmla="*/ 621507 h 696163"/>
                  <a:gd name="connsiteX18" fmla="*/ 645321 w 819153"/>
                  <a:gd name="connsiteY18" fmla="*/ 674732 h 696163"/>
                  <a:gd name="connsiteX19" fmla="*/ 702472 w 819153"/>
                  <a:gd name="connsiteY19" fmla="*/ 696163 h 696163"/>
                  <a:gd name="connsiteX20" fmla="*/ 819153 w 819153"/>
                  <a:gd name="connsiteY20" fmla="*/ 328400 h 696163"/>
                  <a:gd name="connsiteX21" fmla="*/ 762002 w 819153"/>
                  <a:gd name="connsiteY21" fmla="*/ 307741 h 696163"/>
                  <a:gd name="connsiteX22" fmla="*/ 735807 w 819153"/>
                  <a:gd name="connsiteY22" fmla="*/ 276226 h 696163"/>
                  <a:gd name="connsiteX0" fmla="*/ 719138 w 819153"/>
                  <a:gd name="connsiteY0" fmla="*/ 306689 h 696163"/>
                  <a:gd name="connsiteX1" fmla="*/ 685801 w 819153"/>
                  <a:gd name="connsiteY1" fmla="*/ 200026 h 696163"/>
                  <a:gd name="connsiteX2" fmla="*/ 638178 w 819153"/>
                  <a:gd name="connsiteY2" fmla="*/ 157163 h 696163"/>
                  <a:gd name="connsiteX3" fmla="*/ 283371 w 819153"/>
                  <a:gd name="connsiteY3" fmla="*/ 9526 h 696163"/>
                  <a:gd name="connsiteX4" fmla="*/ 211933 w 819153"/>
                  <a:gd name="connsiteY4" fmla="*/ 0 h 696163"/>
                  <a:gd name="connsiteX5" fmla="*/ 164308 w 819153"/>
                  <a:gd name="connsiteY5" fmla="*/ 7145 h 696163"/>
                  <a:gd name="connsiteX6" fmla="*/ 133352 w 819153"/>
                  <a:gd name="connsiteY6" fmla="*/ 28576 h 696163"/>
                  <a:gd name="connsiteX7" fmla="*/ 102396 w 819153"/>
                  <a:gd name="connsiteY7" fmla="*/ 73819 h 696163"/>
                  <a:gd name="connsiteX8" fmla="*/ 33338 w 819153"/>
                  <a:gd name="connsiteY8" fmla="*/ 230982 h 696163"/>
                  <a:gd name="connsiteX9" fmla="*/ 0 w 819153"/>
                  <a:gd name="connsiteY9" fmla="*/ 347662 h 696163"/>
                  <a:gd name="connsiteX10" fmla="*/ 2383 w 819153"/>
                  <a:gd name="connsiteY10" fmla="*/ 388144 h 696163"/>
                  <a:gd name="connsiteX11" fmla="*/ 26196 w 819153"/>
                  <a:gd name="connsiteY11" fmla="*/ 423862 h 696163"/>
                  <a:gd name="connsiteX12" fmla="*/ 114303 w 819153"/>
                  <a:gd name="connsiteY12" fmla="*/ 476251 h 696163"/>
                  <a:gd name="connsiteX13" fmla="*/ 297658 w 819153"/>
                  <a:gd name="connsiteY13" fmla="*/ 557214 h 696163"/>
                  <a:gd name="connsiteX14" fmla="*/ 476252 w 819153"/>
                  <a:gd name="connsiteY14" fmla="*/ 631032 h 696163"/>
                  <a:gd name="connsiteX15" fmla="*/ 542927 w 819153"/>
                  <a:gd name="connsiteY15" fmla="*/ 621507 h 696163"/>
                  <a:gd name="connsiteX16" fmla="*/ 588171 w 819153"/>
                  <a:gd name="connsiteY16" fmla="*/ 607219 h 696163"/>
                  <a:gd name="connsiteX17" fmla="*/ 631033 w 819153"/>
                  <a:gd name="connsiteY17" fmla="*/ 621507 h 696163"/>
                  <a:gd name="connsiteX18" fmla="*/ 645321 w 819153"/>
                  <a:gd name="connsiteY18" fmla="*/ 674732 h 696163"/>
                  <a:gd name="connsiteX19" fmla="*/ 702472 w 819153"/>
                  <a:gd name="connsiteY19" fmla="*/ 696163 h 696163"/>
                  <a:gd name="connsiteX20" fmla="*/ 819153 w 819153"/>
                  <a:gd name="connsiteY20" fmla="*/ 328400 h 696163"/>
                  <a:gd name="connsiteX21" fmla="*/ 762002 w 819153"/>
                  <a:gd name="connsiteY21" fmla="*/ 307741 h 696163"/>
                  <a:gd name="connsiteX22" fmla="*/ 719138 w 819153"/>
                  <a:gd name="connsiteY22" fmla="*/ 306689 h 696163"/>
                  <a:gd name="connsiteX0" fmla="*/ 719138 w 819153"/>
                  <a:gd name="connsiteY0" fmla="*/ 306689 h 696163"/>
                  <a:gd name="connsiteX1" fmla="*/ 685801 w 819153"/>
                  <a:gd name="connsiteY1" fmla="*/ 200026 h 696163"/>
                  <a:gd name="connsiteX2" fmla="*/ 638178 w 819153"/>
                  <a:gd name="connsiteY2" fmla="*/ 157163 h 696163"/>
                  <a:gd name="connsiteX3" fmla="*/ 283371 w 819153"/>
                  <a:gd name="connsiteY3" fmla="*/ 9526 h 696163"/>
                  <a:gd name="connsiteX4" fmla="*/ 211933 w 819153"/>
                  <a:gd name="connsiteY4" fmla="*/ 0 h 696163"/>
                  <a:gd name="connsiteX5" fmla="*/ 164308 w 819153"/>
                  <a:gd name="connsiteY5" fmla="*/ 7145 h 696163"/>
                  <a:gd name="connsiteX6" fmla="*/ 133352 w 819153"/>
                  <a:gd name="connsiteY6" fmla="*/ 28576 h 696163"/>
                  <a:gd name="connsiteX7" fmla="*/ 102396 w 819153"/>
                  <a:gd name="connsiteY7" fmla="*/ 73819 h 696163"/>
                  <a:gd name="connsiteX8" fmla="*/ 33338 w 819153"/>
                  <a:gd name="connsiteY8" fmla="*/ 230982 h 696163"/>
                  <a:gd name="connsiteX9" fmla="*/ 0 w 819153"/>
                  <a:gd name="connsiteY9" fmla="*/ 347662 h 696163"/>
                  <a:gd name="connsiteX10" fmla="*/ 2383 w 819153"/>
                  <a:gd name="connsiteY10" fmla="*/ 388144 h 696163"/>
                  <a:gd name="connsiteX11" fmla="*/ 26196 w 819153"/>
                  <a:gd name="connsiteY11" fmla="*/ 423862 h 696163"/>
                  <a:gd name="connsiteX12" fmla="*/ 114303 w 819153"/>
                  <a:gd name="connsiteY12" fmla="*/ 476251 h 696163"/>
                  <a:gd name="connsiteX13" fmla="*/ 297658 w 819153"/>
                  <a:gd name="connsiteY13" fmla="*/ 557214 h 696163"/>
                  <a:gd name="connsiteX14" fmla="*/ 476252 w 819153"/>
                  <a:gd name="connsiteY14" fmla="*/ 631032 h 696163"/>
                  <a:gd name="connsiteX15" fmla="*/ 542927 w 819153"/>
                  <a:gd name="connsiteY15" fmla="*/ 621507 h 696163"/>
                  <a:gd name="connsiteX16" fmla="*/ 588171 w 819153"/>
                  <a:gd name="connsiteY16" fmla="*/ 607219 h 696163"/>
                  <a:gd name="connsiteX17" fmla="*/ 631033 w 819153"/>
                  <a:gd name="connsiteY17" fmla="*/ 621507 h 696163"/>
                  <a:gd name="connsiteX18" fmla="*/ 645321 w 819153"/>
                  <a:gd name="connsiteY18" fmla="*/ 674732 h 696163"/>
                  <a:gd name="connsiteX19" fmla="*/ 702472 w 819153"/>
                  <a:gd name="connsiteY19" fmla="*/ 696163 h 696163"/>
                  <a:gd name="connsiteX20" fmla="*/ 819153 w 819153"/>
                  <a:gd name="connsiteY20" fmla="*/ 328400 h 696163"/>
                  <a:gd name="connsiteX21" fmla="*/ 762002 w 819153"/>
                  <a:gd name="connsiteY21" fmla="*/ 307741 h 696163"/>
                  <a:gd name="connsiteX22" fmla="*/ 719138 w 819153"/>
                  <a:gd name="connsiteY22" fmla="*/ 306689 h 696163"/>
                  <a:gd name="connsiteX0" fmla="*/ 719138 w 819153"/>
                  <a:gd name="connsiteY0" fmla="*/ 306689 h 696163"/>
                  <a:gd name="connsiteX1" fmla="*/ 685801 w 819153"/>
                  <a:gd name="connsiteY1" fmla="*/ 200026 h 696163"/>
                  <a:gd name="connsiteX2" fmla="*/ 638178 w 819153"/>
                  <a:gd name="connsiteY2" fmla="*/ 157163 h 696163"/>
                  <a:gd name="connsiteX3" fmla="*/ 283371 w 819153"/>
                  <a:gd name="connsiteY3" fmla="*/ 9526 h 696163"/>
                  <a:gd name="connsiteX4" fmla="*/ 211933 w 819153"/>
                  <a:gd name="connsiteY4" fmla="*/ 0 h 696163"/>
                  <a:gd name="connsiteX5" fmla="*/ 164308 w 819153"/>
                  <a:gd name="connsiteY5" fmla="*/ 7145 h 696163"/>
                  <a:gd name="connsiteX6" fmla="*/ 133352 w 819153"/>
                  <a:gd name="connsiteY6" fmla="*/ 28576 h 696163"/>
                  <a:gd name="connsiteX7" fmla="*/ 102396 w 819153"/>
                  <a:gd name="connsiteY7" fmla="*/ 73819 h 696163"/>
                  <a:gd name="connsiteX8" fmla="*/ 33338 w 819153"/>
                  <a:gd name="connsiteY8" fmla="*/ 230982 h 696163"/>
                  <a:gd name="connsiteX9" fmla="*/ 0 w 819153"/>
                  <a:gd name="connsiteY9" fmla="*/ 347662 h 696163"/>
                  <a:gd name="connsiteX10" fmla="*/ 2383 w 819153"/>
                  <a:gd name="connsiteY10" fmla="*/ 388144 h 696163"/>
                  <a:gd name="connsiteX11" fmla="*/ 26196 w 819153"/>
                  <a:gd name="connsiteY11" fmla="*/ 423862 h 696163"/>
                  <a:gd name="connsiteX12" fmla="*/ 114303 w 819153"/>
                  <a:gd name="connsiteY12" fmla="*/ 476251 h 696163"/>
                  <a:gd name="connsiteX13" fmla="*/ 297658 w 819153"/>
                  <a:gd name="connsiteY13" fmla="*/ 557214 h 696163"/>
                  <a:gd name="connsiteX14" fmla="*/ 476252 w 819153"/>
                  <a:gd name="connsiteY14" fmla="*/ 631032 h 696163"/>
                  <a:gd name="connsiteX15" fmla="*/ 542927 w 819153"/>
                  <a:gd name="connsiteY15" fmla="*/ 621507 h 696163"/>
                  <a:gd name="connsiteX16" fmla="*/ 588171 w 819153"/>
                  <a:gd name="connsiteY16" fmla="*/ 607219 h 696163"/>
                  <a:gd name="connsiteX17" fmla="*/ 631033 w 819153"/>
                  <a:gd name="connsiteY17" fmla="*/ 621507 h 696163"/>
                  <a:gd name="connsiteX18" fmla="*/ 645321 w 819153"/>
                  <a:gd name="connsiteY18" fmla="*/ 674732 h 696163"/>
                  <a:gd name="connsiteX19" fmla="*/ 702472 w 819153"/>
                  <a:gd name="connsiteY19" fmla="*/ 696163 h 696163"/>
                  <a:gd name="connsiteX20" fmla="*/ 819153 w 819153"/>
                  <a:gd name="connsiteY20" fmla="*/ 328400 h 696163"/>
                  <a:gd name="connsiteX21" fmla="*/ 771527 w 819153"/>
                  <a:gd name="connsiteY21" fmla="*/ 307741 h 696163"/>
                  <a:gd name="connsiteX22" fmla="*/ 719138 w 819153"/>
                  <a:gd name="connsiteY22" fmla="*/ 306689 h 696163"/>
                  <a:gd name="connsiteX0" fmla="*/ 719138 w 819153"/>
                  <a:gd name="connsiteY0" fmla="*/ 306689 h 696163"/>
                  <a:gd name="connsiteX1" fmla="*/ 659608 w 819153"/>
                  <a:gd name="connsiteY1" fmla="*/ 215257 h 696163"/>
                  <a:gd name="connsiteX2" fmla="*/ 638178 w 819153"/>
                  <a:gd name="connsiteY2" fmla="*/ 157163 h 696163"/>
                  <a:gd name="connsiteX3" fmla="*/ 283371 w 819153"/>
                  <a:gd name="connsiteY3" fmla="*/ 9526 h 696163"/>
                  <a:gd name="connsiteX4" fmla="*/ 211933 w 819153"/>
                  <a:gd name="connsiteY4" fmla="*/ 0 h 696163"/>
                  <a:gd name="connsiteX5" fmla="*/ 164308 w 819153"/>
                  <a:gd name="connsiteY5" fmla="*/ 7145 h 696163"/>
                  <a:gd name="connsiteX6" fmla="*/ 133352 w 819153"/>
                  <a:gd name="connsiteY6" fmla="*/ 28576 h 696163"/>
                  <a:gd name="connsiteX7" fmla="*/ 102396 w 819153"/>
                  <a:gd name="connsiteY7" fmla="*/ 73819 h 696163"/>
                  <a:gd name="connsiteX8" fmla="*/ 33338 w 819153"/>
                  <a:gd name="connsiteY8" fmla="*/ 230982 h 696163"/>
                  <a:gd name="connsiteX9" fmla="*/ 0 w 819153"/>
                  <a:gd name="connsiteY9" fmla="*/ 347662 h 696163"/>
                  <a:gd name="connsiteX10" fmla="*/ 2383 w 819153"/>
                  <a:gd name="connsiteY10" fmla="*/ 388144 h 696163"/>
                  <a:gd name="connsiteX11" fmla="*/ 26196 w 819153"/>
                  <a:gd name="connsiteY11" fmla="*/ 423862 h 696163"/>
                  <a:gd name="connsiteX12" fmla="*/ 114303 w 819153"/>
                  <a:gd name="connsiteY12" fmla="*/ 476251 h 696163"/>
                  <a:gd name="connsiteX13" fmla="*/ 297658 w 819153"/>
                  <a:gd name="connsiteY13" fmla="*/ 557214 h 696163"/>
                  <a:gd name="connsiteX14" fmla="*/ 476252 w 819153"/>
                  <a:gd name="connsiteY14" fmla="*/ 631032 h 696163"/>
                  <a:gd name="connsiteX15" fmla="*/ 542927 w 819153"/>
                  <a:gd name="connsiteY15" fmla="*/ 621507 h 696163"/>
                  <a:gd name="connsiteX16" fmla="*/ 588171 w 819153"/>
                  <a:gd name="connsiteY16" fmla="*/ 607219 h 696163"/>
                  <a:gd name="connsiteX17" fmla="*/ 631033 w 819153"/>
                  <a:gd name="connsiteY17" fmla="*/ 621507 h 696163"/>
                  <a:gd name="connsiteX18" fmla="*/ 645321 w 819153"/>
                  <a:gd name="connsiteY18" fmla="*/ 674732 h 696163"/>
                  <a:gd name="connsiteX19" fmla="*/ 702472 w 819153"/>
                  <a:gd name="connsiteY19" fmla="*/ 696163 h 696163"/>
                  <a:gd name="connsiteX20" fmla="*/ 819153 w 819153"/>
                  <a:gd name="connsiteY20" fmla="*/ 328400 h 696163"/>
                  <a:gd name="connsiteX21" fmla="*/ 771527 w 819153"/>
                  <a:gd name="connsiteY21" fmla="*/ 307741 h 696163"/>
                  <a:gd name="connsiteX22" fmla="*/ 719138 w 819153"/>
                  <a:gd name="connsiteY22" fmla="*/ 306689 h 696163"/>
                  <a:gd name="connsiteX0" fmla="*/ 719138 w 819153"/>
                  <a:gd name="connsiteY0" fmla="*/ 306689 h 696163"/>
                  <a:gd name="connsiteX1" fmla="*/ 659608 w 819153"/>
                  <a:gd name="connsiteY1" fmla="*/ 215257 h 696163"/>
                  <a:gd name="connsiteX2" fmla="*/ 592934 w 819153"/>
                  <a:gd name="connsiteY2" fmla="*/ 157163 h 696163"/>
                  <a:gd name="connsiteX3" fmla="*/ 283371 w 819153"/>
                  <a:gd name="connsiteY3" fmla="*/ 9526 h 696163"/>
                  <a:gd name="connsiteX4" fmla="*/ 211933 w 819153"/>
                  <a:gd name="connsiteY4" fmla="*/ 0 h 696163"/>
                  <a:gd name="connsiteX5" fmla="*/ 164308 w 819153"/>
                  <a:gd name="connsiteY5" fmla="*/ 7145 h 696163"/>
                  <a:gd name="connsiteX6" fmla="*/ 133352 w 819153"/>
                  <a:gd name="connsiteY6" fmla="*/ 28576 h 696163"/>
                  <a:gd name="connsiteX7" fmla="*/ 102396 w 819153"/>
                  <a:gd name="connsiteY7" fmla="*/ 73819 h 696163"/>
                  <a:gd name="connsiteX8" fmla="*/ 33338 w 819153"/>
                  <a:gd name="connsiteY8" fmla="*/ 230982 h 696163"/>
                  <a:gd name="connsiteX9" fmla="*/ 0 w 819153"/>
                  <a:gd name="connsiteY9" fmla="*/ 347662 h 696163"/>
                  <a:gd name="connsiteX10" fmla="*/ 2383 w 819153"/>
                  <a:gd name="connsiteY10" fmla="*/ 388144 h 696163"/>
                  <a:gd name="connsiteX11" fmla="*/ 26196 w 819153"/>
                  <a:gd name="connsiteY11" fmla="*/ 423862 h 696163"/>
                  <a:gd name="connsiteX12" fmla="*/ 114303 w 819153"/>
                  <a:gd name="connsiteY12" fmla="*/ 476251 h 696163"/>
                  <a:gd name="connsiteX13" fmla="*/ 297658 w 819153"/>
                  <a:gd name="connsiteY13" fmla="*/ 557214 h 696163"/>
                  <a:gd name="connsiteX14" fmla="*/ 476252 w 819153"/>
                  <a:gd name="connsiteY14" fmla="*/ 631032 h 696163"/>
                  <a:gd name="connsiteX15" fmla="*/ 542927 w 819153"/>
                  <a:gd name="connsiteY15" fmla="*/ 621507 h 696163"/>
                  <a:gd name="connsiteX16" fmla="*/ 588171 w 819153"/>
                  <a:gd name="connsiteY16" fmla="*/ 607219 h 696163"/>
                  <a:gd name="connsiteX17" fmla="*/ 631033 w 819153"/>
                  <a:gd name="connsiteY17" fmla="*/ 621507 h 696163"/>
                  <a:gd name="connsiteX18" fmla="*/ 645321 w 819153"/>
                  <a:gd name="connsiteY18" fmla="*/ 674732 h 696163"/>
                  <a:gd name="connsiteX19" fmla="*/ 702472 w 819153"/>
                  <a:gd name="connsiteY19" fmla="*/ 696163 h 696163"/>
                  <a:gd name="connsiteX20" fmla="*/ 819153 w 819153"/>
                  <a:gd name="connsiteY20" fmla="*/ 328400 h 696163"/>
                  <a:gd name="connsiteX21" fmla="*/ 771527 w 819153"/>
                  <a:gd name="connsiteY21" fmla="*/ 307741 h 696163"/>
                  <a:gd name="connsiteX22" fmla="*/ 719138 w 819153"/>
                  <a:gd name="connsiteY22" fmla="*/ 306689 h 696163"/>
                  <a:gd name="connsiteX0" fmla="*/ 719138 w 819153"/>
                  <a:gd name="connsiteY0" fmla="*/ 343246 h 732720"/>
                  <a:gd name="connsiteX1" fmla="*/ 659608 w 819153"/>
                  <a:gd name="connsiteY1" fmla="*/ 251814 h 732720"/>
                  <a:gd name="connsiteX2" fmla="*/ 592934 w 819153"/>
                  <a:gd name="connsiteY2" fmla="*/ 193720 h 732720"/>
                  <a:gd name="connsiteX3" fmla="*/ 283371 w 819153"/>
                  <a:gd name="connsiteY3" fmla="*/ 46083 h 732720"/>
                  <a:gd name="connsiteX4" fmla="*/ 200026 w 819153"/>
                  <a:gd name="connsiteY4" fmla="*/ 0 h 732720"/>
                  <a:gd name="connsiteX5" fmla="*/ 164308 w 819153"/>
                  <a:gd name="connsiteY5" fmla="*/ 43702 h 732720"/>
                  <a:gd name="connsiteX6" fmla="*/ 133352 w 819153"/>
                  <a:gd name="connsiteY6" fmla="*/ 65133 h 732720"/>
                  <a:gd name="connsiteX7" fmla="*/ 102396 w 819153"/>
                  <a:gd name="connsiteY7" fmla="*/ 110376 h 732720"/>
                  <a:gd name="connsiteX8" fmla="*/ 33338 w 819153"/>
                  <a:gd name="connsiteY8" fmla="*/ 267539 h 732720"/>
                  <a:gd name="connsiteX9" fmla="*/ 0 w 819153"/>
                  <a:gd name="connsiteY9" fmla="*/ 384219 h 732720"/>
                  <a:gd name="connsiteX10" fmla="*/ 2383 w 819153"/>
                  <a:gd name="connsiteY10" fmla="*/ 424701 h 732720"/>
                  <a:gd name="connsiteX11" fmla="*/ 26196 w 819153"/>
                  <a:gd name="connsiteY11" fmla="*/ 460419 h 732720"/>
                  <a:gd name="connsiteX12" fmla="*/ 114303 w 819153"/>
                  <a:gd name="connsiteY12" fmla="*/ 512808 h 732720"/>
                  <a:gd name="connsiteX13" fmla="*/ 297658 w 819153"/>
                  <a:gd name="connsiteY13" fmla="*/ 593771 h 732720"/>
                  <a:gd name="connsiteX14" fmla="*/ 476252 w 819153"/>
                  <a:gd name="connsiteY14" fmla="*/ 667589 h 732720"/>
                  <a:gd name="connsiteX15" fmla="*/ 542927 w 819153"/>
                  <a:gd name="connsiteY15" fmla="*/ 658064 h 732720"/>
                  <a:gd name="connsiteX16" fmla="*/ 588171 w 819153"/>
                  <a:gd name="connsiteY16" fmla="*/ 643776 h 732720"/>
                  <a:gd name="connsiteX17" fmla="*/ 631033 w 819153"/>
                  <a:gd name="connsiteY17" fmla="*/ 658064 h 732720"/>
                  <a:gd name="connsiteX18" fmla="*/ 645321 w 819153"/>
                  <a:gd name="connsiteY18" fmla="*/ 711289 h 732720"/>
                  <a:gd name="connsiteX19" fmla="*/ 702472 w 819153"/>
                  <a:gd name="connsiteY19" fmla="*/ 732720 h 732720"/>
                  <a:gd name="connsiteX20" fmla="*/ 819153 w 819153"/>
                  <a:gd name="connsiteY20" fmla="*/ 364957 h 732720"/>
                  <a:gd name="connsiteX21" fmla="*/ 771527 w 819153"/>
                  <a:gd name="connsiteY21" fmla="*/ 344298 h 732720"/>
                  <a:gd name="connsiteX22" fmla="*/ 719138 w 819153"/>
                  <a:gd name="connsiteY22" fmla="*/ 343246 h 732720"/>
                  <a:gd name="connsiteX0" fmla="*/ 719138 w 819153"/>
                  <a:gd name="connsiteY0" fmla="*/ 343246 h 732720"/>
                  <a:gd name="connsiteX1" fmla="*/ 659608 w 819153"/>
                  <a:gd name="connsiteY1" fmla="*/ 251814 h 732720"/>
                  <a:gd name="connsiteX2" fmla="*/ 592934 w 819153"/>
                  <a:gd name="connsiteY2" fmla="*/ 193720 h 732720"/>
                  <a:gd name="connsiteX3" fmla="*/ 283371 w 819153"/>
                  <a:gd name="connsiteY3" fmla="*/ 33897 h 732720"/>
                  <a:gd name="connsiteX4" fmla="*/ 200026 w 819153"/>
                  <a:gd name="connsiteY4" fmla="*/ 0 h 732720"/>
                  <a:gd name="connsiteX5" fmla="*/ 164308 w 819153"/>
                  <a:gd name="connsiteY5" fmla="*/ 43702 h 732720"/>
                  <a:gd name="connsiteX6" fmla="*/ 133352 w 819153"/>
                  <a:gd name="connsiteY6" fmla="*/ 65133 h 732720"/>
                  <a:gd name="connsiteX7" fmla="*/ 102396 w 819153"/>
                  <a:gd name="connsiteY7" fmla="*/ 110376 h 732720"/>
                  <a:gd name="connsiteX8" fmla="*/ 33338 w 819153"/>
                  <a:gd name="connsiteY8" fmla="*/ 267539 h 732720"/>
                  <a:gd name="connsiteX9" fmla="*/ 0 w 819153"/>
                  <a:gd name="connsiteY9" fmla="*/ 384219 h 732720"/>
                  <a:gd name="connsiteX10" fmla="*/ 2383 w 819153"/>
                  <a:gd name="connsiteY10" fmla="*/ 424701 h 732720"/>
                  <a:gd name="connsiteX11" fmla="*/ 26196 w 819153"/>
                  <a:gd name="connsiteY11" fmla="*/ 460419 h 732720"/>
                  <a:gd name="connsiteX12" fmla="*/ 114303 w 819153"/>
                  <a:gd name="connsiteY12" fmla="*/ 512808 h 732720"/>
                  <a:gd name="connsiteX13" fmla="*/ 297658 w 819153"/>
                  <a:gd name="connsiteY13" fmla="*/ 593771 h 732720"/>
                  <a:gd name="connsiteX14" fmla="*/ 476252 w 819153"/>
                  <a:gd name="connsiteY14" fmla="*/ 667589 h 732720"/>
                  <a:gd name="connsiteX15" fmla="*/ 542927 w 819153"/>
                  <a:gd name="connsiteY15" fmla="*/ 658064 h 732720"/>
                  <a:gd name="connsiteX16" fmla="*/ 588171 w 819153"/>
                  <a:gd name="connsiteY16" fmla="*/ 643776 h 732720"/>
                  <a:gd name="connsiteX17" fmla="*/ 631033 w 819153"/>
                  <a:gd name="connsiteY17" fmla="*/ 658064 h 732720"/>
                  <a:gd name="connsiteX18" fmla="*/ 645321 w 819153"/>
                  <a:gd name="connsiteY18" fmla="*/ 711289 h 732720"/>
                  <a:gd name="connsiteX19" fmla="*/ 702472 w 819153"/>
                  <a:gd name="connsiteY19" fmla="*/ 732720 h 732720"/>
                  <a:gd name="connsiteX20" fmla="*/ 819153 w 819153"/>
                  <a:gd name="connsiteY20" fmla="*/ 364957 h 732720"/>
                  <a:gd name="connsiteX21" fmla="*/ 771527 w 819153"/>
                  <a:gd name="connsiteY21" fmla="*/ 344298 h 732720"/>
                  <a:gd name="connsiteX22" fmla="*/ 719138 w 819153"/>
                  <a:gd name="connsiteY22" fmla="*/ 343246 h 732720"/>
                  <a:gd name="connsiteX0" fmla="*/ 719138 w 819153"/>
                  <a:gd name="connsiteY0" fmla="*/ 343246 h 732720"/>
                  <a:gd name="connsiteX1" fmla="*/ 659608 w 819153"/>
                  <a:gd name="connsiteY1" fmla="*/ 251814 h 732720"/>
                  <a:gd name="connsiteX2" fmla="*/ 592934 w 819153"/>
                  <a:gd name="connsiteY2" fmla="*/ 193720 h 732720"/>
                  <a:gd name="connsiteX3" fmla="*/ 283371 w 819153"/>
                  <a:gd name="connsiteY3" fmla="*/ 33897 h 732720"/>
                  <a:gd name="connsiteX4" fmla="*/ 200026 w 819153"/>
                  <a:gd name="connsiteY4" fmla="*/ 0 h 732720"/>
                  <a:gd name="connsiteX5" fmla="*/ 123826 w 819153"/>
                  <a:gd name="connsiteY5" fmla="*/ 13238 h 732720"/>
                  <a:gd name="connsiteX6" fmla="*/ 133352 w 819153"/>
                  <a:gd name="connsiteY6" fmla="*/ 65133 h 732720"/>
                  <a:gd name="connsiteX7" fmla="*/ 102396 w 819153"/>
                  <a:gd name="connsiteY7" fmla="*/ 110376 h 732720"/>
                  <a:gd name="connsiteX8" fmla="*/ 33338 w 819153"/>
                  <a:gd name="connsiteY8" fmla="*/ 267539 h 732720"/>
                  <a:gd name="connsiteX9" fmla="*/ 0 w 819153"/>
                  <a:gd name="connsiteY9" fmla="*/ 384219 h 732720"/>
                  <a:gd name="connsiteX10" fmla="*/ 2383 w 819153"/>
                  <a:gd name="connsiteY10" fmla="*/ 424701 h 732720"/>
                  <a:gd name="connsiteX11" fmla="*/ 26196 w 819153"/>
                  <a:gd name="connsiteY11" fmla="*/ 460419 h 732720"/>
                  <a:gd name="connsiteX12" fmla="*/ 114303 w 819153"/>
                  <a:gd name="connsiteY12" fmla="*/ 512808 h 732720"/>
                  <a:gd name="connsiteX13" fmla="*/ 297658 w 819153"/>
                  <a:gd name="connsiteY13" fmla="*/ 593771 h 732720"/>
                  <a:gd name="connsiteX14" fmla="*/ 476252 w 819153"/>
                  <a:gd name="connsiteY14" fmla="*/ 667589 h 732720"/>
                  <a:gd name="connsiteX15" fmla="*/ 542927 w 819153"/>
                  <a:gd name="connsiteY15" fmla="*/ 658064 h 732720"/>
                  <a:gd name="connsiteX16" fmla="*/ 588171 w 819153"/>
                  <a:gd name="connsiteY16" fmla="*/ 643776 h 732720"/>
                  <a:gd name="connsiteX17" fmla="*/ 631033 w 819153"/>
                  <a:gd name="connsiteY17" fmla="*/ 658064 h 732720"/>
                  <a:gd name="connsiteX18" fmla="*/ 645321 w 819153"/>
                  <a:gd name="connsiteY18" fmla="*/ 711289 h 732720"/>
                  <a:gd name="connsiteX19" fmla="*/ 702472 w 819153"/>
                  <a:gd name="connsiteY19" fmla="*/ 732720 h 732720"/>
                  <a:gd name="connsiteX20" fmla="*/ 819153 w 819153"/>
                  <a:gd name="connsiteY20" fmla="*/ 364957 h 732720"/>
                  <a:gd name="connsiteX21" fmla="*/ 771527 w 819153"/>
                  <a:gd name="connsiteY21" fmla="*/ 344298 h 732720"/>
                  <a:gd name="connsiteX22" fmla="*/ 719138 w 819153"/>
                  <a:gd name="connsiteY22" fmla="*/ 343246 h 732720"/>
                  <a:gd name="connsiteX0" fmla="*/ 719138 w 819153"/>
                  <a:gd name="connsiteY0" fmla="*/ 343246 h 732720"/>
                  <a:gd name="connsiteX1" fmla="*/ 659608 w 819153"/>
                  <a:gd name="connsiteY1" fmla="*/ 251814 h 732720"/>
                  <a:gd name="connsiteX2" fmla="*/ 592934 w 819153"/>
                  <a:gd name="connsiteY2" fmla="*/ 193720 h 732720"/>
                  <a:gd name="connsiteX3" fmla="*/ 283371 w 819153"/>
                  <a:gd name="connsiteY3" fmla="*/ 33897 h 732720"/>
                  <a:gd name="connsiteX4" fmla="*/ 200026 w 819153"/>
                  <a:gd name="connsiteY4" fmla="*/ 0 h 732720"/>
                  <a:gd name="connsiteX5" fmla="*/ 123826 w 819153"/>
                  <a:gd name="connsiteY5" fmla="*/ 13238 h 732720"/>
                  <a:gd name="connsiteX6" fmla="*/ 85727 w 819153"/>
                  <a:gd name="connsiteY6" fmla="*/ 65133 h 732720"/>
                  <a:gd name="connsiteX7" fmla="*/ 102396 w 819153"/>
                  <a:gd name="connsiteY7" fmla="*/ 110376 h 732720"/>
                  <a:gd name="connsiteX8" fmla="*/ 33338 w 819153"/>
                  <a:gd name="connsiteY8" fmla="*/ 267539 h 732720"/>
                  <a:gd name="connsiteX9" fmla="*/ 0 w 819153"/>
                  <a:gd name="connsiteY9" fmla="*/ 384219 h 732720"/>
                  <a:gd name="connsiteX10" fmla="*/ 2383 w 819153"/>
                  <a:gd name="connsiteY10" fmla="*/ 424701 h 732720"/>
                  <a:gd name="connsiteX11" fmla="*/ 26196 w 819153"/>
                  <a:gd name="connsiteY11" fmla="*/ 460419 h 732720"/>
                  <a:gd name="connsiteX12" fmla="*/ 114303 w 819153"/>
                  <a:gd name="connsiteY12" fmla="*/ 512808 h 732720"/>
                  <a:gd name="connsiteX13" fmla="*/ 297658 w 819153"/>
                  <a:gd name="connsiteY13" fmla="*/ 593771 h 732720"/>
                  <a:gd name="connsiteX14" fmla="*/ 476252 w 819153"/>
                  <a:gd name="connsiteY14" fmla="*/ 667589 h 732720"/>
                  <a:gd name="connsiteX15" fmla="*/ 542927 w 819153"/>
                  <a:gd name="connsiteY15" fmla="*/ 658064 h 732720"/>
                  <a:gd name="connsiteX16" fmla="*/ 588171 w 819153"/>
                  <a:gd name="connsiteY16" fmla="*/ 643776 h 732720"/>
                  <a:gd name="connsiteX17" fmla="*/ 631033 w 819153"/>
                  <a:gd name="connsiteY17" fmla="*/ 658064 h 732720"/>
                  <a:gd name="connsiteX18" fmla="*/ 645321 w 819153"/>
                  <a:gd name="connsiteY18" fmla="*/ 711289 h 732720"/>
                  <a:gd name="connsiteX19" fmla="*/ 702472 w 819153"/>
                  <a:gd name="connsiteY19" fmla="*/ 732720 h 732720"/>
                  <a:gd name="connsiteX20" fmla="*/ 819153 w 819153"/>
                  <a:gd name="connsiteY20" fmla="*/ 364957 h 732720"/>
                  <a:gd name="connsiteX21" fmla="*/ 771527 w 819153"/>
                  <a:gd name="connsiteY21" fmla="*/ 344298 h 732720"/>
                  <a:gd name="connsiteX22" fmla="*/ 719138 w 819153"/>
                  <a:gd name="connsiteY22" fmla="*/ 343246 h 732720"/>
                  <a:gd name="connsiteX0" fmla="*/ 719138 w 819153"/>
                  <a:gd name="connsiteY0" fmla="*/ 343246 h 732720"/>
                  <a:gd name="connsiteX1" fmla="*/ 659608 w 819153"/>
                  <a:gd name="connsiteY1" fmla="*/ 251814 h 732720"/>
                  <a:gd name="connsiteX2" fmla="*/ 592934 w 819153"/>
                  <a:gd name="connsiteY2" fmla="*/ 193720 h 732720"/>
                  <a:gd name="connsiteX3" fmla="*/ 283371 w 819153"/>
                  <a:gd name="connsiteY3" fmla="*/ 33897 h 732720"/>
                  <a:gd name="connsiteX4" fmla="*/ 200026 w 819153"/>
                  <a:gd name="connsiteY4" fmla="*/ 0 h 732720"/>
                  <a:gd name="connsiteX5" fmla="*/ 123826 w 819153"/>
                  <a:gd name="connsiteY5" fmla="*/ 13238 h 732720"/>
                  <a:gd name="connsiteX6" fmla="*/ 85727 w 819153"/>
                  <a:gd name="connsiteY6" fmla="*/ 65133 h 732720"/>
                  <a:gd name="connsiteX7" fmla="*/ 33338 w 819153"/>
                  <a:gd name="connsiteY7" fmla="*/ 267539 h 732720"/>
                  <a:gd name="connsiteX8" fmla="*/ 0 w 819153"/>
                  <a:gd name="connsiteY8" fmla="*/ 384219 h 732720"/>
                  <a:gd name="connsiteX9" fmla="*/ 2383 w 819153"/>
                  <a:gd name="connsiteY9" fmla="*/ 424701 h 732720"/>
                  <a:gd name="connsiteX10" fmla="*/ 26196 w 819153"/>
                  <a:gd name="connsiteY10" fmla="*/ 460419 h 732720"/>
                  <a:gd name="connsiteX11" fmla="*/ 114303 w 819153"/>
                  <a:gd name="connsiteY11" fmla="*/ 512808 h 732720"/>
                  <a:gd name="connsiteX12" fmla="*/ 297658 w 819153"/>
                  <a:gd name="connsiteY12" fmla="*/ 593771 h 732720"/>
                  <a:gd name="connsiteX13" fmla="*/ 476252 w 819153"/>
                  <a:gd name="connsiteY13" fmla="*/ 667589 h 732720"/>
                  <a:gd name="connsiteX14" fmla="*/ 542927 w 819153"/>
                  <a:gd name="connsiteY14" fmla="*/ 658064 h 732720"/>
                  <a:gd name="connsiteX15" fmla="*/ 588171 w 819153"/>
                  <a:gd name="connsiteY15" fmla="*/ 643776 h 732720"/>
                  <a:gd name="connsiteX16" fmla="*/ 631033 w 819153"/>
                  <a:gd name="connsiteY16" fmla="*/ 658064 h 732720"/>
                  <a:gd name="connsiteX17" fmla="*/ 645321 w 819153"/>
                  <a:gd name="connsiteY17" fmla="*/ 711289 h 732720"/>
                  <a:gd name="connsiteX18" fmla="*/ 702472 w 819153"/>
                  <a:gd name="connsiteY18" fmla="*/ 732720 h 732720"/>
                  <a:gd name="connsiteX19" fmla="*/ 819153 w 819153"/>
                  <a:gd name="connsiteY19" fmla="*/ 364957 h 732720"/>
                  <a:gd name="connsiteX20" fmla="*/ 771527 w 819153"/>
                  <a:gd name="connsiteY20" fmla="*/ 344298 h 732720"/>
                  <a:gd name="connsiteX21" fmla="*/ 719138 w 819153"/>
                  <a:gd name="connsiteY21" fmla="*/ 343246 h 732720"/>
                  <a:gd name="connsiteX0" fmla="*/ 719138 w 819153"/>
                  <a:gd name="connsiteY0" fmla="*/ 343246 h 732720"/>
                  <a:gd name="connsiteX1" fmla="*/ 659608 w 819153"/>
                  <a:gd name="connsiteY1" fmla="*/ 251814 h 732720"/>
                  <a:gd name="connsiteX2" fmla="*/ 592934 w 819153"/>
                  <a:gd name="connsiteY2" fmla="*/ 193720 h 732720"/>
                  <a:gd name="connsiteX3" fmla="*/ 283371 w 819153"/>
                  <a:gd name="connsiteY3" fmla="*/ 33897 h 732720"/>
                  <a:gd name="connsiteX4" fmla="*/ 200026 w 819153"/>
                  <a:gd name="connsiteY4" fmla="*/ 0 h 732720"/>
                  <a:gd name="connsiteX5" fmla="*/ 123826 w 819153"/>
                  <a:gd name="connsiteY5" fmla="*/ 13238 h 732720"/>
                  <a:gd name="connsiteX6" fmla="*/ 85727 w 819153"/>
                  <a:gd name="connsiteY6" fmla="*/ 65133 h 732720"/>
                  <a:gd name="connsiteX7" fmla="*/ 33338 w 819153"/>
                  <a:gd name="connsiteY7" fmla="*/ 267539 h 732720"/>
                  <a:gd name="connsiteX8" fmla="*/ 0 w 819153"/>
                  <a:gd name="connsiteY8" fmla="*/ 384219 h 732720"/>
                  <a:gd name="connsiteX9" fmla="*/ 2383 w 819153"/>
                  <a:gd name="connsiteY9" fmla="*/ 424701 h 732720"/>
                  <a:gd name="connsiteX10" fmla="*/ 26196 w 819153"/>
                  <a:gd name="connsiteY10" fmla="*/ 460419 h 732720"/>
                  <a:gd name="connsiteX11" fmla="*/ 114303 w 819153"/>
                  <a:gd name="connsiteY11" fmla="*/ 512808 h 732720"/>
                  <a:gd name="connsiteX12" fmla="*/ 297658 w 819153"/>
                  <a:gd name="connsiteY12" fmla="*/ 593771 h 732720"/>
                  <a:gd name="connsiteX13" fmla="*/ 476252 w 819153"/>
                  <a:gd name="connsiteY13" fmla="*/ 667589 h 732720"/>
                  <a:gd name="connsiteX14" fmla="*/ 542927 w 819153"/>
                  <a:gd name="connsiteY14" fmla="*/ 658064 h 732720"/>
                  <a:gd name="connsiteX15" fmla="*/ 588171 w 819153"/>
                  <a:gd name="connsiteY15" fmla="*/ 643776 h 732720"/>
                  <a:gd name="connsiteX16" fmla="*/ 631033 w 819153"/>
                  <a:gd name="connsiteY16" fmla="*/ 658064 h 732720"/>
                  <a:gd name="connsiteX17" fmla="*/ 645321 w 819153"/>
                  <a:gd name="connsiteY17" fmla="*/ 711289 h 732720"/>
                  <a:gd name="connsiteX18" fmla="*/ 702472 w 819153"/>
                  <a:gd name="connsiteY18" fmla="*/ 732720 h 732720"/>
                  <a:gd name="connsiteX19" fmla="*/ 819153 w 819153"/>
                  <a:gd name="connsiteY19" fmla="*/ 364957 h 732720"/>
                  <a:gd name="connsiteX20" fmla="*/ 771527 w 819153"/>
                  <a:gd name="connsiteY20" fmla="*/ 344298 h 732720"/>
                  <a:gd name="connsiteX21" fmla="*/ 719138 w 819153"/>
                  <a:gd name="connsiteY21" fmla="*/ 343246 h 732720"/>
                  <a:gd name="connsiteX0" fmla="*/ 719138 w 819153"/>
                  <a:gd name="connsiteY0" fmla="*/ 343246 h 732720"/>
                  <a:gd name="connsiteX1" fmla="*/ 659608 w 819153"/>
                  <a:gd name="connsiteY1" fmla="*/ 251814 h 732720"/>
                  <a:gd name="connsiteX2" fmla="*/ 592934 w 819153"/>
                  <a:gd name="connsiteY2" fmla="*/ 193720 h 732720"/>
                  <a:gd name="connsiteX3" fmla="*/ 283371 w 819153"/>
                  <a:gd name="connsiteY3" fmla="*/ 33897 h 732720"/>
                  <a:gd name="connsiteX4" fmla="*/ 200026 w 819153"/>
                  <a:gd name="connsiteY4" fmla="*/ 0 h 732720"/>
                  <a:gd name="connsiteX5" fmla="*/ 123826 w 819153"/>
                  <a:gd name="connsiteY5" fmla="*/ 13238 h 732720"/>
                  <a:gd name="connsiteX6" fmla="*/ 90490 w 819153"/>
                  <a:gd name="connsiteY6" fmla="*/ 65133 h 732720"/>
                  <a:gd name="connsiteX7" fmla="*/ 33338 w 819153"/>
                  <a:gd name="connsiteY7" fmla="*/ 267539 h 732720"/>
                  <a:gd name="connsiteX8" fmla="*/ 0 w 819153"/>
                  <a:gd name="connsiteY8" fmla="*/ 384219 h 732720"/>
                  <a:gd name="connsiteX9" fmla="*/ 2383 w 819153"/>
                  <a:gd name="connsiteY9" fmla="*/ 424701 h 732720"/>
                  <a:gd name="connsiteX10" fmla="*/ 26196 w 819153"/>
                  <a:gd name="connsiteY10" fmla="*/ 460419 h 732720"/>
                  <a:gd name="connsiteX11" fmla="*/ 114303 w 819153"/>
                  <a:gd name="connsiteY11" fmla="*/ 512808 h 732720"/>
                  <a:gd name="connsiteX12" fmla="*/ 297658 w 819153"/>
                  <a:gd name="connsiteY12" fmla="*/ 593771 h 732720"/>
                  <a:gd name="connsiteX13" fmla="*/ 476252 w 819153"/>
                  <a:gd name="connsiteY13" fmla="*/ 667589 h 732720"/>
                  <a:gd name="connsiteX14" fmla="*/ 542927 w 819153"/>
                  <a:gd name="connsiteY14" fmla="*/ 658064 h 732720"/>
                  <a:gd name="connsiteX15" fmla="*/ 588171 w 819153"/>
                  <a:gd name="connsiteY15" fmla="*/ 643776 h 732720"/>
                  <a:gd name="connsiteX16" fmla="*/ 631033 w 819153"/>
                  <a:gd name="connsiteY16" fmla="*/ 658064 h 732720"/>
                  <a:gd name="connsiteX17" fmla="*/ 645321 w 819153"/>
                  <a:gd name="connsiteY17" fmla="*/ 711289 h 732720"/>
                  <a:gd name="connsiteX18" fmla="*/ 702472 w 819153"/>
                  <a:gd name="connsiteY18" fmla="*/ 732720 h 732720"/>
                  <a:gd name="connsiteX19" fmla="*/ 819153 w 819153"/>
                  <a:gd name="connsiteY19" fmla="*/ 364957 h 732720"/>
                  <a:gd name="connsiteX20" fmla="*/ 771527 w 819153"/>
                  <a:gd name="connsiteY20" fmla="*/ 344298 h 732720"/>
                  <a:gd name="connsiteX21" fmla="*/ 719138 w 819153"/>
                  <a:gd name="connsiteY21" fmla="*/ 343246 h 732720"/>
                  <a:gd name="connsiteX0" fmla="*/ 717621 w 817636"/>
                  <a:gd name="connsiteY0" fmla="*/ 343246 h 732720"/>
                  <a:gd name="connsiteX1" fmla="*/ 658091 w 817636"/>
                  <a:gd name="connsiteY1" fmla="*/ 251814 h 732720"/>
                  <a:gd name="connsiteX2" fmla="*/ 591417 w 817636"/>
                  <a:gd name="connsiteY2" fmla="*/ 193720 h 732720"/>
                  <a:gd name="connsiteX3" fmla="*/ 281854 w 817636"/>
                  <a:gd name="connsiteY3" fmla="*/ 33897 h 732720"/>
                  <a:gd name="connsiteX4" fmla="*/ 198509 w 817636"/>
                  <a:gd name="connsiteY4" fmla="*/ 0 h 732720"/>
                  <a:gd name="connsiteX5" fmla="*/ 122309 w 817636"/>
                  <a:gd name="connsiteY5" fmla="*/ 13238 h 732720"/>
                  <a:gd name="connsiteX6" fmla="*/ 88973 w 817636"/>
                  <a:gd name="connsiteY6" fmla="*/ 65133 h 732720"/>
                  <a:gd name="connsiteX7" fmla="*/ 31821 w 817636"/>
                  <a:gd name="connsiteY7" fmla="*/ 267539 h 732720"/>
                  <a:gd name="connsiteX8" fmla="*/ 8008 w 817636"/>
                  <a:gd name="connsiteY8" fmla="*/ 365941 h 732720"/>
                  <a:gd name="connsiteX9" fmla="*/ 866 w 817636"/>
                  <a:gd name="connsiteY9" fmla="*/ 424701 h 732720"/>
                  <a:gd name="connsiteX10" fmla="*/ 24679 w 817636"/>
                  <a:gd name="connsiteY10" fmla="*/ 460419 h 732720"/>
                  <a:gd name="connsiteX11" fmla="*/ 112786 w 817636"/>
                  <a:gd name="connsiteY11" fmla="*/ 512808 h 732720"/>
                  <a:gd name="connsiteX12" fmla="*/ 296141 w 817636"/>
                  <a:gd name="connsiteY12" fmla="*/ 593771 h 732720"/>
                  <a:gd name="connsiteX13" fmla="*/ 474735 w 817636"/>
                  <a:gd name="connsiteY13" fmla="*/ 667589 h 732720"/>
                  <a:gd name="connsiteX14" fmla="*/ 541410 w 817636"/>
                  <a:gd name="connsiteY14" fmla="*/ 658064 h 732720"/>
                  <a:gd name="connsiteX15" fmla="*/ 586654 w 817636"/>
                  <a:gd name="connsiteY15" fmla="*/ 643776 h 732720"/>
                  <a:gd name="connsiteX16" fmla="*/ 629516 w 817636"/>
                  <a:gd name="connsiteY16" fmla="*/ 658064 h 732720"/>
                  <a:gd name="connsiteX17" fmla="*/ 643804 w 817636"/>
                  <a:gd name="connsiteY17" fmla="*/ 711289 h 732720"/>
                  <a:gd name="connsiteX18" fmla="*/ 700955 w 817636"/>
                  <a:gd name="connsiteY18" fmla="*/ 732720 h 732720"/>
                  <a:gd name="connsiteX19" fmla="*/ 817636 w 817636"/>
                  <a:gd name="connsiteY19" fmla="*/ 364957 h 732720"/>
                  <a:gd name="connsiteX20" fmla="*/ 770010 w 817636"/>
                  <a:gd name="connsiteY20" fmla="*/ 344298 h 732720"/>
                  <a:gd name="connsiteX21" fmla="*/ 717621 w 817636"/>
                  <a:gd name="connsiteY21" fmla="*/ 343246 h 732720"/>
                  <a:gd name="connsiteX0" fmla="*/ 717621 w 817636"/>
                  <a:gd name="connsiteY0" fmla="*/ 343246 h 732720"/>
                  <a:gd name="connsiteX1" fmla="*/ 658091 w 817636"/>
                  <a:gd name="connsiteY1" fmla="*/ 251814 h 732720"/>
                  <a:gd name="connsiteX2" fmla="*/ 591417 w 817636"/>
                  <a:gd name="connsiteY2" fmla="*/ 193720 h 732720"/>
                  <a:gd name="connsiteX3" fmla="*/ 281854 w 817636"/>
                  <a:gd name="connsiteY3" fmla="*/ 33897 h 732720"/>
                  <a:gd name="connsiteX4" fmla="*/ 198509 w 817636"/>
                  <a:gd name="connsiteY4" fmla="*/ 0 h 732720"/>
                  <a:gd name="connsiteX5" fmla="*/ 122309 w 817636"/>
                  <a:gd name="connsiteY5" fmla="*/ 13238 h 732720"/>
                  <a:gd name="connsiteX6" fmla="*/ 88973 w 817636"/>
                  <a:gd name="connsiteY6" fmla="*/ 65133 h 732720"/>
                  <a:gd name="connsiteX7" fmla="*/ 36584 w 817636"/>
                  <a:gd name="connsiteY7" fmla="*/ 234029 h 732720"/>
                  <a:gd name="connsiteX8" fmla="*/ 8008 w 817636"/>
                  <a:gd name="connsiteY8" fmla="*/ 365941 h 732720"/>
                  <a:gd name="connsiteX9" fmla="*/ 866 w 817636"/>
                  <a:gd name="connsiteY9" fmla="*/ 424701 h 732720"/>
                  <a:gd name="connsiteX10" fmla="*/ 24679 w 817636"/>
                  <a:gd name="connsiteY10" fmla="*/ 460419 h 732720"/>
                  <a:gd name="connsiteX11" fmla="*/ 112786 w 817636"/>
                  <a:gd name="connsiteY11" fmla="*/ 512808 h 732720"/>
                  <a:gd name="connsiteX12" fmla="*/ 296141 w 817636"/>
                  <a:gd name="connsiteY12" fmla="*/ 593771 h 732720"/>
                  <a:gd name="connsiteX13" fmla="*/ 474735 w 817636"/>
                  <a:gd name="connsiteY13" fmla="*/ 667589 h 732720"/>
                  <a:gd name="connsiteX14" fmla="*/ 541410 w 817636"/>
                  <a:gd name="connsiteY14" fmla="*/ 658064 h 732720"/>
                  <a:gd name="connsiteX15" fmla="*/ 586654 w 817636"/>
                  <a:gd name="connsiteY15" fmla="*/ 643776 h 732720"/>
                  <a:gd name="connsiteX16" fmla="*/ 629516 w 817636"/>
                  <a:gd name="connsiteY16" fmla="*/ 658064 h 732720"/>
                  <a:gd name="connsiteX17" fmla="*/ 643804 w 817636"/>
                  <a:gd name="connsiteY17" fmla="*/ 711289 h 732720"/>
                  <a:gd name="connsiteX18" fmla="*/ 700955 w 817636"/>
                  <a:gd name="connsiteY18" fmla="*/ 732720 h 732720"/>
                  <a:gd name="connsiteX19" fmla="*/ 817636 w 817636"/>
                  <a:gd name="connsiteY19" fmla="*/ 364957 h 732720"/>
                  <a:gd name="connsiteX20" fmla="*/ 770010 w 817636"/>
                  <a:gd name="connsiteY20" fmla="*/ 344298 h 732720"/>
                  <a:gd name="connsiteX21" fmla="*/ 717621 w 817636"/>
                  <a:gd name="connsiteY21" fmla="*/ 343246 h 732720"/>
                  <a:gd name="connsiteX0" fmla="*/ 709613 w 809628"/>
                  <a:gd name="connsiteY0" fmla="*/ 343246 h 732720"/>
                  <a:gd name="connsiteX1" fmla="*/ 650083 w 809628"/>
                  <a:gd name="connsiteY1" fmla="*/ 251814 h 732720"/>
                  <a:gd name="connsiteX2" fmla="*/ 583409 w 809628"/>
                  <a:gd name="connsiteY2" fmla="*/ 193720 h 732720"/>
                  <a:gd name="connsiteX3" fmla="*/ 273846 w 809628"/>
                  <a:gd name="connsiteY3" fmla="*/ 33897 h 732720"/>
                  <a:gd name="connsiteX4" fmla="*/ 190501 w 809628"/>
                  <a:gd name="connsiteY4" fmla="*/ 0 h 732720"/>
                  <a:gd name="connsiteX5" fmla="*/ 114301 w 809628"/>
                  <a:gd name="connsiteY5" fmla="*/ 13238 h 732720"/>
                  <a:gd name="connsiteX6" fmla="*/ 80965 w 809628"/>
                  <a:gd name="connsiteY6" fmla="*/ 65133 h 732720"/>
                  <a:gd name="connsiteX7" fmla="*/ 28576 w 809628"/>
                  <a:gd name="connsiteY7" fmla="*/ 234029 h 732720"/>
                  <a:gd name="connsiteX8" fmla="*/ 0 w 809628"/>
                  <a:gd name="connsiteY8" fmla="*/ 365941 h 732720"/>
                  <a:gd name="connsiteX9" fmla="*/ 21433 w 809628"/>
                  <a:gd name="connsiteY9" fmla="*/ 394238 h 732720"/>
                  <a:gd name="connsiteX10" fmla="*/ 16671 w 809628"/>
                  <a:gd name="connsiteY10" fmla="*/ 460419 h 732720"/>
                  <a:gd name="connsiteX11" fmla="*/ 104778 w 809628"/>
                  <a:gd name="connsiteY11" fmla="*/ 512808 h 732720"/>
                  <a:gd name="connsiteX12" fmla="*/ 288133 w 809628"/>
                  <a:gd name="connsiteY12" fmla="*/ 593771 h 732720"/>
                  <a:gd name="connsiteX13" fmla="*/ 466727 w 809628"/>
                  <a:gd name="connsiteY13" fmla="*/ 667589 h 732720"/>
                  <a:gd name="connsiteX14" fmla="*/ 533402 w 809628"/>
                  <a:gd name="connsiteY14" fmla="*/ 658064 h 732720"/>
                  <a:gd name="connsiteX15" fmla="*/ 578646 w 809628"/>
                  <a:gd name="connsiteY15" fmla="*/ 643776 h 732720"/>
                  <a:gd name="connsiteX16" fmla="*/ 621508 w 809628"/>
                  <a:gd name="connsiteY16" fmla="*/ 658064 h 732720"/>
                  <a:gd name="connsiteX17" fmla="*/ 635796 w 809628"/>
                  <a:gd name="connsiteY17" fmla="*/ 711289 h 732720"/>
                  <a:gd name="connsiteX18" fmla="*/ 692947 w 809628"/>
                  <a:gd name="connsiteY18" fmla="*/ 732720 h 732720"/>
                  <a:gd name="connsiteX19" fmla="*/ 809628 w 809628"/>
                  <a:gd name="connsiteY19" fmla="*/ 364957 h 732720"/>
                  <a:gd name="connsiteX20" fmla="*/ 762002 w 809628"/>
                  <a:gd name="connsiteY20" fmla="*/ 344298 h 732720"/>
                  <a:gd name="connsiteX21" fmla="*/ 709613 w 809628"/>
                  <a:gd name="connsiteY21" fmla="*/ 343246 h 732720"/>
                  <a:gd name="connsiteX0" fmla="*/ 709613 w 809628"/>
                  <a:gd name="connsiteY0" fmla="*/ 343246 h 732720"/>
                  <a:gd name="connsiteX1" fmla="*/ 650083 w 809628"/>
                  <a:gd name="connsiteY1" fmla="*/ 251814 h 732720"/>
                  <a:gd name="connsiteX2" fmla="*/ 583409 w 809628"/>
                  <a:gd name="connsiteY2" fmla="*/ 193720 h 732720"/>
                  <a:gd name="connsiteX3" fmla="*/ 273846 w 809628"/>
                  <a:gd name="connsiteY3" fmla="*/ 33897 h 732720"/>
                  <a:gd name="connsiteX4" fmla="*/ 190501 w 809628"/>
                  <a:gd name="connsiteY4" fmla="*/ 0 h 732720"/>
                  <a:gd name="connsiteX5" fmla="*/ 114301 w 809628"/>
                  <a:gd name="connsiteY5" fmla="*/ 13238 h 732720"/>
                  <a:gd name="connsiteX6" fmla="*/ 80965 w 809628"/>
                  <a:gd name="connsiteY6" fmla="*/ 65133 h 732720"/>
                  <a:gd name="connsiteX7" fmla="*/ 28576 w 809628"/>
                  <a:gd name="connsiteY7" fmla="*/ 234029 h 732720"/>
                  <a:gd name="connsiteX8" fmla="*/ 0 w 809628"/>
                  <a:gd name="connsiteY8" fmla="*/ 365941 h 732720"/>
                  <a:gd name="connsiteX9" fmla="*/ 21433 w 809628"/>
                  <a:gd name="connsiteY9" fmla="*/ 394238 h 732720"/>
                  <a:gd name="connsiteX10" fmla="*/ 52390 w 809628"/>
                  <a:gd name="connsiteY10" fmla="*/ 429956 h 732720"/>
                  <a:gd name="connsiteX11" fmla="*/ 104778 w 809628"/>
                  <a:gd name="connsiteY11" fmla="*/ 512808 h 732720"/>
                  <a:gd name="connsiteX12" fmla="*/ 288133 w 809628"/>
                  <a:gd name="connsiteY12" fmla="*/ 593771 h 732720"/>
                  <a:gd name="connsiteX13" fmla="*/ 466727 w 809628"/>
                  <a:gd name="connsiteY13" fmla="*/ 667589 h 732720"/>
                  <a:gd name="connsiteX14" fmla="*/ 533402 w 809628"/>
                  <a:gd name="connsiteY14" fmla="*/ 658064 h 732720"/>
                  <a:gd name="connsiteX15" fmla="*/ 578646 w 809628"/>
                  <a:gd name="connsiteY15" fmla="*/ 643776 h 732720"/>
                  <a:gd name="connsiteX16" fmla="*/ 621508 w 809628"/>
                  <a:gd name="connsiteY16" fmla="*/ 658064 h 732720"/>
                  <a:gd name="connsiteX17" fmla="*/ 635796 w 809628"/>
                  <a:gd name="connsiteY17" fmla="*/ 711289 h 732720"/>
                  <a:gd name="connsiteX18" fmla="*/ 692947 w 809628"/>
                  <a:gd name="connsiteY18" fmla="*/ 732720 h 732720"/>
                  <a:gd name="connsiteX19" fmla="*/ 809628 w 809628"/>
                  <a:gd name="connsiteY19" fmla="*/ 364957 h 732720"/>
                  <a:gd name="connsiteX20" fmla="*/ 762002 w 809628"/>
                  <a:gd name="connsiteY20" fmla="*/ 344298 h 732720"/>
                  <a:gd name="connsiteX21" fmla="*/ 709613 w 809628"/>
                  <a:gd name="connsiteY21" fmla="*/ 343246 h 732720"/>
                  <a:gd name="connsiteX0" fmla="*/ 709613 w 809628"/>
                  <a:gd name="connsiteY0" fmla="*/ 343246 h 732720"/>
                  <a:gd name="connsiteX1" fmla="*/ 650083 w 809628"/>
                  <a:gd name="connsiteY1" fmla="*/ 251814 h 732720"/>
                  <a:gd name="connsiteX2" fmla="*/ 583409 w 809628"/>
                  <a:gd name="connsiteY2" fmla="*/ 193720 h 732720"/>
                  <a:gd name="connsiteX3" fmla="*/ 273846 w 809628"/>
                  <a:gd name="connsiteY3" fmla="*/ 33897 h 732720"/>
                  <a:gd name="connsiteX4" fmla="*/ 190501 w 809628"/>
                  <a:gd name="connsiteY4" fmla="*/ 0 h 732720"/>
                  <a:gd name="connsiteX5" fmla="*/ 114301 w 809628"/>
                  <a:gd name="connsiteY5" fmla="*/ 13238 h 732720"/>
                  <a:gd name="connsiteX6" fmla="*/ 80965 w 809628"/>
                  <a:gd name="connsiteY6" fmla="*/ 65133 h 732720"/>
                  <a:gd name="connsiteX7" fmla="*/ 28576 w 809628"/>
                  <a:gd name="connsiteY7" fmla="*/ 234029 h 732720"/>
                  <a:gd name="connsiteX8" fmla="*/ 0 w 809628"/>
                  <a:gd name="connsiteY8" fmla="*/ 365941 h 732720"/>
                  <a:gd name="connsiteX9" fmla="*/ 21433 w 809628"/>
                  <a:gd name="connsiteY9" fmla="*/ 394238 h 732720"/>
                  <a:gd name="connsiteX10" fmla="*/ 52390 w 809628"/>
                  <a:gd name="connsiteY10" fmla="*/ 429956 h 732720"/>
                  <a:gd name="connsiteX11" fmla="*/ 133353 w 809628"/>
                  <a:gd name="connsiteY11" fmla="*/ 485390 h 732720"/>
                  <a:gd name="connsiteX12" fmla="*/ 288133 w 809628"/>
                  <a:gd name="connsiteY12" fmla="*/ 593771 h 732720"/>
                  <a:gd name="connsiteX13" fmla="*/ 466727 w 809628"/>
                  <a:gd name="connsiteY13" fmla="*/ 667589 h 732720"/>
                  <a:gd name="connsiteX14" fmla="*/ 533402 w 809628"/>
                  <a:gd name="connsiteY14" fmla="*/ 658064 h 732720"/>
                  <a:gd name="connsiteX15" fmla="*/ 578646 w 809628"/>
                  <a:gd name="connsiteY15" fmla="*/ 643776 h 732720"/>
                  <a:gd name="connsiteX16" fmla="*/ 621508 w 809628"/>
                  <a:gd name="connsiteY16" fmla="*/ 658064 h 732720"/>
                  <a:gd name="connsiteX17" fmla="*/ 635796 w 809628"/>
                  <a:gd name="connsiteY17" fmla="*/ 711289 h 732720"/>
                  <a:gd name="connsiteX18" fmla="*/ 692947 w 809628"/>
                  <a:gd name="connsiteY18" fmla="*/ 732720 h 732720"/>
                  <a:gd name="connsiteX19" fmla="*/ 809628 w 809628"/>
                  <a:gd name="connsiteY19" fmla="*/ 364957 h 732720"/>
                  <a:gd name="connsiteX20" fmla="*/ 762002 w 809628"/>
                  <a:gd name="connsiteY20" fmla="*/ 344298 h 732720"/>
                  <a:gd name="connsiteX21" fmla="*/ 709613 w 809628"/>
                  <a:gd name="connsiteY21" fmla="*/ 343246 h 732720"/>
                  <a:gd name="connsiteX0" fmla="*/ 709613 w 809628"/>
                  <a:gd name="connsiteY0" fmla="*/ 343246 h 732720"/>
                  <a:gd name="connsiteX1" fmla="*/ 650083 w 809628"/>
                  <a:gd name="connsiteY1" fmla="*/ 251814 h 732720"/>
                  <a:gd name="connsiteX2" fmla="*/ 583409 w 809628"/>
                  <a:gd name="connsiteY2" fmla="*/ 193720 h 732720"/>
                  <a:gd name="connsiteX3" fmla="*/ 273846 w 809628"/>
                  <a:gd name="connsiteY3" fmla="*/ 33897 h 732720"/>
                  <a:gd name="connsiteX4" fmla="*/ 190501 w 809628"/>
                  <a:gd name="connsiteY4" fmla="*/ 0 h 732720"/>
                  <a:gd name="connsiteX5" fmla="*/ 114301 w 809628"/>
                  <a:gd name="connsiteY5" fmla="*/ 13238 h 732720"/>
                  <a:gd name="connsiteX6" fmla="*/ 80965 w 809628"/>
                  <a:gd name="connsiteY6" fmla="*/ 65133 h 732720"/>
                  <a:gd name="connsiteX7" fmla="*/ 28576 w 809628"/>
                  <a:gd name="connsiteY7" fmla="*/ 234029 h 732720"/>
                  <a:gd name="connsiteX8" fmla="*/ 0 w 809628"/>
                  <a:gd name="connsiteY8" fmla="*/ 365941 h 732720"/>
                  <a:gd name="connsiteX9" fmla="*/ 21433 w 809628"/>
                  <a:gd name="connsiteY9" fmla="*/ 394238 h 732720"/>
                  <a:gd name="connsiteX10" fmla="*/ 52390 w 809628"/>
                  <a:gd name="connsiteY10" fmla="*/ 429956 h 732720"/>
                  <a:gd name="connsiteX11" fmla="*/ 133353 w 809628"/>
                  <a:gd name="connsiteY11" fmla="*/ 485390 h 732720"/>
                  <a:gd name="connsiteX12" fmla="*/ 295276 w 809628"/>
                  <a:gd name="connsiteY12" fmla="*/ 575493 h 732720"/>
                  <a:gd name="connsiteX13" fmla="*/ 466727 w 809628"/>
                  <a:gd name="connsiteY13" fmla="*/ 667589 h 732720"/>
                  <a:gd name="connsiteX14" fmla="*/ 533402 w 809628"/>
                  <a:gd name="connsiteY14" fmla="*/ 658064 h 732720"/>
                  <a:gd name="connsiteX15" fmla="*/ 578646 w 809628"/>
                  <a:gd name="connsiteY15" fmla="*/ 643776 h 732720"/>
                  <a:gd name="connsiteX16" fmla="*/ 621508 w 809628"/>
                  <a:gd name="connsiteY16" fmla="*/ 658064 h 732720"/>
                  <a:gd name="connsiteX17" fmla="*/ 635796 w 809628"/>
                  <a:gd name="connsiteY17" fmla="*/ 711289 h 732720"/>
                  <a:gd name="connsiteX18" fmla="*/ 692947 w 809628"/>
                  <a:gd name="connsiteY18" fmla="*/ 732720 h 732720"/>
                  <a:gd name="connsiteX19" fmla="*/ 809628 w 809628"/>
                  <a:gd name="connsiteY19" fmla="*/ 364957 h 732720"/>
                  <a:gd name="connsiteX20" fmla="*/ 762002 w 809628"/>
                  <a:gd name="connsiteY20" fmla="*/ 344298 h 732720"/>
                  <a:gd name="connsiteX21" fmla="*/ 709613 w 809628"/>
                  <a:gd name="connsiteY21" fmla="*/ 343246 h 732720"/>
                  <a:gd name="connsiteX0" fmla="*/ 709613 w 809628"/>
                  <a:gd name="connsiteY0" fmla="*/ 343246 h 732720"/>
                  <a:gd name="connsiteX1" fmla="*/ 650083 w 809628"/>
                  <a:gd name="connsiteY1" fmla="*/ 251814 h 732720"/>
                  <a:gd name="connsiteX2" fmla="*/ 583409 w 809628"/>
                  <a:gd name="connsiteY2" fmla="*/ 193720 h 732720"/>
                  <a:gd name="connsiteX3" fmla="*/ 273846 w 809628"/>
                  <a:gd name="connsiteY3" fmla="*/ 33897 h 732720"/>
                  <a:gd name="connsiteX4" fmla="*/ 190501 w 809628"/>
                  <a:gd name="connsiteY4" fmla="*/ 0 h 732720"/>
                  <a:gd name="connsiteX5" fmla="*/ 114301 w 809628"/>
                  <a:gd name="connsiteY5" fmla="*/ 13238 h 732720"/>
                  <a:gd name="connsiteX6" fmla="*/ 80965 w 809628"/>
                  <a:gd name="connsiteY6" fmla="*/ 65133 h 732720"/>
                  <a:gd name="connsiteX7" fmla="*/ 28576 w 809628"/>
                  <a:gd name="connsiteY7" fmla="*/ 234029 h 732720"/>
                  <a:gd name="connsiteX8" fmla="*/ 0 w 809628"/>
                  <a:gd name="connsiteY8" fmla="*/ 365941 h 732720"/>
                  <a:gd name="connsiteX9" fmla="*/ 21433 w 809628"/>
                  <a:gd name="connsiteY9" fmla="*/ 394238 h 732720"/>
                  <a:gd name="connsiteX10" fmla="*/ 52390 w 809628"/>
                  <a:gd name="connsiteY10" fmla="*/ 429956 h 732720"/>
                  <a:gd name="connsiteX11" fmla="*/ 121446 w 809628"/>
                  <a:gd name="connsiteY11" fmla="*/ 479297 h 732720"/>
                  <a:gd name="connsiteX12" fmla="*/ 295276 w 809628"/>
                  <a:gd name="connsiteY12" fmla="*/ 575493 h 732720"/>
                  <a:gd name="connsiteX13" fmla="*/ 466727 w 809628"/>
                  <a:gd name="connsiteY13" fmla="*/ 667589 h 732720"/>
                  <a:gd name="connsiteX14" fmla="*/ 533402 w 809628"/>
                  <a:gd name="connsiteY14" fmla="*/ 658064 h 732720"/>
                  <a:gd name="connsiteX15" fmla="*/ 578646 w 809628"/>
                  <a:gd name="connsiteY15" fmla="*/ 643776 h 732720"/>
                  <a:gd name="connsiteX16" fmla="*/ 621508 w 809628"/>
                  <a:gd name="connsiteY16" fmla="*/ 658064 h 732720"/>
                  <a:gd name="connsiteX17" fmla="*/ 635796 w 809628"/>
                  <a:gd name="connsiteY17" fmla="*/ 711289 h 732720"/>
                  <a:gd name="connsiteX18" fmla="*/ 692947 w 809628"/>
                  <a:gd name="connsiteY18" fmla="*/ 732720 h 732720"/>
                  <a:gd name="connsiteX19" fmla="*/ 809628 w 809628"/>
                  <a:gd name="connsiteY19" fmla="*/ 364957 h 732720"/>
                  <a:gd name="connsiteX20" fmla="*/ 762002 w 809628"/>
                  <a:gd name="connsiteY20" fmla="*/ 344298 h 732720"/>
                  <a:gd name="connsiteX21" fmla="*/ 709613 w 809628"/>
                  <a:gd name="connsiteY21" fmla="*/ 343246 h 732720"/>
                  <a:gd name="connsiteX0" fmla="*/ 709613 w 809628"/>
                  <a:gd name="connsiteY0" fmla="*/ 343246 h 732720"/>
                  <a:gd name="connsiteX1" fmla="*/ 650083 w 809628"/>
                  <a:gd name="connsiteY1" fmla="*/ 251814 h 732720"/>
                  <a:gd name="connsiteX2" fmla="*/ 583409 w 809628"/>
                  <a:gd name="connsiteY2" fmla="*/ 193720 h 732720"/>
                  <a:gd name="connsiteX3" fmla="*/ 273846 w 809628"/>
                  <a:gd name="connsiteY3" fmla="*/ 33897 h 732720"/>
                  <a:gd name="connsiteX4" fmla="*/ 190501 w 809628"/>
                  <a:gd name="connsiteY4" fmla="*/ 0 h 732720"/>
                  <a:gd name="connsiteX5" fmla="*/ 114301 w 809628"/>
                  <a:gd name="connsiteY5" fmla="*/ 13238 h 732720"/>
                  <a:gd name="connsiteX6" fmla="*/ 80965 w 809628"/>
                  <a:gd name="connsiteY6" fmla="*/ 65133 h 732720"/>
                  <a:gd name="connsiteX7" fmla="*/ 28576 w 809628"/>
                  <a:gd name="connsiteY7" fmla="*/ 234029 h 732720"/>
                  <a:gd name="connsiteX8" fmla="*/ 0 w 809628"/>
                  <a:gd name="connsiteY8" fmla="*/ 365941 h 732720"/>
                  <a:gd name="connsiteX9" fmla="*/ 21433 w 809628"/>
                  <a:gd name="connsiteY9" fmla="*/ 394238 h 732720"/>
                  <a:gd name="connsiteX10" fmla="*/ 52390 w 809628"/>
                  <a:gd name="connsiteY10" fmla="*/ 429956 h 732720"/>
                  <a:gd name="connsiteX11" fmla="*/ 121446 w 809628"/>
                  <a:gd name="connsiteY11" fmla="*/ 479297 h 732720"/>
                  <a:gd name="connsiteX12" fmla="*/ 290514 w 809628"/>
                  <a:gd name="connsiteY12" fmla="*/ 575493 h 732720"/>
                  <a:gd name="connsiteX13" fmla="*/ 466727 w 809628"/>
                  <a:gd name="connsiteY13" fmla="*/ 667589 h 732720"/>
                  <a:gd name="connsiteX14" fmla="*/ 533402 w 809628"/>
                  <a:gd name="connsiteY14" fmla="*/ 658064 h 732720"/>
                  <a:gd name="connsiteX15" fmla="*/ 578646 w 809628"/>
                  <a:gd name="connsiteY15" fmla="*/ 643776 h 732720"/>
                  <a:gd name="connsiteX16" fmla="*/ 621508 w 809628"/>
                  <a:gd name="connsiteY16" fmla="*/ 658064 h 732720"/>
                  <a:gd name="connsiteX17" fmla="*/ 635796 w 809628"/>
                  <a:gd name="connsiteY17" fmla="*/ 711289 h 732720"/>
                  <a:gd name="connsiteX18" fmla="*/ 692947 w 809628"/>
                  <a:gd name="connsiteY18" fmla="*/ 732720 h 732720"/>
                  <a:gd name="connsiteX19" fmla="*/ 809628 w 809628"/>
                  <a:gd name="connsiteY19" fmla="*/ 364957 h 732720"/>
                  <a:gd name="connsiteX20" fmla="*/ 762002 w 809628"/>
                  <a:gd name="connsiteY20" fmla="*/ 344298 h 732720"/>
                  <a:gd name="connsiteX21" fmla="*/ 709613 w 809628"/>
                  <a:gd name="connsiteY21" fmla="*/ 343246 h 732720"/>
                  <a:gd name="connsiteX0" fmla="*/ 709613 w 809628"/>
                  <a:gd name="connsiteY0" fmla="*/ 343246 h 732720"/>
                  <a:gd name="connsiteX1" fmla="*/ 650083 w 809628"/>
                  <a:gd name="connsiteY1" fmla="*/ 251814 h 732720"/>
                  <a:gd name="connsiteX2" fmla="*/ 583409 w 809628"/>
                  <a:gd name="connsiteY2" fmla="*/ 193720 h 732720"/>
                  <a:gd name="connsiteX3" fmla="*/ 273846 w 809628"/>
                  <a:gd name="connsiteY3" fmla="*/ 33897 h 732720"/>
                  <a:gd name="connsiteX4" fmla="*/ 190501 w 809628"/>
                  <a:gd name="connsiteY4" fmla="*/ 0 h 732720"/>
                  <a:gd name="connsiteX5" fmla="*/ 114301 w 809628"/>
                  <a:gd name="connsiteY5" fmla="*/ 13238 h 732720"/>
                  <a:gd name="connsiteX6" fmla="*/ 80965 w 809628"/>
                  <a:gd name="connsiteY6" fmla="*/ 65133 h 732720"/>
                  <a:gd name="connsiteX7" fmla="*/ 28576 w 809628"/>
                  <a:gd name="connsiteY7" fmla="*/ 234029 h 732720"/>
                  <a:gd name="connsiteX8" fmla="*/ 0 w 809628"/>
                  <a:gd name="connsiteY8" fmla="*/ 365941 h 732720"/>
                  <a:gd name="connsiteX9" fmla="*/ 21433 w 809628"/>
                  <a:gd name="connsiteY9" fmla="*/ 394238 h 732720"/>
                  <a:gd name="connsiteX10" fmla="*/ 52390 w 809628"/>
                  <a:gd name="connsiteY10" fmla="*/ 429956 h 732720"/>
                  <a:gd name="connsiteX11" fmla="*/ 121446 w 809628"/>
                  <a:gd name="connsiteY11" fmla="*/ 479297 h 732720"/>
                  <a:gd name="connsiteX12" fmla="*/ 290514 w 809628"/>
                  <a:gd name="connsiteY12" fmla="*/ 575493 h 732720"/>
                  <a:gd name="connsiteX13" fmla="*/ 466727 w 809628"/>
                  <a:gd name="connsiteY13" fmla="*/ 667589 h 732720"/>
                  <a:gd name="connsiteX14" fmla="*/ 519115 w 809628"/>
                  <a:gd name="connsiteY14" fmla="*/ 688528 h 732720"/>
                  <a:gd name="connsiteX15" fmla="*/ 578646 w 809628"/>
                  <a:gd name="connsiteY15" fmla="*/ 643776 h 732720"/>
                  <a:gd name="connsiteX16" fmla="*/ 621508 w 809628"/>
                  <a:gd name="connsiteY16" fmla="*/ 658064 h 732720"/>
                  <a:gd name="connsiteX17" fmla="*/ 635796 w 809628"/>
                  <a:gd name="connsiteY17" fmla="*/ 711289 h 732720"/>
                  <a:gd name="connsiteX18" fmla="*/ 692947 w 809628"/>
                  <a:gd name="connsiteY18" fmla="*/ 732720 h 732720"/>
                  <a:gd name="connsiteX19" fmla="*/ 809628 w 809628"/>
                  <a:gd name="connsiteY19" fmla="*/ 364957 h 732720"/>
                  <a:gd name="connsiteX20" fmla="*/ 762002 w 809628"/>
                  <a:gd name="connsiteY20" fmla="*/ 344298 h 732720"/>
                  <a:gd name="connsiteX21" fmla="*/ 709613 w 809628"/>
                  <a:gd name="connsiteY21" fmla="*/ 343246 h 732720"/>
                  <a:gd name="connsiteX0" fmla="*/ 709613 w 809628"/>
                  <a:gd name="connsiteY0" fmla="*/ 343246 h 732720"/>
                  <a:gd name="connsiteX1" fmla="*/ 650083 w 809628"/>
                  <a:gd name="connsiteY1" fmla="*/ 251814 h 732720"/>
                  <a:gd name="connsiteX2" fmla="*/ 583409 w 809628"/>
                  <a:gd name="connsiteY2" fmla="*/ 193720 h 732720"/>
                  <a:gd name="connsiteX3" fmla="*/ 273846 w 809628"/>
                  <a:gd name="connsiteY3" fmla="*/ 33897 h 732720"/>
                  <a:gd name="connsiteX4" fmla="*/ 190501 w 809628"/>
                  <a:gd name="connsiteY4" fmla="*/ 0 h 732720"/>
                  <a:gd name="connsiteX5" fmla="*/ 114301 w 809628"/>
                  <a:gd name="connsiteY5" fmla="*/ 13238 h 732720"/>
                  <a:gd name="connsiteX6" fmla="*/ 80965 w 809628"/>
                  <a:gd name="connsiteY6" fmla="*/ 65133 h 732720"/>
                  <a:gd name="connsiteX7" fmla="*/ 28576 w 809628"/>
                  <a:gd name="connsiteY7" fmla="*/ 234029 h 732720"/>
                  <a:gd name="connsiteX8" fmla="*/ 0 w 809628"/>
                  <a:gd name="connsiteY8" fmla="*/ 365941 h 732720"/>
                  <a:gd name="connsiteX9" fmla="*/ 21433 w 809628"/>
                  <a:gd name="connsiteY9" fmla="*/ 394238 h 732720"/>
                  <a:gd name="connsiteX10" fmla="*/ 52390 w 809628"/>
                  <a:gd name="connsiteY10" fmla="*/ 429956 h 732720"/>
                  <a:gd name="connsiteX11" fmla="*/ 121446 w 809628"/>
                  <a:gd name="connsiteY11" fmla="*/ 479297 h 732720"/>
                  <a:gd name="connsiteX12" fmla="*/ 290514 w 809628"/>
                  <a:gd name="connsiteY12" fmla="*/ 575493 h 732720"/>
                  <a:gd name="connsiteX13" fmla="*/ 466727 w 809628"/>
                  <a:gd name="connsiteY13" fmla="*/ 667589 h 732720"/>
                  <a:gd name="connsiteX14" fmla="*/ 519115 w 809628"/>
                  <a:gd name="connsiteY14" fmla="*/ 688528 h 732720"/>
                  <a:gd name="connsiteX15" fmla="*/ 564358 w 809628"/>
                  <a:gd name="connsiteY15" fmla="*/ 671194 h 732720"/>
                  <a:gd name="connsiteX16" fmla="*/ 621508 w 809628"/>
                  <a:gd name="connsiteY16" fmla="*/ 658064 h 732720"/>
                  <a:gd name="connsiteX17" fmla="*/ 635796 w 809628"/>
                  <a:gd name="connsiteY17" fmla="*/ 711289 h 732720"/>
                  <a:gd name="connsiteX18" fmla="*/ 692947 w 809628"/>
                  <a:gd name="connsiteY18" fmla="*/ 732720 h 732720"/>
                  <a:gd name="connsiteX19" fmla="*/ 809628 w 809628"/>
                  <a:gd name="connsiteY19" fmla="*/ 364957 h 732720"/>
                  <a:gd name="connsiteX20" fmla="*/ 762002 w 809628"/>
                  <a:gd name="connsiteY20" fmla="*/ 344298 h 732720"/>
                  <a:gd name="connsiteX21" fmla="*/ 709613 w 809628"/>
                  <a:gd name="connsiteY21" fmla="*/ 343246 h 732720"/>
                  <a:gd name="connsiteX0" fmla="*/ 709613 w 809628"/>
                  <a:gd name="connsiteY0" fmla="*/ 343246 h 732720"/>
                  <a:gd name="connsiteX1" fmla="*/ 650083 w 809628"/>
                  <a:gd name="connsiteY1" fmla="*/ 251814 h 732720"/>
                  <a:gd name="connsiteX2" fmla="*/ 583409 w 809628"/>
                  <a:gd name="connsiteY2" fmla="*/ 193720 h 732720"/>
                  <a:gd name="connsiteX3" fmla="*/ 273846 w 809628"/>
                  <a:gd name="connsiteY3" fmla="*/ 33897 h 732720"/>
                  <a:gd name="connsiteX4" fmla="*/ 190501 w 809628"/>
                  <a:gd name="connsiteY4" fmla="*/ 0 h 732720"/>
                  <a:gd name="connsiteX5" fmla="*/ 114301 w 809628"/>
                  <a:gd name="connsiteY5" fmla="*/ 13238 h 732720"/>
                  <a:gd name="connsiteX6" fmla="*/ 80965 w 809628"/>
                  <a:gd name="connsiteY6" fmla="*/ 65133 h 732720"/>
                  <a:gd name="connsiteX7" fmla="*/ 28576 w 809628"/>
                  <a:gd name="connsiteY7" fmla="*/ 234029 h 732720"/>
                  <a:gd name="connsiteX8" fmla="*/ 0 w 809628"/>
                  <a:gd name="connsiteY8" fmla="*/ 365941 h 732720"/>
                  <a:gd name="connsiteX9" fmla="*/ 21433 w 809628"/>
                  <a:gd name="connsiteY9" fmla="*/ 394238 h 732720"/>
                  <a:gd name="connsiteX10" fmla="*/ 52390 w 809628"/>
                  <a:gd name="connsiteY10" fmla="*/ 429956 h 732720"/>
                  <a:gd name="connsiteX11" fmla="*/ 121446 w 809628"/>
                  <a:gd name="connsiteY11" fmla="*/ 479297 h 732720"/>
                  <a:gd name="connsiteX12" fmla="*/ 290514 w 809628"/>
                  <a:gd name="connsiteY12" fmla="*/ 575493 h 732720"/>
                  <a:gd name="connsiteX13" fmla="*/ 466727 w 809628"/>
                  <a:gd name="connsiteY13" fmla="*/ 667589 h 732720"/>
                  <a:gd name="connsiteX14" fmla="*/ 519115 w 809628"/>
                  <a:gd name="connsiteY14" fmla="*/ 688528 h 732720"/>
                  <a:gd name="connsiteX15" fmla="*/ 564358 w 809628"/>
                  <a:gd name="connsiteY15" fmla="*/ 671194 h 732720"/>
                  <a:gd name="connsiteX16" fmla="*/ 631033 w 809628"/>
                  <a:gd name="connsiteY16" fmla="*/ 679389 h 732720"/>
                  <a:gd name="connsiteX17" fmla="*/ 635796 w 809628"/>
                  <a:gd name="connsiteY17" fmla="*/ 711289 h 732720"/>
                  <a:gd name="connsiteX18" fmla="*/ 692947 w 809628"/>
                  <a:gd name="connsiteY18" fmla="*/ 732720 h 732720"/>
                  <a:gd name="connsiteX19" fmla="*/ 809628 w 809628"/>
                  <a:gd name="connsiteY19" fmla="*/ 364957 h 732720"/>
                  <a:gd name="connsiteX20" fmla="*/ 762002 w 809628"/>
                  <a:gd name="connsiteY20" fmla="*/ 344298 h 732720"/>
                  <a:gd name="connsiteX21" fmla="*/ 709613 w 809628"/>
                  <a:gd name="connsiteY21" fmla="*/ 343246 h 732720"/>
                  <a:gd name="connsiteX0" fmla="*/ 709613 w 809628"/>
                  <a:gd name="connsiteY0" fmla="*/ 343246 h 732720"/>
                  <a:gd name="connsiteX1" fmla="*/ 650083 w 809628"/>
                  <a:gd name="connsiteY1" fmla="*/ 251814 h 732720"/>
                  <a:gd name="connsiteX2" fmla="*/ 583409 w 809628"/>
                  <a:gd name="connsiteY2" fmla="*/ 193720 h 732720"/>
                  <a:gd name="connsiteX3" fmla="*/ 273846 w 809628"/>
                  <a:gd name="connsiteY3" fmla="*/ 33897 h 732720"/>
                  <a:gd name="connsiteX4" fmla="*/ 190501 w 809628"/>
                  <a:gd name="connsiteY4" fmla="*/ 0 h 732720"/>
                  <a:gd name="connsiteX5" fmla="*/ 114301 w 809628"/>
                  <a:gd name="connsiteY5" fmla="*/ 13238 h 732720"/>
                  <a:gd name="connsiteX6" fmla="*/ 80965 w 809628"/>
                  <a:gd name="connsiteY6" fmla="*/ 65133 h 732720"/>
                  <a:gd name="connsiteX7" fmla="*/ 28576 w 809628"/>
                  <a:gd name="connsiteY7" fmla="*/ 234029 h 732720"/>
                  <a:gd name="connsiteX8" fmla="*/ 0 w 809628"/>
                  <a:gd name="connsiteY8" fmla="*/ 365941 h 732720"/>
                  <a:gd name="connsiteX9" fmla="*/ 21433 w 809628"/>
                  <a:gd name="connsiteY9" fmla="*/ 394238 h 732720"/>
                  <a:gd name="connsiteX10" fmla="*/ 52390 w 809628"/>
                  <a:gd name="connsiteY10" fmla="*/ 429956 h 732720"/>
                  <a:gd name="connsiteX11" fmla="*/ 121446 w 809628"/>
                  <a:gd name="connsiteY11" fmla="*/ 479297 h 732720"/>
                  <a:gd name="connsiteX12" fmla="*/ 290514 w 809628"/>
                  <a:gd name="connsiteY12" fmla="*/ 575493 h 732720"/>
                  <a:gd name="connsiteX13" fmla="*/ 466727 w 809628"/>
                  <a:gd name="connsiteY13" fmla="*/ 667589 h 732720"/>
                  <a:gd name="connsiteX14" fmla="*/ 519115 w 809628"/>
                  <a:gd name="connsiteY14" fmla="*/ 688528 h 732720"/>
                  <a:gd name="connsiteX15" fmla="*/ 564358 w 809628"/>
                  <a:gd name="connsiteY15" fmla="*/ 671194 h 732720"/>
                  <a:gd name="connsiteX16" fmla="*/ 592832 w 809628"/>
                  <a:gd name="connsiteY16" fmla="*/ 658940 h 732720"/>
                  <a:gd name="connsiteX17" fmla="*/ 631033 w 809628"/>
                  <a:gd name="connsiteY17" fmla="*/ 679389 h 732720"/>
                  <a:gd name="connsiteX18" fmla="*/ 635796 w 809628"/>
                  <a:gd name="connsiteY18" fmla="*/ 711289 h 732720"/>
                  <a:gd name="connsiteX19" fmla="*/ 692947 w 809628"/>
                  <a:gd name="connsiteY19" fmla="*/ 732720 h 732720"/>
                  <a:gd name="connsiteX20" fmla="*/ 809628 w 809628"/>
                  <a:gd name="connsiteY20" fmla="*/ 364957 h 732720"/>
                  <a:gd name="connsiteX21" fmla="*/ 762002 w 809628"/>
                  <a:gd name="connsiteY21" fmla="*/ 344298 h 732720"/>
                  <a:gd name="connsiteX22" fmla="*/ 709613 w 809628"/>
                  <a:gd name="connsiteY22" fmla="*/ 343246 h 732720"/>
                  <a:gd name="connsiteX0" fmla="*/ 709613 w 809628"/>
                  <a:gd name="connsiteY0" fmla="*/ 343246 h 732720"/>
                  <a:gd name="connsiteX1" fmla="*/ 650083 w 809628"/>
                  <a:gd name="connsiteY1" fmla="*/ 251814 h 732720"/>
                  <a:gd name="connsiteX2" fmla="*/ 583409 w 809628"/>
                  <a:gd name="connsiteY2" fmla="*/ 193720 h 732720"/>
                  <a:gd name="connsiteX3" fmla="*/ 273846 w 809628"/>
                  <a:gd name="connsiteY3" fmla="*/ 33897 h 732720"/>
                  <a:gd name="connsiteX4" fmla="*/ 190501 w 809628"/>
                  <a:gd name="connsiteY4" fmla="*/ 0 h 732720"/>
                  <a:gd name="connsiteX5" fmla="*/ 114301 w 809628"/>
                  <a:gd name="connsiteY5" fmla="*/ 13238 h 732720"/>
                  <a:gd name="connsiteX6" fmla="*/ 80965 w 809628"/>
                  <a:gd name="connsiteY6" fmla="*/ 65133 h 732720"/>
                  <a:gd name="connsiteX7" fmla="*/ 28576 w 809628"/>
                  <a:gd name="connsiteY7" fmla="*/ 234029 h 732720"/>
                  <a:gd name="connsiteX8" fmla="*/ 0 w 809628"/>
                  <a:gd name="connsiteY8" fmla="*/ 365941 h 732720"/>
                  <a:gd name="connsiteX9" fmla="*/ 21433 w 809628"/>
                  <a:gd name="connsiteY9" fmla="*/ 394238 h 732720"/>
                  <a:gd name="connsiteX10" fmla="*/ 52390 w 809628"/>
                  <a:gd name="connsiteY10" fmla="*/ 429956 h 732720"/>
                  <a:gd name="connsiteX11" fmla="*/ 121446 w 809628"/>
                  <a:gd name="connsiteY11" fmla="*/ 479297 h 732720"/>
                  <a:gd name="connsiteX12" fmla="*/ 290514 w 809628"/>
                  <a:gd name="connsiteY12" fmla="*/ 575493 h 732720"/>
                  <a:gd name="connsiteX13" fmla="*/ 466727 w 809628"/>
                  <a:gd name="connsiteY13" fmla="*/ 667589 h 732720"/>
                  <a:gd name="connsiteX14" fmla="*/ 519115 w 809628"/>
                  <a:gd name="connsiteY14" fmla="*/ 688528 h 732720"/>
                  <a:gd name="connsiteX15" fmla="*/ 564358 w 809628"/>
                  <a:gd name="connsiteY15" fmla="*/ 671194 h 732720"/>
                  <a:gd name="connsiteX16" fmla="*/ 592832 w 809628"/>
                  <a:gd name="connsiteY16" fmla="*/ 658940 h 732720"/>
                  <a:gd name="connsiteX17" fmla="*/ 631033 w 809628"/>
                  <a:gd name="connsiteY17" fmla="*/ 679389 h 732720"/>
                  <a:gd name="connsiteX18" fmla="*/ 626271 w 809628"/>
                  <a:gd name="connsiteY18" fmla="*/ 705197 h 732720"/>
                  <a:gd name="connsiteX19" fmla="*/ 692947 w 809628"/>
                  <a:gd name="connsiteY19" fmla="*/ 732720 h 732720"/>
                  <a:gd name="connsiteX20" fmla="*/ 809628 w 809628"/>
                  <a:gd name="connsiteY20" fmla="*/ 364957 h 732720"/>
                  <a:gd name="connsiteX21" fmla="*/ 762002 w 809628"/>
                  <a:gd name="connsiteY21" fmla="*/ 344298 h 732720"/>
                  <a:gd name="connsiteX22" fmla="*/ 709613 w 809628"/>
                  <a:gd name="connsiteY22" fmla="*/ 343246 h 732720"/>
                  <a:gd name="connsiteX0" fmla="*/ 709613 w 809628"/>
                  <a:gd name="connsiteY0" fmla="*/ 343246 h 741859"/>
                  <a:gd name="connsiteX1" fmla="*/ 650083 w 809628"/>
                  <a:gd name="connsiteY1" fmla="*/ 251814 h 741859"/>
                  <a:gd name="connsiteX2" fmla="*/ 583409 w 809628"/>
                  <a:gd name="connsiteY2" fmla="*/ 193720 h 741859"/>
                  <a:gd name="connsiteX3" fmla="*/ 273846 w 809628"/>
                  <a:gd name="connsiteY3" fmla="*/ 33897 h 741859"/>
                  <a:gd name="connsiteX4" fmla="*/ 190501 w 809628"/>
                  <a:gd name="connsiteY4" fmla="*/ 0 h 741859"/>
                  <a:gd name="connsiteX5" fmla="*/ 114301 w 809628"/>
                  <a:gd name="connsiteY5" fmla="*/ 13238 h 741859"/>
                  <a:gd name="connsiteX6" fmla="*/ 80965 w 809628"/>
                  <a:gd name="connsiteY6" fmla="*/ 65133 h 741859"/>
                  <a:gd name="connsiteX7" fmla="*/ 28576 w 809628"/>
                  <a:gd name="connsiteY7" fmla="*/ 234029 h 741859"/>
                  <a:gd name="connsiteX8" fmla="*/ 0 w 809628"/>
                  <a:gd name="connsiteY8" fmla="*/ 365941 h 741859"/>
                  <a:gd name="connsiteX9" fmla="*/ 21433 w 809628"/>
                  <a:gd name="connsiteY9" fmla="*/ 394238 h 741859"/>
                  <a:gd name="connsiteX10" fmla="*/ 52390 w 809628"/>
                  <a:gd name="connsiteY10" fmla="*/ 429956 h 741859"/>
                  <a:gd name="connsiteX11" fmla="*/ 121446 w 809628"/>
                  <a:gd name="connsiteY11" fmla="*/ 479297 h 741859"/>
                  <a:gd name="connsiteX12" fmla="*/ 290514 w 809628"/>
                  <a:gd name="connsiteY12" fmla="*/ 575493 h 741859"/>
                  <a:gd name="connsiteX13" fmla="*/ 466727 w 809628"/>
                  <a:gd name="connsiteY13" fmla="*/ 667589 h 741859"/>
                  <a:gd name="connsiteX14" fmla="*/ 519115 w 809628"/>
                  <a:gd name="connsiteY14" fmla="*/ 688528 h 741859"/>
                  <a:gd name="connsiteX15" fmla="*/ 564358 w 809628"/>
                  <a:gd name="connsiteY15" fmla="*/ 671194 h 741859"/>
                  <a:gd name="connsiteX16" fmla="*/ 592832 w 809628"/>
                  <a:gd name="connsiteY16" fmla="*/ 658940 h 741859"/>
                  <a:gd name="connsiteX17" fmla="*/ 631033 w 809628"/>
                  <a:gd name="connsiteY17" fmla="*/ 679389 h 741859"/>
                  <a:gd name="connsiteX18" fmla="*/ 626271 w 809628"/>
                  <a:gd name="connsiteY18" fmla="*/ 705197 h 741859"/>
                  <a:gd name="connsiteX19" fmla="*/ 688184 w 809628"/>
                  <a:gd name="connsiteY19" fmla="*/ 741859 h 741859"/>
                  <a:gd name="connsiteX20" fmla="*/ 809628 w 809628"/>
                  <a:gd name="connsiteY20" fmla="*/ 364957 h 741859"/>
                  <a:gd name="connsiteX21" fmla="*/ 762002 w 809628"/>
                  <a:gd name="connsiteY21" fmla="*/ 344298 h 741859"/>
                  <a:gd name="connsiteX22" fmla="*/ 709613 w 809628"/>
                  <a:gd name="connsiteY22" fmla="*/ 343246 h 741859"/>
                  <a:gd name="connsiteX0" fmla="*/ 709613 w 809628"/>
                  <a:gd name="connsiteY0" fmla="*/ 343246 h 741859"/>
                  <a:gd name="connsiteX1" fmla="*/ 650083 w 809628"/>
                  <a:gd name="connsiteY1" fmla="*/ 251814 h 741859"/>
                  <a:gd name="connsiteX2" fmla="*/ 583409 w 809628"/>
                  <a:gd name="connsiteY2" fmla="*/ 193720 h 741859"/>
                  <a:gd name="connsiteX3" fmla="*/ 273846 w 809628"/>
                  <a:gd name="connsiteY3" fmla="*/ 33897 h 741859"/>
                  <a:gd name="connsiteX4" fmla="*/ 190501 w 809628"/>
                  <a:gd name="connsiteY4" fmla="*/ 0 h 741859"/>
                  <a:gd name="connsiteX5" fmla="*/ 114301 w 809628"/>
                  <a:gd name="connsiteY5" fmla="*/ 13238 h 741859"/>
                  <a:gd name="connsiteX6" fmla="*/ 80965 w 809628"/>
                  <a:gd name="connsiteY6" fmla="*/ 65133 h 741859"/>
                  <a:gd name="connsiteX7" fmla="*/ 28576 w 809628"/>
                  <a:gd name="connsiteY7" fmla="*/ 234029 h 741859"/>
                  <a:gd name="connsiteX8" fmla="*/ 0 w 809628"/>
                  <a:gd name="connsiteY8" fmla="*/ 365941 h 741859"/>
                  <a:gd name="connsiteX9" fmla="*/ 21433 w 809628"/>
                  <a:gd name="connsiteY9" fmla="*/ 394238 h 741859"/>
                  <a:gd name="connsiteX10" fmla="*/ 52390 w 809628"/>
                  <a:gd name="connsiteY10" fmla="*/ 429956 h 741859"/>
                  <a:gd name="connsiteX11" fmla="*/ 121446 w 809628"/>
                  <a:gd name="connsiteY11" fmla="*/ 479297 h 741859"/>
                  <a:gd name="connsiteX12" fmla="*/ 290514 w 809628"/>
                  <a:gd name="connsiteY12" fmla="*/ 575493 h 741859"/>
                  <a:gd name="connsiteX13" fmla="*/ 411958 w 809628"/>
                  <a:gd name="connsiteY13" fmla="*/ 649312 h 741859"/>
                  <a:gd name="connsiteX14" fmla="*/ 519115 w 809628"/>
                  <a:gd name="connsiteY14" fmla="*/ 688528 h 741859"/>
                  <a:gd name="connsiteX15" fmla="*/ 564358 w 809628"/>
                  <a:gd name="connsiteY15" fmla="*/ 671194 h 741859"/>
                  <a:gd name="connsiteX16" fmla="*/ 592832 w 809628"/>
                  <a:gd name="connsiteY16" fmla="*/ 658940 h 741859"/>
                  <a:gd name="connsiteX17" fmla="*/ 631033 w 809628"/>
                  <a:gd name="connsiteY17" fmla="*/ 679389 h 741859"/>
                  <a:gd name="connsiteX18" fmla="*/ 626271 w 809628"/>
                  <a:gd name="connsiteY18" fmla="*/ 705197 h 741859"/>
                  <a:gd name="connsiteX19" fmla="*/ 688184 w 809628"/>
                  <a:gd name="connsiteY19" fmla="*/ 741859 h 741859"/>
                  <a:gd name="connsiteX20" fmla="*/ 809628 w 809628"/>
                  <a:gd name="connsiteY20" fmla="*/ 364957 h 741859"/>
                  <a:gd name="connsiteX21" fmla="*/ 762002 w 809628"/>
                  <a:gd name="connsiteY21" fmla="*/ 344298 h 741859"/>
                  <a:gd name="connsiteX22" fmla="*/ 709613 w 809628"/>
                  <a:gd name="connsiteY22" fmla="*/ 343246 h 741859"/>
                  <a:gd name="connsiteX0" fmla="*/ 709613 w 809628"/>
                  <a:gd name="connsiteY0" fmla="*/ 343246 h 741859"/>
                  <a:gd name="connsiteX1" fmla="*/ 650083 w 809628"/>
                  <a:gd name="connsiteY1" fmla="*/ 251814 h 741859"/>
                  <a:gd name="connsiteX2" fmla="*/ 583409 w 809628"/>
                  <a:gd name="connsiteY2" fmla="*/ 193720 h 741859"/>
                  <a:gd name="connsiteX3" fmla="*/ 273846 w 809628"/>
                  <a:gd name="connsiteY3" fmla="*/ 33897 h 741859"/>
                  <a:gd name="connsiteX4" fmla="*/ 190501 w 809628"/>
                  <a:gd name="connsiteY4" fmla="*/ 0 h 741859"/>
                  <a:gd name="connsiteX5" fmla="*/ 114301 w 809628"/>
                  <a:gd name="connsiteY5" fmla="*/ 13238 h 741859"/>
                  <a:gd name="connsiteX6" fmla="*/ 80965 w 809628"/>
                  <a:gd name="connsiteY6" fmla="*/ 65133 h 741859"/>
                  <a:gd name="connsiteX7" fmla="*/ 28576 w 809628"/>
                  <a:gd name="connsiteY7" fmla="*/ 234029 h 741859"/>
                  <a:gd name="connsiteX8" fmla="*/ 0 w 809628"/>
                  <a:gd name="connsiteY8" fmla="*/ 365941 h 741859"/>
                  <a:gd name="connsiteX9" fmla="*/ 21433 w 809628"/>
                  <a:gd name="connsiteY9" fmla="*/ 394238 h 741859"/>
                  <a:gd name="connsiteX10" fmla="*/ 52390 w 809628"/>
                  <a:gd name="connsiteY10" fmla="*/ 429956 h 741859"/>
                  <a:gd name="connsiteX11" fmla="*/ 121446 w 809628"/>
                  <a:gd name="connsiteY11" fmla="*/ 479297 h 741859"/>
                  <a:gd name="connsiteX12" fmla="*/ 211933 w 809628"/>
                  <a:gd name="connsiteY12" fmla="*/ 535891 h 741859"/>
                  <a:gd name="connsiteX13" fmla="*/ 411958 w 809628"/>
                  <a:gd name="connsiteY13" fmla="*/ 649312 h 741859"/>
                  <a:gd name="connsiteX14" fmla="*/ 519115 w 809628"/>
                  <a:gd name="connsiteY14" fmla="*/ 688528 h 741859"/>
                  <a:gd name="connsiteX15" fmla="*/ 564358 w 809628"/>
                  <a:gd name="connsiteY15" fmla="*/ 671194 h 741859"/>
                  <a:gd name="connsiteX16" fmla="*/ 592832 w 809628"/>
                  <a:gd name="connsiteY16" fmla="*/ 658940 h 741859"/>
                  <a:gd name="connsiteX17" fmla="*/ 631033 w 809628"/>
                  <a:gd name="connsiteY17" fmla="*/ 679389 h 741859"/>
                  <a:gd name="connsiteX18" fmla="*/ 626271 w 809628"/>
                  <a:gd name="connsiteY18" fmla="*/ 705197 h 741859"/>
                  <a:gd name="connsiteX19" fmla="*/ 688184 w 809628"/>
                  <a:gd name="connsiteY19" fmla="*/ 741859 h 741859"/>
                  <a:gd name="connsiteX20" fmla="*/ 809628 w 809628"/>
                  <a:gd name="connsiteY20" fmla="*/ 364957 h 741859"/>
                  <a:gd name="connsiteX21" fmla="*/ 762002 w 809628"/>
                  <a:gd name="connsiteY21" fmla="*/ 344298 h 741859"/>
                  <a:gd name="connsiteX22" fmla="*/ 709613 w 809628"/>
                  <a:gd name="connsiteY22" fmla="*/ 343246 h 741859"/>
                  <a:gd name="connsiteX0" fmla="*/ 709613 w 809628"/>
                  <a:gd name="connsiteY0" fmla="*/ 343246 h 741859"/>
                  <a:gd name="connsiteX1" fmla="*/ 650083 w 809628"/>
                  <a:gd name="connsiteY1" fmla="*/ 251814 h 741859"/>
                  <a:gd name="connsiteX2" fmla="*/ 583409 w 809628"/>
                  <a:gd name="connsiteY2" fmla="*/ 193720 h 741859"/>
                  <a:gd name="connsiteX3" fmla="*/ 273846 w 809628"/>
                  <a:gd name="connsiteY3" fmla="*/ 33897 h 741859"/>
                  <a:gd name="connsiteX4" fmla="*/ 190501 w 809628"/>
                  <a:gd name="connsiteY4" fmla="*/ 0 h 741859"/>
                  <a:gd name="connsiteX5" fmla="*/ 114301 w 809628"/>
                  <a:gd name="connsiteY5" fmla="*/ 13238 h 741859"/>
                  <a:gd name="connsiteX6" fmla="*/ 80965 w 809628"/>
                  <a:gd name="connsiteY6" fmla="*/ 65133 h 741859"/>
                  <a:gd name="connsiteX7" fmla="*/ 28576 w 809628"/>
                  <a:gd name="connsiteY7" fmla="*/ 234029 h 741859"/>
                  <a:gd name="connsiteX8" fmla="*/ 0 w 809628"/>
                  <a:gd name="connsiteY8" fmla="*/ 365941 h 741859"/>
                  <a:gd name="connsiteX9" fmla="*/ 21433 w 809628"/>
                  <a:gd name="connsiteY9" fmla="*/ 394238 h 741859"/>
                  <a:gd name="connsiteX10" fmla="*/ 52390 w 809628"/>
                  <a:gd name="connsiteY10" fmla="*/ 429956 h 741859"/>
                  <a:gd name="connsiteX11" fmla="*/ 121446 w 809628"/>
                  <a:gd name="connsiteY11" fmla="*/ 479297 h 741859"/>
                  <a:gd name="connsiteX12" fmla="*/ 211933 w 809628"/>
                  <a:gd name="connsiteY12" fmla="*/ 535891 h 741859"/>
                  <a:gd name="connsiteX13" fmla="*/ 400051 w 809628"/>
                  <a:gd name="connsiteY13" fmla="*/ 637126 h 741859"/>
                  <a:gd name="connsiteX14" fmla="*/ 519115 w 809628"/>
                  <a:gd name="connsiteY14" fmla="*/ 688528 h 741859"/>
                  <a:gd name="connsiteX15" fmla="*/ 564358 w 809628"/>
                  <a:gd name="connsiteY15" fmla="*/ 671194 h 741859"/>
                  <a:gd name="connsiteX16" fmla="*/ 592832 w 809628"/>
                  <a:gd name="connsiteY16" fmla="*/ 658940 h 741859"/>
                  <a:gd name="connsiteX17" fmla="*/ 631033 w 809628"/>
                  <a:gd name="connsiteY17" fmla="*/ 679389 h 741859"/>
                  <a:gd name="connsiteX18" fmla="*/ 626271 w 809628"/>
                  <a:gd name="connsiteY18" fmla="*/ 705197 h 741859"/>
                  <a:gd name="connsiteX19" fmla="*/ 688184 w 809628"/>
                  <a:gd name="connsiteY19" fmla="*/ 741859 h 741859"/>
                  <a:gd name="connsiteX20" fmla="*/ 809628 w 809628"/>
                  <a:gd name="connsiteY20" fmla="*/ 364957 h 741859"/>
                  <a:gd name="connsiteX21" fmla="*/ 762002 w 809628"/>
                  <a:gd name="connsiteY21" fmla="*/ 344298 h 741859"/>
                  <a:gd name="connsiteX22" fmla="*/ 709613 w 809628"/>
                  <a:gd name="connsiteY22" fmla="*/ 343246 h 741859"/>
                  <a:gd name="connsiteX0" fmla="*/ 709613 w 809628"/>
                  <a:gd name="connsiteY0" fmla="*/ 343246 h 741859"/>
                  <a:gd name="connsiteX1" fmla="*/ 650083 w 809628"/>
                  <a:gd name="connsiteY1" fmla="*/ 251814 h 741859"/>
                  <a:gd name="connsiteX2" fmla="*/ 583409 w 809628"/>
                  <a:gd name="connsiteY2" fmla="*/ 193720 h 741859"/>
                  <a:gd name="connsiteX3" fmla="*/ 273846 w 809628"/>
                  <a:gd name="connsiteY3" fmla="*/ 33897 h 741859"/>
                  <a:gd name="connsiteX4" fmla="*/ 190501 w 809628"/>
                  <a:gd name="connsiteY4" fmla="*/ 0 h 741859"/>
                  <a:gd name="connsiteX5" fmla="*/ 114301 w 809628"/>
                  <a:gd name="connsiteY5" fmla="*/ 13238 h 741859"/>
                  <a:gd name="connsiteX6" fmla="*/ 80965 w 809628"/>
                  <a:gd name="connsiteY6" fmla="*/ 65133 h 741859"/>
                  <a:gd name="connsiteX7" fmla="*/ 28576 w 809628"/>
                  <a:gd name="connsiteY7" fmla="*/ 234029 h 741859"/>
                  <a:gd name="connsiteX8" fmla="*/ 0 w 809628"/>
                  <a:gd name="connsiteY8" fmla="*/ 365941 h 741859"/>
                  <a:gd name="connsiteX9" fmla="*/ 21433 w 809628"/>
                  <a:gd name="connsiteY9" fmla="*/ 394238 h 741859"/>
                  <a:gd name="connsiteX10" fmla="*/ 42865 w 809628"/>
                  <a:gd name="connsiteY10" fmla="*/ 436049 h 741859"/>
                  <a:gd name="connsiteX11" fmla="*/ 121446 w 809628"/>
                  <a:gd name="connsiteY11" fmla="*/ 479297 h 741859"/>
                  <a:gd name="connsiteX12" fmla="*/ 211933 w 809628"/>
                  <a:gd name="connsiteY12" fmla="*/ 535891 h 741859"/>
                  <a:gd name="connsiteX13" fmla="*/ 400051 w 809628"/>
                  <a:gd name="connsiteY13" fmla="*/ 637126 h 741859"/>
                  <a:gd name="connsiteX14" fmla="*/ 519115 w 809628"/>
                  <a:gd name="connsiteY14" fmla="*/ 688528 h 741859"/>
                  <a:gd name="connsiteX15" fmla="*/ 564358 w 809628"/>
                  <a:gd name="connsiteY15" fmla="*/ 671194 h 741859"/>
                  <a:gd name="connsiteX16" fmla="*/ 592832 w 809628"/>
                  <a:gd name="connsiteY16" fmla="*/ 658940 h 741859"/>
                  <a:gd name="connsiteX17" fmla="*/ 631033 w 809628"/>
                  <a:gd name="connsiteY17" fmla="*/ 679389 h 741859"/>
                  <a:gd name="connsiteX18" fmla="*/ 626271 w 809628"/>
                  <a:gd name="connsiteY18" fmla="*/ 705197 h 741859"/>
                  <a:gd name="connsiteX19" fmla="*/ 688184 w 809628"/>
                  <a:gd name="connsiteY19" fmla="*/ 741859 h 741859"/>
                  <a:gd name="connsiteX20" fmla="*/ 809628 w 809628"/>
                  <a:gd name="connsiteY20" fmla="*/ 364957 h 741859"/>
                  <a:gd name="connsiteX21" fmla="*/ 762002 w 809628"/>
                  <a:gd name="connsiteY21" fmla="*/ 344298 h 741859"/>
                  <a:gd name="connsiteX22" fmla="*/ 709613 w 809628"/>
                  <a:gd name="connsiteY22" fmla="*/ 343246 h 741859"/>
                  <a:gd name="connsiteX0" fmla="*/ 709613 w 809628"/>
                  <a:gd name="connsiteY0" fmla="*/ 343246 h 741859"/>
                  <a:gd name="connsiteX1" fmla="*/ 650083 w 809628"/>
                  <a:gd name="connsiteY1" fmla="*/ 251814 h 741859"/>
                  <a:gd name="connsiteX2" fmla="*/ 583409 w 809628"/>
                  <a:gd name="connsiteY2" fmla="*/ 193720 h 741859"/>
                  <a:gd name="connsiteX3" fmla="*/ 273846 w 809628"/>
                  <a:gd name="connsiteY3" fmla="*/ 33897 h 741859"/>
                  <a:gd name="connsiteX4" fmla="*/ 190501 w 809628"/>
                  <a:gd name="connsiteY4" fmla="*/ 0 h 741859"/>
                  <a:gd name="connsiteX5" fmla="*/ 114301 w 809628"/>
                  <a:gd name="connsiteY5" fmla="*/ 13238 h 741859"/>
                  <a:gd name="connsiteX6" fmla="*/ 80965 w 809628"/>
                  <a:gd name="connsiteY6" fmla="*/ 65133 h 741859"/>
                  <a:gd name="connsiteX7" fmla="*/ 28576 w 809628"/>
                  <a:gd name="connsiteY7" fmla="*/ 234029 h 741859"/>
                  <a:gd name="connsiteX8" fmla="*/ 0 w 809628"/>
                  <a:gd name="connsiteY8" fmla="*/ 365941 h 741859"/>
                  <a:gd name="connsiteX9" fmla="*/ 21433 w 809628"/>
                  <a:gd name="connsiteY9" fmla="*/ 394238 h 741859"/>
                  <a:gd name="connsiteX10" fmla="*/ 42865 w 809628"/>
                  <a:gd name="connsiteY10" fmla="*/ 436049 h 741859"/>
                  <a:gd name="connsiteX11" fmla="*/ 123827 w 809628"/>
                  <a:gd name="connsiteY11" fmla="*/ 485391 h 741859"/>
                  <a:gd name="connsiteX12" fmla="*/ 211933 w 809628"/>
                  <a:gd name="connsiteY12" fmla="*/ 535891 h 741859"/>
                  <a:gd name="connsiteX13" fmla="*/ 400051 w 809628"/>
                  <a:gd name="connsiteY13" fmla="*/ 637126 h 741859"/>
                  <a:gd name="connsiteX14" fmla="*/ 519115 w 809628"/>
                  <a:gd name="connsiteY14" fmla="*/ 688528 h 741859"/>
                  <a:gd name="connsiteX15" fmla="*/ 564358 w 809628"/>
                  <a:gd name="connsiteY15" fmla="*/ 671194 h 741859"/>
                  <a:gd name="connsiteX16" fmla="*/ 592832 w 809628"/>
                  <a:gd name="connsiteY16" fmla="*/ 658940 h 741859"/>
                  <a:gd name="connsiteX17" fmla="*/ 631033 w 809628"/>
                  <a:gd name="connsiteY17" fmla="*/ 679389 h 741859"/>
                  <a:gd name="connsiteX18" fmla="*/ 626271 w 809628"/>
                  <a:gd name="connsiteY18" fmla="*/ 705197 h 741859"/>
                  <a:gd name="connsiteX19" fmla="*/ 688184 w 809628"/>
                  <a:gd name="connsiteY19" fmla="*/ 741859 h 741859"/>
                  <a:gd name="connsiteX20" fmla="*/ 809628 w 809628"/>
                  <a:gd name="connsiteY20" fmla="*/ 364957 h 741859"/>
                  <a:gd name="connsiteX21" fmla="*/ 762002 w 809628"/>
                  <a:gd name="connsiteY21" fmla="*/ 344298 h 741859"/>
                  <a:gd name="connsiteX22" fmla="*/ 709613 w 809628"/>
                  <a:gd name="connsiteY22" fmla="*/ 343246 h 741859"/>
                  <a:gd name="connsiteX0" fmla="*/ 709613 w 809628"/>
                  <a:gd name="connsiteY0" fmla="*/ 343246 h 741859"/>
                  <a:gd name="connsiteX1" fmla="*/ 650083 w 809628"/>
                  <a:gd name="connsiteY1" fmla="*/ 251814 h 741859"/>
                  <a:gd name="connsiteX2" fmla="*/ 583409 w 809628"/>
                  <a:gd name="connsiteY2" fmla="*/ 193720 h 741859"/>
                  <a:gd name="connsiteX3" fmla="*/ 273846 w 809628"/>
                  <a:gd name="connsiteY3" fmla="*/ 33897 h 741859"/>
                  <a:gd name="connsiteX4" fmla="*/ 190501 w 809628"/>
                  <a:gd name="connsiteY4" fmla="*/ 0 h 741859"/>
                  <a:gd name="connsiteX5" fmla="*/ 114301 w 809628"/>
                  <a:gd name="connsiteY5" fmla="*/ 13238 h 741859"/>
                  <a:gd name="connsiteX6" fmla="*/ 80965 w 809628"/>
                  <a:gd name="connsiteY6" fmla="*/ 65133 h 741859"/>
                  <a:gd name="connsiteX7" fmla="*/ 28576 w 809628"/>
                  <a:gd name="connsiteY7" fmla="*/ 234029 h 741859"/>
                  <a:gd name="connsiteX8" fmla="*/ 0 w 809628"/>
                  <a:gd name="connsiteY8" fmla="*/ 365941 h 741859"/>
                  <a:gd name="connsiteX9" fmla="*/ 9527 w 809628"/>
                  <a:gd name="connsiteY9" fmla="*/ 394238 h 741859"/>
                  <a:gd name="connsiteX10" fmla="*/ 42865 w 809628"/>
                  <a:gd name="connsiteY10" fmla="*/ 436049 h 741859"/>
                  <a:gd name="connsiteX11" fmla="*/ 123827 w 809628"/>
                  <a:gd name="connsiteY11" fmla="*/ 485391 h 741859"/>
                  <a:gd name="connsiteX12" fmla="*/ 211933 w 809628"/>
                  <a:gd name="connsiteY12" fmla="*/ 535891 h 741859"/>
                  <a:gd name="connsiteX13" fmla="*/ 400051 w 809628"/>
                  <a:gd name="connsiteY13" fmla="*/ 637126 h 741859"/>
                  <a:gd name="connsiteX14" fmla="*/ 519115 w 809628"/>
                  <a:gd name="connsiteY14" fmla="*/ 688528 h 741859"/>
                  <a:gd name="connsiteX15" fmla="*/ 564358 w 809628"/>
                  <a:gd name="connsiteY15" fmla="*/ 671194 h 741859"/>
                  <a:gd name="connsiteX16" fmla="*/ 592832 w 809628"/>
                  <a:gd name="connsiteY16" fmla="*/ 658940 h 741859"/>
                  <a:gd name="connsiteX17" fmla="*/ 631033 w 809628"/>
                  <a:gd name="connsiteY17" fmla="*/ 679389 h 741859"/>
                  <a:gd name="connsiteX18" fmla="*/ 626271 w 809628"/>
                  <a:gd name="connsiteY18" fmla="*/ 705197 h 741859"/>
                  <a:gd name="connsiteX19" fmla="*/ 688184 w 809628"/>
                  <a:gd name="connsiteY19" fmla="*/ 741859 h 741859"/>
                  <a:gd name="connsiteX20" fmla="*/ 809628 w 809628"/>
                  <a:gd name="connsiteY20" fmla="*/ 364957 h 741859"/>
                  <a:gd name="connsiteX21" fmla="*/ 762002 w 809628"/>
                  <a:gd name="connsiteY21" fmla="*/ 344298 h 741859"/>
                  <a:gd name="connsiteX22" fmla="*/ 709613 w 809628"/>
                  <a:gd name="connsiteY22" fmla="*/ 343246 h 741859"/>
                  <a:gd name="connsiteX0" fmla="*/ 714376 w 814391"/>
                  <a:gd name="connsiteY0" fmla="*/ 343246 h 741859"/>
                  <a:gd name="connsiteX1" fmla="*/ 654846 w 814391"/>
                  <a:gd name="connsiteY1" fmla="*/ 251814 h 741859"/>
                  <a:gd name="connsiteX2" fmla="*/ 588172 w 814391"/>
                  <a:gd name="connsiteY2" fmla="*/ 193720 h 741859"/>
                  <a:gd name="connsiteX3" fmla="*/ 278609 w 814391"/>
                  <a:gd name="connsiteY3" fmla="*/ 33897 h 741859"/>
                  <a:gd name="connsiteX4" fmla="*/ 195264 w 814391"/>
                  <a:gd name="connsiteY4" fmla="*/ 0 h 741859"/>
                  <a:gd name="connsiteX5" fmla="*/ 119064 w 814391"/>
                  <a:gd name="connsiteY5" fmla="*/ 13238 h 741859"/>
                  <a:gd name="connsiteX6" fmla="*/ 85728 w 814391"/>
                  <a:gd name="connsiteY6" fmla="*/ 65133 h 741859"/>
                  <a:gd name="connsiteX7" fmla="*/ 33339 w 814391"/>
                  <a:gd name="connsiteY7" fmla="*/ 234029 h 741859"/>
                  <a:gd name="connsiteX8" fmla="*/ 0 w 814391"/>
                  <a:gd name="connsiteY8" fmla="*/ 356801 h 741859"/>
                  <a:gd name="connsiteX9" fmla="*/ 14290 w 814391"/>
                  <a:gd name="connsiteY9" fmla="*/ 394238 h 741859"/>
                  <a:gd name="connsiteX10" fmla="*/ 47628 w 814391"/>
                  <a:gd name="connsiteY10" fmla="*/ 436049 h 741859"/>
                  <a:gd name="connsiteX11" fmla="*/ 128590 w 814391"/>
                  <a:gd name="connsiteY11" fmla="*/ 485391 h 741859"/>
                  <a:gd name="connsiteX12" fmla="*/ 216696 w 814391"/>
                  <a:gd name="connsiteY12" fmla="*/ 535891 h 741859"/>
                  <a:gd name="connsiteX13" fmla="*/ 404814 w 814391"/>
                  <a:gd name="connsiteY13" fmla="*/ 637126 h 741859"/>
                  <a:gd name="connsiteX14" fmla="*/ 523878 w 814391"/>
                  <a:gd name="connsiteY14" fmla="*/ 688528 h 741859"/>
                  <a:gd name="connsiteX15" fmla="*/ 569121 w 814391"/>
                  <a:gd name="connsiteY15" fmla="*/ 671194 h 741859"/>
                  <a:gd name="connsiteX16" fmla="*/ 597595 w 814391"/>
                  <a:gd name="connsiteY16" fmla="*/ 658940 h 741859"/>
                  <a:gd name="connsiteX17" fmla="*/ 635796 w 814391"/>
                  <a:gd name="connsiteY17" fmla="*/ 679389 h 741859"/>
                  <a:gd name="connsiteX18" fmla="*/ 631034 w 814391"/>
                  <a:gd name="connsiteY18" fmla="*/ 705197 h 741859"/>
                  <a:gd name="connsiteX19" fmla="*/ 692947 w 814391"/>
                  <a:gd name="connsiteY19" fmla="*/ 741859 h 741859"/>
                  <a:gd name="connsiteX20" fmla="*/ 814391 w 814391"/>
                  <a:gd name="connsiteY20" fmla="*/ 364957 h 741859"/>
                  <a:gd name="connsiteX21" fmla="*/ 766765 w 814391"/>
                  <a:gd name="connsiteY21" fmla="*/ 344298 h 741859"/>
                  <a:gd name="connsiteX22" fmla="*/ 714376 w 814391"/>
                  <a:gd name="connsiteY22" fmla="*/ 343246 h 741859"/>
                  <a:gd name="connsiteX0" fmla="*/ 714376 w 814391"/>
                  <a:gd name="connsiteY0" fmla="*/ 343246 h 741859"/>
                  <a:gd name="connsiteX1" fmla="*/ 654846 w 814391"/>
                  <a:gd name="connsiteY1" fmla="*/ 251814 h 741859"/>
                  <a:gd name="connsiteX2" fmla="*/ 588172 w 814391"/>
                  <a:gd name="connsiteY2" fmla="*/ 193720 h 741859"/>
                  <a:gd name="connsiteX3" fmla="*/ 278609 w 814391"/>
                  <a:gd name="connsiteY3" fmla="*/ 33897 h 741859"/>
                  <a:gd name="connsiteX4" fmla="*/ 195264 w 814391"/>
                  <a:gd name="connsiteY4" fmla="*/ 0 h 741859"/>
                  <a:gd name="connsiteX5" fmla="*/ 119064 w 814391"/>
                  <a:gd name="connsiteY5" fmla="*/ 13238 h 741859"/>
                  <a:gd name="connsiteX6" fmla="*/ 85728 w 814391"/>
                  <a:gd name="connsiteY6" fmla="*/ 65133 h 741859"/>
                  <a:gd name="connsiteX7" fmla="*/ 30958 w 814391"/>
                  <a:gd name="connsiteY7" fmla="*/ 237075 h 741859"/>
                  <a:gd name="connsiteX8" fmla="*/ 0 w 814391"/>
                  <a:gd name="connsiteY8" fmla="*/ 356801 h 741859"/>
                  <a:gd name="connsiteX9" fmla="*/ 14290 w 814391"/>
                  <a:gd name="connsiteY9" fmla="*/ 394238 h 741859"/>
                  <a:gd name="connsiteX10" fmla="*/ 47628 w 814391"/>
                  <a:gd name="connsiteY10" fmla="*/ 436049 h 741859"/>
                  <a:gd name="connsiteX11" fmla="*/ 128590 w 814391"/>
                  <a:gd name="connsiteY11" fmla="*/ 485391 h 741859"/>
                  <a:gd name="connsiteX12" fmla="*/ 216696 w 814391"/>
                  <a:gd name="connsiteY12" fmla="*/ 535891 h 741859"/>
                  <a:gd name="connsiteX13" fmla="*/ 404814 w 814391"/>
                  <a:gd name="connsiteY13" fmla="*/ 637126 h 741859"/>
                  <a:gd name="connsiteX14" fmla="*/ 523878 w 814391"/>
                  <a:gd name="connsiteY14" fmla="*/ 688528 h 741859"/>
                  <a:gd name="connsiteX15" fmla="*/ 569121 w 814391"/>
                  <a:gd name="connsiteY15" fmla="*/ 671194 h 741859"/>
                  <a:gd name="connsiteX16" fmla="*/ 597595 w 814391"/>
                  <a:gd name="connsiteY16" fmla="*/ 658940 h 741859"/>
                  <a:gd name="connsiteX17" fmla="*/ 635796 w 814391"/>
                  <a:gd name="connsiteY17" fmla="*/ 679389 h 741859"/>
                  <a:gd name="connsiteX18" fmla="*/ 631034 w 814391"/>
                  <a:gd name="connsiteY18" fmla="*/ 705197 h 741859"/>
                  <a:gd name="connsiteX19" fmla="*/ 692947 w 814391"/>
                  <a:gd name="connsiteY19" fmla="*/ 741859 h 741859"/>
                  <a:gd name="connsiteX20" fmla="*/ 814391 w 814391"/>
                  <a:gd name="connsiteY20" fmla="*/ 364957 h 741859"/>
                  <a:gd name="connsiteX21" fmla="*/ 766765 w 814391"/>
                  <a:gd name="connsiteY21" fmla="*/ 344298 h 741859"/>
                  <a:gd name="connsiteX22" fmla="*/ 714376 w 814391"/>
                  <a:gd name="connsiteY22" fmla="*/ 343246 h 741859"/>
                  <a:gd name="connsiteX0" fmla="*/ 714376 w 814391"/>
                  <a:gd name="connsiteY0" fmla="*/ 343246 h 741859"/>
                  <a:gd name="connsiteX1" fmla="*/ 654846 w 814391"/>
                  <a:gd name="connsiteY1" fmla="*/ 251814 h 741859"/>
                  <a:gd name="connsiteX2" fmla="*/ 588172 w 814391"/>
                  <a:gd name="connsiteY2" fmla="*/ 193720 h 741859"/>
                  <a:gd name="connsiteX3" fmla="*/ 278609 w 814391"/>
                  <a:gd name="connsiteY3" fmla="*/ 33897 h 741859"/>
                  <a:gd name="connsiteX4" fmla="*/ 195264 w 814391"/>
                  <a:gd name="connsiteY4" fmla="*/ 0 h 741859"/>
                  <a:gd name="connsiteX5" fmla="*/ 119064 w 814391"/>
                  <a:gd name="connsiteY5" fmla="*/ 13238 h 741859"/>
                  <a:gd name="connsiteX6" fmla="*/ 85728 w 814391"/>
                  <a:gd name="connsiteY6" fmla="*/ 65133 h 741859"/>
                  <a:gd name="connsiteX7" fmla="*/ 26196 w 814391"/>
                  <a:gd name="connsiteY7" fmla="*/ 227935 h 741859"/>
                  <a:gd name="connsiteX8" fmla="*/ 0 w 814391"/>
                  <a:gd name="connsiteY8" fmla="*/ 356801 h 741859"/>
                  <a:gd name="connsiteX9" fmla="*/ 14290 w 814391"/>
                  <a:gd name="connsiteY9" fmla="*/ 394238 h 741859"/>
                  <a:gd name="connsiteX10" fmla="*/ 47628 w 814391"/>
                  <a:gd name="connsiteY10" fmla="*/ 436049 h 741859"/>
                  <a:gd name="connsiteX11" fmla="*/ 128590 w 814391"/>
                  <a:gd name="connsiteY11" fmla="*/ 485391 h 741859"/>
                  <a:gd name="connsiteX12" fmla="*/ 216696 w 814391"/>
                  <a:gd name="connsiteY12" fmla="*/ 535891 h 741859"/>
                  <a:gd name="connsiteX13" fmla="*/ 404814 w 814391"/>
                  <a:gd name="connsiteY13" fmla="*/ 637126 h 741859"/>
                  <a:gd name="connsiteX14" fmla="*/ 523878 w 814391"/>
                  <a:gd name="connsiteY14" fmla="*/ 688528 h 741859"/>
                  <a:gd name="connsiteX15" fmla="*/ 569121 w 814391"/>
                  <a:gd name="connsiteY15" fmla="*/ 671194 h 741859"/>
                  <a:gd name="connsiteX16" fmla="*/ 597595 w 814391"/>
                  <a:gd name="connsiteY16" fmla="*/ 658940 h 741859"/>
                  <a:gd name="connsiteX17" fmla="*/ 635796 w 814391"/>
                  <a:gd name="connsiteY17" fmla="*/ 679389 h 741859"/>
                  <a:gd name="connsiteX18" fmla="*/ 631034 w 814391"/>
                  <a:gd name="connsiteY18" fmla="*/ 705197 h 741859"/>
                  <a:gd name="connsiteX19" fmla="*/ 692947 w 814391"/>
                  <a:gd name="connsiteY19" fmla="*/ 741859 h 741859"/>
                  <a:gd name="connsiteX20" fmla="*/ 814391 w 814391"/>
                  <a:gd name="connsiteY20" fmla="*/ 364957 h 741859"/>
                  <a:gd name="connsiteX21" fmla="*/ 766765 w 814391"/>
                  <a:gd name="connsiteY21" fmla="*/ 344298 h 741859"/>
                  <a:gd name="connsiteX22" fmla="*/ 714376 w 814391"/>
                  <a:gd name="connsiteY22" fmla="*/ 343246 h 741859"/>
                  <a:gd name="connsiteX0" fmla="*/ 714376 w 814391"/>
                  <a:gd name="connsiteY0" fmla="*/ 343246 h 741859"/>
                  <a:gd name="connsiteX1" fmla="*/ 654846 w 814391"/>
                  <a:gd name="connsiteY1" fmla="*/ 251814 h 741859"/>
                  <a:gd name="connsiteX2" fmla="*/ 588172 w 814391"/>
                  <a:gd name="connsiteY2" fmla="*/ 193720 h 741859"/>
                  <a:gd name="connsiteX3" fmla="*/ 278609 w 814391"/>
                  <a:gd name="connsiteY3" fmla="*/ 33897 h 741859"/>
                  <a:gd name="connsiteX4" fmla="*/ 195264 w 814391"/>
                  <a:gd name="connsiteY4" fmla="*/ 0 h 741859"/>
                  <a:gd name="connsiteX5" fmla="*/ 119064 w 814391"/>
                  <a:gd name="connsiteY5" fmla="*/ 13238 h 741859"/>
                  <a:gd name="connsiteX6" fmla="*/ 85728 w 814391"/>
                  <a:gd name="connsiteY6" fmla="*/ 65133 h 741859"/>
                  <a:gd name="connsiteX7" fmla="*/ 26196 w 814391"/>
                  <a:gd name="connsiteY7" fmla="*/ 227935 h 741859"/>
                  <a:gd name="connsiteX8" fmla="*/ 0 w 814391"/>
                  <a:gd name="connsiteY8" fmla="*/ 356801 h 741859"/>
                  <a:gd name="connsiteX9" fmla="*/ 14290 w 814391"/>
                  <a:gd name="connsiteY9" fmla="*/ 394238 h 741859"/>
                  <a:gd name="connsiteX10" fmla="*/ 47628 w 814391"/>
                  <a:gd name="connsiteY10" fmla="*/ 436049 h 741859"/>
                  <a:gd name="connsiteX11" fmla="*/ 128590 w 814391"/>
                  <a:gd name="connsiteY11" fmla="*/ 485391 h 741859"/>
                  <a:gd name="connsiteX12" fmla="*/ 216696 w 814391"/>
                  <a:gd name="connsiteY12" fmla="*/ 535891 h 741859"/>
                  <a:gd name="connsiteX13" fmla="*/ 404814 w 814391"/>
                  <a:gd name="connsiteY13" fmla="*/ 637126 h 741859"/>
                  <a:gd name="connsiteX14" fmla="*/ 523878 w 814391"/>
                  <a:gd name="connsiteY14" fmla="*/ 688528 h 741859"/>
                  <a:gd name="connsiteX15" fmla="*/ 569121 w 814391"/>
                  <a:gd name="connsiteY15" fmla="*/ 671194 h 741859"/>
                  <a:gd name="connsiteX16" fmla="*/ 597595 w 814391"/>
                  <a:gd name="connsiteY16" fmla="*/ 658940 h 741859"/>
                  <a:gd name="connsiteX17" fmla="*/ 635796 w 814391"/>
                  <a:gd name="connsiteY17" fmla="*/ 679389 h 741859"/>
                  <a:gd name="connsiteX18" fmla="*/ 631034 w 814391"/>
                  <a:gd name="connsiteY18" fmla="*/ 705197 h 741859"/>
                  <a:gd name="connsiteX19" fmla="*/ 692947 w 814391"/>
                  <a:gd name="connsiteY19" fmla="*/ 741859 h 741859"/>
                  <a:gd name="connsiteX20" fmla="*/ 814391 w 814391"/>
                  <a:gd name="connsiteY20" fmla="*/ 364957 h 741859"/>
                  <a:gd name="connsiteX21" fmla="*/ 766765 w 814391"/>
                  <a:gd name="connsiteY21" fmla="*/ 344298 h 741859"/>
                  <a:gd name="connsiteX22" fmla="*/ 714376 w 814391"/>
                  <a:gd name="connsiteY22" fmla="*/ 343246 h 741859"/>
                  <a:gd name="connsiteX0" fmla="*/ 714376 w 814391"/>
                  <a:gd name="connsiteY0" fmla="*/ 343246 h 741859"/>
                  <a:gd name="connsiteX1" fmla="*/ 654846 w 814391"/>
                  <a:gd name="connsiteY1" fmla="*/ 251814 h 741859"/>
                  <a:gd name="connsiteX2" fmla="*/ 588172 w 814391"/>
                  <a:gd name="connsiteY2" fmla="*/ 193720 h 741859"/>
                  <a:gd name="connsiteX3" fmla="*/ 278609 w 814391"/>
                  <a:gd name="connsiteY3" fmla="*/ 33897 h 741859"/>
                  <a:gd name="connsiteX4" fmla="*/ 195264 w 814391"/>
                  <a:gd name="connsiteY4" fmla="*/ 0 h 741859"/>
                  <a:gd name="connsiteX5" fmla="*/ 119064 w 814391"/>
                  <a:gd name="connsiteY5" fmla="*/ 13238 h 741859"/>
                  <a:gd name="connsiteX6" fmla="*/ 85728 w 814391"/>
                  <a:gd name="connsiteY6" fmla="*/ 65133 h 741859"/>
                  <a:gd name="connsiteX7" fmla="*/ 26196 w 814391"/>
                  <a:gd name="connsiteY7" fmla="*/ 227935 h 741859"/>
                  <a:gd name="connsiteX8" fmla="*/ 0 w 814391"/>
                  <a:gd name="connsiteY8" fmla="*/ 356801 h 741859"/>
                  <a:gd name="connsiteX9" fmla="*/ 14290 w 814391"/>
                  <a:gd name="connsiteY9" fmla="*/ 394238 h 741859"/>
                  <a:gd name="connsiteX10" fmla="*/ 47628 w 814391"/>
                  <a:gd name="connsiteY10" fmla="*/ 436049 h 741859"/>
                  <a:gd name="connsiteX11" fmla="*/ 130972 w 814391"/>
                  <a:gd name="connsiteY11" fmla="*/ 491484 h 741859"/>
                  <a:gd name="connsiteX12" fmla="*/ 216696 w 814391"/>
                  <a:gd name="connsiteY12" fmla="*/ 535891 h 741859"/>
                  <a:gd name="connsiteX13" fmla="*/ 404814 w 814391"/>
                  <a:gd name="connsiteY13" fmla="*/ 637126 h 741859"/>
                  <a:gd name="connsiteX14" fmla="*/ 523878 w 814391"/>
                  <a:gd name="connsiteY14" fmla="*/ 688528 h 741859"/>
                  <a:gd name="connsiteX15" fmla="*/ 569121 w 814391"/>
                  <a:gd name="connsiteY15" fmla="*/ 671194 h 741859"/>
                  <a:gd name="connsiteX16" fmla="*/ 597595 w 814391"/>
                  <a:gd name="connsiteY16" fmla="*/ 658940 h 741859"/>
                  <a:gd name="connsiteX17" fmla="*/ 635796 w 814391"/>
                  <a:gd name="connsiteY17" fmla="*/ 679389 h 741859"/>
                  <a:gd name="connsiteX18" fmla="*/ 631034 w 814391"/>
                  <a:gd name="connsiteY18" fmla="*/ 705197 h 741859"/>
                  <a:gd name="connsiteX19" fmla="*/ 692947 w 814391"/>
                  <a:gd name="connsiteY19" fmla="*/ 741859 h 741859"/>
                  <a:gd name="connsiteX20" fmla="*/ 814391 w 814391"/>
                  <a:gd name="connsiteY20" fmla="*/ 364957 h 741859"/>
                  <a:gd name="connsiteX21" fmla="*/ 766765 w 814391"/>
                  <a:gd name="connsiteY21" fmla="*/ 344298 h 741859"/>
                  <a:gd name="connsiteX22" fmla="*/ 714376 w 814391"/>
                  <a:gd name="connsiteY22" fmla="*/ 343246 h 741859"/>
                  <a:gd name="connsiteX0" fmla="*/ 714376 w 814391"/>
                  <a:gd name="connsiteY0" fmla="*/ 343246 h 741859"/>
                  <a:gd name="connsiteX1" fmla="*/ 654846 w 814391"/>
                  <a:gd name="connsiteY1" fmla="*/ 251814 h 741859"/>
                  <a:gd name="connsiteX2" fmla="*/ 588172 w 814391"/>
                  <a:gd name="connsiteY2" fmla="*/ 193720 h 741859"/>
                  <a:gd name="connsiteX3" fmla="*/ 278609 w 814391"/>
                  <a:gd name="connsiteY3" fmla="*/ 33897 h 741859"/>
                  <a:gd name="connsiteX4" fmla="*/ 195264 w 814391"/>
                  <a:gd name="connsiteY4" fmla="*/ 0 h 741859"/>
                  <a:gd name="connsiteX5" fmla="*/ 119064 w 814391"/>
                  <a:gd name="connsiteY5" fmla="*/ 13238 h 741859"/>
                  <a:gd name="connsiteX6" fmla="*/ 85728 w 814391"/>
                  <a:gd name="connsiteY6" fmla="*/ 65133 h 741859"/>
                  <a:gd name="connsiteX7" fmla="*/ 26196 w 814391"/>
                  <a:gd name="connsiteY7" fmla="*/ 227935 h 741859"/>
                  <a:gd name="connsiteX8" fmla="*/ 0 w 814391"/>
                  <a:gd name="connsiteY8" fmla="*/ 356801 h 741859"/>
                  <a:gd name="connsiteX9" fmla="*/ 14290 w 814391"/>
                  <a:gd name="connsiteY9" fmla="*/ 394238 h 741859"/>
                  <a:gd name="connsiteX10" fmla="*/ 47628 w 814391"/>
                  <a:gd name="connsiteY10" fmla="*/ 436049 h 741859"/>
                  <a:gd name="connsiteX11" fmla="*/ 130972 w 814391"/>
                  <a:gd name="connsiteY11" fmla="*/ 491484 h 741859"/>
                  <a:gd name="connsiteX12" fmla="*/ 233365 w 814391"/>
                  <a:gd name="connsiteY12" fmla="*/ 554170 h 741859"/>
                  <a:gd name="connsiteX13" fmla="*/ 404814 w 814391"/>
                  <a:gd name="connsiteY13" fmla="*/ 637126 h 741859"/>
                  <a:gd name="connsiteX14" fmla="*/ 523878 w 814391"/>
                  <a:gd name="connsiteY14" fmla="*/ 688528 h 741859"/>
                  <a:gd name="connsiteX15" fmla="*/ 569121 w 814391"/>
                  <a:gd name="connsiteY15" fmla="*/ 671194 h 741859"/>
                  <a:gd name="connsiteX16" fmla="*/ 597595 w 814391"/>
                  <a:gd name="connsiteY16" fmla="*/ 658940 h 741859"/>
                  <a:gd name="connsiteX17" fmla="*/ 635796 w 814391"/>
                  <a:gd name="connsiteY17" fmla="*/ 679389 h 741859"/>
                  <a:gd name="connsiteX18" fmla="*/ 631034 w 814391"/>
                  <a:gd name="connsiteY18" fmla="*/ 705197 h 741859"/>
                  <a:gd name="connsiteX19" fmla="*/ 692947 w 814391"/>
                  <a:gd name="connsiteY19" fmla="*/ 741859 h 741859"/>
                  <a:gd name="connsiteX20" fmla="*/ 814391 w 814391"/>
                  <a:gd name="connsiteY20" fmla="*/ 364957 h 741859"/>
                  <a:gd name="connsiteX21" fmla="*/ 766765 w 814391"/>
                  <a:gd name="connsiteY21" fmla="*/ 344298 h 741859"/>
                  <a:gd name="connsiteX22" fmla="*/ 714376 w 814391"/>
                  <a:gd name="connsiteY22" fmla="*/ 343246 h 741859"/>
                  <a:gd name="connsiteX0" fmla="*/ 714376 w 814391"/>
                  <a:gd name="connsiteY0" fmla="*/ 343246 h 741859"/>
                  <a:gd name="connsiteX1" fmla="*/ 654846 w 814391"/>
                  <a:gd name="connsiteY1" fmla="*/ 251814 h 741859"/>
                  <a:gd name="connsiteX2" fmla="*/ 588172 w 814391"/>
                  <a:gd name="connsiteY2" fmla="*/ 193720 h 741859"/>
                  <a:gd name="connsiteX3" fmla="*/ 278609 w 814391"/>
                  <a:gd name="connsiteY3" fmla="*/ 33897 h 741859"/>
                  <a:gd name="connsiteX4" fmla="*/ 195264 w 814391"/>
                  <a:gd name="connsiteY4" fmla="*/ 0 h 741859"/>
                  <a:gd name="connsiteX5" fmla="*/ 119064 w 814391"/>
                  <a:gd name="connsiteY5" fmla="*/ 13238 h 741859"/>
                  <a:gd name="connsiteX6" fmla="*/ 85728 w 814391"/>
                  <a:gd name="connsiteY6" fmla="*/ 65133 h 741859"/>
                  <a:gd name="connsiteX7" fmla="*/ 26196 w 814391"/>
                  <a:gd name="connsiteY7" fmla="*/ 227935 h 741859"/>
                  <a:gd name="connsiteX8" fmla="*/ 0 w 814391"/>
                  <a:gd name="connsiteY8" fmla="*/ 356801 h 741859"/>
                  <a:gd name="connsiteX9" fmla="*/ 14290 w 814391"/>
                  <a:gd name="connsiteY9" fmla="*/ 394238 h 741859"/>
                  <a:gd name="connsiteX10" fmla="*/ 47628 w 814391"/>
                  <a:gd name="connsiteY10" fmla="*/ 436049 h 741859"/>
                  <a:gd name="connsiteX11" fmla="*/ 130972 w 814391"/>
                  <a:gd name="connsiteY11" fmla="*/ 491484 h 741859"/>
                  <a:gd name="connsiteX12" fmla="*/ 233365 w 814391"/>
                  <a:gd name="connsiteY12" fmla="*/ 554170 h 741859"/>
                  <a:gd name="connsiteX13" fmla="*/ 419102 w 814391"/>
                  <a:gd name="connsiteY13" fmla="*/ 643220 h 741859"/>
                  <a:gd name="connsiteX14" fmla="*/ 523878 w 814391"/>
                  <a:gd name="connsiteY14" fmla="*/ 688528 h 741859"/>
                  <a:gd name="connsiteX15" fmla="*/ 569121 w 814391"/>
                  <a:gd name="connsiteY15" fmla="*/ 671194 h 741859"/>
                  <a:gd name="connsiteX16" fmla="*/ 597595 w 814391"/>
                  <a:gd name="connsiteY16" fmla="*/ 658940 h 741859"/>
                  <a:gd name="connsiteX17" fmla="*/ 635796 w 814391"/>
                  <a:gd name="connsiteY17" fmla="*/ 679389 h 741859"/>
                  <a:gd name="connsiteX18" fmla="*/ 631034 w 814391"/>
                  <a:gd name="connsiteY18" fmla="*/ 705197 h 741859"/>
                  <a:gd name="connsiteX19" fmla="*/ 692947 w 814391"/>
                  <a:gd name="connsiteY19" fmla="*/ 741859 h 741859"/>
                  <a:gd name="connsiteX20" fmla="*/ 814391 w 814391"/>
                  <a:gd name="connsiteY20" fmla="*/ 364957 h 741859"/>
                  <a:gd name="connsiteX21" fmla="*/ 766765 w 814391"/>
                  <a:gd name="connsiteY21" fmla="*/ 344298 h 741859"/>
                  <a:gd name="connsiteX22" fmla="*/ 714376 w 814391"/>
                  <a:gd name="connsiteY22" fmla="*/ 343246 h 741859"/>
                  <a:gd name="connsiteX0" fmla="*/ 714376 w 814391"/>
                  <a:gd name="connsiteY0" fmla="*/ 343246 h 741859"/>
                  <a:gd name="connsiteX1" fmla="*/ 654846 w 814391"/>
                  <a:gd name="connsiteY1" fmla="*/ 251814 h 741859"/>
                  <a:gd name="connsiteX2" fmla="*/ 588172 w 814391"/>
                  <a:gd name="connsiteY2" fmla="*/ 193720 h 741859"/>
                  <a:gd name="connsiteX3" fmla="*/ 278609 w 814391"/>
                  <a:gd name="connsiteY3" fmla="*/ 33897 h 741859"/>
                  <a:gd name="connsiteX4" fmla="*/ 195264 w 814391"/>
                  <a:gd name="connsiteY4" fmla="*/ 0 h 741859"/>
                  <a:gd name="connsiteX5" fmla="*/ 119064 w 814391"/>
                  <a:gd name="connsiteY5" fmla="*/ 13238 h 741859"/>
                  <a:gd name="connsiteX6" fmla="*/ 85728 w 814391"/>
                  <a:gd name="connsiteY6" fmla="*/ 65133 h 741859"/>
                  <a:gd name="connsiteX7" fmla="*/ 26196 w 814391"/>
                  <a:gd name="connsiteY7" fmla="*/ 227935 h 741859"/>
                  <a:gd name="connsiteX8" fmla="*/ 0 w 814391"/>
                  <a:gd name="connsiteY8" fmla="*/ 356801 h 741859"/>
                  <a:gd name="connsiteX9" fmla="*/ 14290 w 814391"/>
                  <a:gd name="connsiteY9" fmla="*/ 394238 h 741859"/>
                  <a:gd name="connsiteX10" fmla="*/ 47628 w 814391"/>
                  <a:gd name="connsiteY10" fmla="*/ 436049 h 741859"/>
                  <a:gd name="connsiteX11" fmla="*/ 130972 w 814391"/>
                  <a:gd name="connsiteY11" fmla="*/ 491484 h 741859"/>
                  <a:gd name="connsiteX12" fmla="*/ 240508 w 814391"/>
                  <a:gd name="connsiteY12" fmla="*/ 548078 h 741859"/>
                  <a:gd name="connsiteX13" fmla="*/ 419102 w 814391"/>
                  <a:gd name="connsiteY13" fmla="*/ 643220 h 741859"/>
                  <a:gd name="connsiteX14" fmla="*/ 523878 w 814391"/>
                  <a:gd name="connsiteY14" fmla="*/ 688528 h 741859"/>
                  <a:gd name="connsiteX15" fmla="*/ 569121 w 814391"/>
                  <a:gd name="connsiteY15" fmla="*/ 671194 h 741859"/>
                  <a:gd name="connsiteX16" fmla="*/ 597595 w 814391"/>
                  <a:gd name="connsiteY16" fmla="*/ 658940 h 741859"/>
                  <a:gd name="connsiteX17" fmla="*/ 635796 w 814391"/>
                  <a:gd name="connsiteY17" fmla="*/ 679389 h 741859"/>
                  <a:gd name="connsiteX18" fmla="*/ 631034 w 814391"/>
                  <a:gd name="connsiteY18" fmla="*/ 705197 h 741859"/>
                  <a:gd name="connsiteX19" fmla="*/ 692947 w 814391"/>
                  <a:gd name="connsiteY19" fmla="*/ 741859 h 741859"/>
                  <a:gd name="connsiteX20" fmla="*/ 814391 w 814391"/>
                  <a:gd name="connsiteY20" fmla="*/ 364957 h 741859"/>
                  <a:gd name="connsiteX21" fmla="*/ 766765 w 814391"/>
                  <a:gd name="connsiteY21" fmla="*/ 344298 h 741859"/>
                  <a:gd name="connsiteX22" fmla="*/ 714376 w 814391"/>
                  <a:gd name="connsiteY22" fmla="*/ 343246 h 741859"/>
                  <a:gd name="connsiteX0" fmla="*/ 714376 w 814391"/>
                  <a:gd name="connsiteY0" fmla="*/ 346145 h 744758"/>
                  <a:gd name="connsiteX1" fmla="*/ 654846 w 814391"/>
                  <a:gd name="connsiteY1" fmla="*/ 254713 h 744758"/>
                  <a:gd name="connsiteX2" fmla="*/ 588172 w 814391"/>
                  <a:gd name="connsiteY2" fmla="*/ 196619 h 744758"/>
                  <a:gd name="connsiteX3" fmla="*/ 278609 w 814391"/>
                  <a:gd name="connsiteY3" fmla="*/ 36796 h 744758"/>
                  <a:gd name="connsiteX4" fmla="*/ 195264 w 814391"/>
                  <a:gd name="connsiteY4" fmla="*/ 2899 h 744758"/>
                  <a:gd name="connsiteX5" fmla="*/ 145159 w 814391"/>
                  <a:gd name="connsiteY5" fmla="*/ 774 h 744758"/>
                  <a:gd name="connsiteX6" fmla="*/ 119064 w 814391"/>
                  <a:gd name="connsiteY6" fmla="*/ 16137 h 744758"/>
                  <a:gd name="connsiteX7" fmla="*/ 85728 w 814391"/>
                  <a:gd name="connsiteY7" fmla="*/ 68032 h 744758"/>
                  <a:gd name="connsiteX8" fmla="*/ 26196 w 814391"/>
                  <a:gd name="connsiteY8" fmla="*/ 230834 h 744758"/>
                  <a:gd name="connsiteX9" fmla="*/ 0 w 814391"/>
                  <a:gd name="connsiteY9" fmla="*/ 359700 h 744758"/>
                  <a:gd name="connsiteX10" fmla="*/ 14290 w 814391"/>
                  <a:gd name="connsiteY10" fmla="*/ 397137 h 744758"/>
                  <a:gd name="connsiteX11" fmla="*/ 47628 w 814391"/>
                  <a:gd name="connsiteY11" fmla="*/ 438948 h 744758"/>
                  <a:gd name="connsiteX12" fmla="*/ 130972 w 814391"/>
                  <a:gd name="connsiteY12" fmla="*/ 494383 h 744758"/>
                  <a:gd name="connsiteX13" fmla="*/ 240508 w 814391"/>
                  <a:gd name="connsiteY13" fmla="*/ 550977 h 744758"/>
                  <a:gd name="connsiteX14" fmla="*/ 419102 w 814391"/>
                  <a:gd name="connsiteY14" fmla="*/ 646119 h 744758"/>
                  <a:gd name="connsiteX15" fmla="*/ 523878 w 814391"/>
                  <a:gd name="connsiteY15" fmla="*/ 691427 h 744758"/>
                  <a:gd name="connsiteX16" fmla="*/ 569121 w 814391"/>
                  <a:gd name="connsiteY16" fmla="*/ 674093 h 744758"/>
                  <a:gd name="connsiteX17" fmla="*/ 597595 w 814391"/>
                  <a:gd name="connsiteY17" fmla="*/ 661839 h 744758"/>
                  <a:gd name="connsiteX18" fmla="*/ 635796 w 814391"/>
                  <a:gd name="connsiteY18" fmla="*/ 682288 h 744758"/>
                  <a:gd name="connsiteX19" fmla="*/ 631034 w 814391"/>
                  <a:gd name="connsiteY19" fmla="*/ 708096 h 744758"/>
                  <a:gd name="connsiteX20" fmla="*/ 692947 w 814391"/>
                  <a:gd name="connsiteY20" fmla="*/ 744758 h 744758"/>
                  <a:gd name="connsiteX21" fmla="*/ 814391 w 814391"/>
                  <a:gd name="connsiteY21" fmla="*/ 367856 h 744758"/>
                  <a:gd name="connsiteX22" fmla="*/ 766765 w 814391"/>
                  <a:gd name="connsiteY22" fmla="*/ 347197 h 744758"/>
                  <a:gd name="connsiteX23" fmla="*/ 714376 w 814391"/>
                  <a:gd name="connsiteY23" fmla="*/ 346145 h 744758"/>
                  <a:gd name="connsiteX0" fmla="*/ 714376 w 814391"/>
                  <a:gd name="connsiteY0" fmla="*/ 346145 h 744758"/>
                  <a:gd name="connsiteX1" fmla="*/ 654846 w 814391"/>
                  <a:gd name="connsiteY1" fmla="*/ 254713 h 744758"/>
                  <a:gd name="connsiteX2" fmla="*/ 588172 w 814391"/>
                  <a:gd name="connsiteY2" fmla="*/ 196619 h 744758"/>
                  <a:gd name="connsiteX3" fmla="*/ 278609 w 814391"/>
                  <a:gd name="connsiteY3" fmla="*/ 36796 h 744758"/>
                  <a:gd name="connsiteX4" fmla="*/ 195264 w 814391"/>
                  <a:gd name="connsiteY4" fmla="*/ 2899 h 744758"/>
                  <a:gd name="connsiteX5" fmla="*/ 145159 w 814391"/>
                  <a:gd name="connsiteY5" fmla="*/ 774 h 744758"/>
                  <a:gd name="connsiteX6" fmla="*/ 119064 w 814391"/>
                  <a:gd name="connsiteY6" fmla="*/ 16137 h 744758"/>
                  <a:gd name="connsiteX7" fmla="*/ 73822 w 814391"/>
                  <a:gd name="connsiteY7" fmla="*/ 98495 h 744758"/>
                  <a:gd name="connsiteX8" fmla="*/ 26196 w 814391"/>
                  <a:gd name="connsiteY8" fmla="*/ 230834 h 744758"/>
                  <a:gd name="connsiteX9" fmla="*/ 0 w 814391"/>
                  <a:gd name="connsiteY9" fmla="*/ 359700 h 744758"/>
                  <a:gd name="connsiteX10" fmla="*/ 14290 w 814391"/>
                  <a:gd name="connsiteY10" fmla="*/ 397137 h 744758"/>
                  <a:gd name="connsiteX11" fmla="*/ 47628 w 814391"/>
                  <a:gd name="connsiteY11" fmla="*/ 438948 h 744758"/>
                  <a:gd name="connsiteX12" fmla="*/ 130972 w 814391"/>
                  <a:gd name="connsiteY12" fmla="*/ 494383 h 744758"/>
                  <a:gd name="connsiteX13" fmla="*/ 240508 w 814391"/>
                  <a:gd name="connsiteY13" fmla="*/ 550977 h 744758"/>
                  <a:gd name="connsiteX14" fmla="*/ 419102 w 814391"/>
                  <a:gd name="connsiteY14" fmla="*/ 646119 h 744758"/>
                  <a:gd name="connsiteX15" fmla="*/ 523878 w 814391"/>
                  <a:gd name="connsiteY15" fmla="*/ 691427 h 744758"/>
                  <a:gd name="connsiteX16" fmla="*/ 569121 w 814391"/>
                  <a:gd name="connsiteY16" fmla="*/ 674093 h 744758"/>
                  <a:gd name="connsiteX17" fmla="*/ 597595 w 814391"/>
                  <a:gd name="connsiteY17" fmla="*/ 661839 h 744758"/>
                  <a:gd name="connsiteX18" fmla="*/ 635796 w 814391"/>
                  <a:gd name="connsiteY18" fmla="*/ 682288 h 744758"/>
                  <a:gd name="connsiteX19" fmla="*/ 631034 w 814391"/>
                  <a:gd name="connsiteY19" fmla="*/ 708096 h 744758"/>
                  <a:gd name="connsiteX20" fmla="*/ 692947 w 814391"/>
                  <a:gd name="connsiteY20" fmla="*/ 744758 h 744758"/>
                  <a:gd name="connsiteX21" fmla="*/ 814391 w 814391"/>
                  <a:gd name="connsiteY21" fmla="*/ 367856 h 744758"/>
                  <a:gd name="connsiteX22" fmla="*/ 766765 w 814391"/>
                  <a:gd name="connsiteY22" fmla="*/ 347197 h 744758"/>
                  <a:gd name="connsiteX23" fmla="*/ 714376 w 814391"/>
                  <a:gd name="connsiteY23" fmla="*/ 346145 h 744758"/>
                  <a:gd name="connsiteX0" fmla="*/ 714376 w 814391"/>
                  <a:gd name="connsiteY0" fmla="*/ 346145 h 744758"/>
                  <a:gd name="connsiteX1" fmla="*/ 654846 w 814391"/>
                  <a:gd name="connsiteY1" fmla="*/ 254713 h 744758"/>
                  <a:gd name="connsiteX2" fmla="*/ 588172 w 814391"/>
                  <a:gd name="connsiteY2" fmla="*/ 196619 h 744758"/>
                  <a:gd name="connsiteX3" fmla="*/ 278609 w 814391"/>
                  <a:gd name="connsiteY3" fmla="*/ 36796 h 744758"/>
                  <a:gd name="connsiteX4" fmla="*/ 195264 w 814391"/>
                  <a:gd name="connsiteY4" fmla="*/ 2899 h 744758"/>
                  <a:gd name="connsiteX5" fmla="*/ 145159 w 814391"/>
                  <a:gd name="connsiteY5" fmla="*/ 774 h 744758"/>
                  <a:gd name="connsiteX6" fmla="*/ 119064 w 814391"/>
                  <a:gd name="connsiteY6" fmla="*/ 16137 h 744758"/>
                  <a:gd name="connsiteX7" fmla="*/ 71441 w 814391"/>
                  <a:gd name="connsiteY7" fmla="*/ 92403 h 744758"/>
                  <a:gd name="connsiteX8" fmla="*/ 26196 w 814391"/>
                  <a:gd name="connsiteY8" fmla="*/ 230834 h 744758"/>
                  <a:gd name="connsiteX9" fmla="*/ 0 w 814391"/>
                  <a:gd name="connsiteY9" fmla="*/ 359700 h 744758"/>
                  <a:gd name="connsiteX10" fmla="*/ 14290 w 814391"/>
                  <a:gd name="connsiteY10" fmla="*/ 397137 h 744758"/>
                  <a:gd name="connsiteX11" fmla="*/ 47628 w 814391"/>
                  <a:gd name="connsiteY11" fmla="*/ 438948 h 744758"/>
                  <a:gd name="connsiteX12" fmla="*/ 130972 w 814391"/>
                  <a:gd name="connsiteY12" fmla="*/ 494383 h 744758"/>
                  <a:gd name="connsiteX13" fmla="*/ 240508 w 814391"/>
                  <a:gd name="connsiteY13" fmla="*/ 550977 h 744758"/>
                  <a:gd name="connsiteX14" fmla="*/ 419102 w 814391"/>
                  <a:gd name="connsiteY14" fmla="*/ 646119 h 744758"/>
                  <a:gd name="connsiteX15" fmla="*/ 523878 w 814391"/>
                  <a:gd name="connsiteY15" fmla="*/ 691427 h 744758"/>
                  <a:gd name="connsiteX16" fmla="*/ 569121 w 814391"/>
                  <a:gd name="connsiteY16" fmla="*/ 674093 h 744758"/>
                  <a:gd name="connsiteX17" fmla="*/ 597595 w 814391"/>
                  <a:gd name="connsiteY17" fmla="*/ 661839 h 744758"/>
                  <a:gd name="connsiteX18" fmla="*/ 635796 w 814391"/>
                  <a:gd name="connsiteY18" fmla="*/ 682288 h 744758"/>
                  <a:gd name="connsiteX19" fmla="*/ 631034 w 814391"/>
                  <a:gd name="connsiteY19" fmla="*/ 708096 h 744758"/>
                  <a:gd name="connsiteX20" fmla="*/ 692947 w 814391"/>
                  <a:gd name="connsiteY20" fmla="*/ 744758 h 744758"/>
                  <a:gd name="connsiteX21" fmla="*/ 814391 w 814391"/>
                  <a:gd name="connsiteY21" fmla="*/ 367856 h 744758"/>
                  <a:gd name="connsiteX22" fmla="*/ 766765 w 814391"/>
                  <a:gd name="connsiteY22" fmla="*/ 347197 h 744758"/>
                  <a:gd name="connsiteX23" fmla="*/ 714376 w 814391"/>
                  <a:gd name="connsiteY23" fmla="*/ 346145 h 744758"/>
                  <a:gd name="connsiteX0" fmla="*/ 714376 w 814391"/>
                  <a:gd name="connsiteY0" fmla="*/ 346145 h 744758"/>
                  <a:gd name="connsiteX1" fmla="*/ 654846 w 814391"/>
                  <a:gd name="connsiteY1" fmla="*/ 254713 h 744758"/>
                  <a:gd name="connsiteX2" fmla="*/ 588172 w 814391"/>
                  <a:gd name="connsiteY2" fmla="*/ 196619 h 744758"/>
                  <a:gd name="connsiteX3" fmla="*/ 278609 w 814391"/>
                  <a:gd name="connsiteY3" fmla="*/ 36796 h 744758"/>
                  <a:gd name="connsiteX4" fmla="*/ 195264 w 814391"/>
                  <a:gd name="connsiteY4" fmla="*/ 2899 h 744758"/>
                  <a:gd name="connsiteX5" fmla="*/ 145159 w 814391"/>
                  <a:gd name="connsiteY5" fmla="*/ 774 h 744758"/>
                  <a:gd name="connsiteX6" fmla="*/ 114302 w 814391"/>
                  <a:gd name="connsiteY6" fmla="*/ 13091 h 744758"/>
                  <a:gd name="connsiteX7" fmla="*/ 71441 w 814391"/>
                  <a:gd name="connsiteY7" fmla="*/ 92403 h 744758"/>
                  <a:gd name="connsiteX8" fmla="*/ 26196 w 814391"/>
                  <a:gd name="connsiteY8" fmla="*/ 230834 h 744758"/>
                  <a:gd name="connsiteX9" fmla="*/ 0 w 814391"/>
                  <a:gd name="connsiteY9" fmla="*/ 359700 h 744758"/>
                  <a:gd name="connsiteX10" fmla="*/ 14290 w 814391"/>
                  <a:gd name="connsiteY10" fmla="*/ 397137 h 744758"/>
                  <a:gd name="connsiteX11" fmla="*/ 47628 w 814391"/>
                  <a:gd name="connsiteY11" fmla="*/ 438948 h 744758"/>
                  <a:gd name="connsiteX12" fmla="*/ 130972 w 814391"/>
                  <a:gd name="connsiteY12" fmla="*/ 494383 h 744758"/>
                  <a:gd name="connsiteX13" fmla="*/ 240508 w 814391"/>
                  <a:gd name="connsiteY13" fmla="*/ 550977 h 744758"/>
                  <a:gd name="connsiteX14" fmla="*/ 419102 w 814391"/>
                  <a:gd name="connsiteY14" fmla="*/ 646119 h 744758"/>
                  <a:gd name="connsiteX15" fmla="*/ 523878 w 814391"/>
                  <a:gd name="connsiteY15" fmla="*/ 691427 h 744758"/>
                  <a:gd name="connsiteX16" fmla="*/ 569121 w 814391"/>
                  <a:gd name="connsiteY16" fmla="*/ 674093 h 744758"/>
                  <a:gd name="connsiteX17" fmla="*/ 597595 w 814391"/>
                  <a:gd name="connsiteY17" fmla="*/ 661839 h 744758"/>
                  <a:gd name="connsiteX18" fmla="*/ 635796 w 814391"/>
                  <a:gd name="connsiteY18" fmla="*/ 682288 h 744758"/>
                  <a:gd name="connsiteX19" fmla="*/ 631034 w 814391"/>
                  <a:gd name="connsiteY19" fmla="*/ 708096 h 744758"/>
                  <a:gd name="connsiteX20" fmla="*/ 692947 w 814391"/>
                  <a:gd name="connsiteY20" fmla="*/ 744758 h 744758"/>
                  <a:gd name="connsiteX21" fmla="*/ 814391 w 814391"/>
                  <a:gd name="connsiteY21" fmla="*/ 367856 h 744758"/>
                  <a:gd name="connsiteX22" fmla="*/ 766765 w 814391"/>
                  <a:gd name="connsiteY22" fmla="*/ 347197 h 744758"/>
                  <a:gd name="connsiteX23" fmla="*/ 714376 w 814391"/>
                  <a:gd name="connsiteY23" fmla="*/ 346145 h 744758"/>
                  <a:gd name="connsiteX0" fmla="*/ 714376 w 814391"/>
                  <a:gd name="connsiteY0" fmla="*/ 346145 h 744758"/>
                  <a:gd name="connsiteX1" fmla="*/ 654846 w 814391"/>
                  <a:gd name="connsiteY1" fmla="*/ 254713 h 744758"/>
                  <a:gd name="connsiteX2" fmla="*/ 588172 w 814391"/>
                  <a:gd name="connsiteY2" fmla="*/ 196619 h 744758"/>
                  <a:gd name="connsiteX3" fmla="*/ 297659 w 814391"/>
                  <a:gd name="connsiteY3" fmla="*/ 36796 h 744758"/>
                  <a:gd name="connsiteX4" fmla="*/ 195264 w 814391"/>
                  <a:gd name="connsiteY4" fmla="*/ 2899 h 744758"/>
                  <a:gd name="connsiteX5" fmla="*/ 145159 w 814391"/>
                  <a:gd name="connsiteY5" fmla="*/ 774 h 744758"/>
                  <a:gd name="connsiteX6" fmla="*/ 114302 w 814391"/>
                  <a:gd name="connsiteY6" fmla="*/ 13091 h 744758"/>
                  <a:gd name="connsiteX7" fmla="*/ 71441 w 814391"/>
                  <a:gd name="connsiteY7" fmla="*/ 92403 h 744758"/>
                  <a:gd name="connsiteX8" fmla="*/ 26196 w 814391"/>
                  <a:gd name="connsiteY8" fmla="*/ 230834 h 744758"/>
                  <a:gd name="connsiteX9" fmla="*/ 0 w 814391"/>
                  <a:gd name="connsiteY9" fmla="*/ 359700 h 744758"/>
                  <a:gd name="connsiteX10" fmla="*/ 14290 w 814391"/>
                  <a:gd name="connsiteY10" fmla="*/ 397137 h 744758"/>
                  <a:gd name="connsiteX11" fmla="*/ 47628 w 814391"/>
                  <a:gd name="connsiteY11" fmla="*/ 438948 h 744758"/>
                  <a:gd name="connsiteX12" fmla="*/ 130972 w 814391"/>
                  <a:gd name="connsiteY12" fmla="*/ 494383 h 744758"/>
                  <a:gd name="connsiteX13" fmla="*/ 240508 w 814391"/>
                  <a:gd name="connsiteY13" fmla="*/ 550977 h 744758"/>
                  <a:gd name="connsiteX14" fmla="*/ 419102 w 814391"/>
                  <a:gd name="connsiteY14" fmla="*/ 646119 h 744758"/>
                  <a:gd name="connsiteX15" fmla="*/ 523878 w 814391"/>
                  <a:gd name="connsiteY15" fmla="*/ 691427 h 744758"/>
                  <a:gd name="connsiteX16" fmla="*/ 569121 w 814391"/>
                  <a:gd name="connsiteY16" fmla="*/ 674093 h 744758"/>
                  <a:gd name="connsiteX17" fmla="*/ 597595 w 814391"/>
                  <a:gd name="connsiteY17" fmla="*/ 661839 h 744758"/>
                  <a:gd name="connsiteX18" fmla="*/ 635796 w 814391"/>
                  <a:gd name="connsiteY18" fmla="*/ 682288 h 744758"/>
                  <a:gd name="connsiteX19" fmla="*/ 631034 w 814391"/>
                  <a:gd name="connsiteY19" fmla="*/ 708096 h 744758"/>
                  <a:gd name="connsiteX20" fmla="*/ 692947 w 814391"/>
                  <a:gd name="connsiteY20" fmla="*/ 744758 h 744758"/>
                  <a:gd name="connsiteX21" fmla="*/ 814391 w 814391"/>
                  <a:gd name="connsiteY21" fmla="*/ 367856 h 744758"/>
                  <a:gd name="connsiteX22" fmla="*/ 766765 w 814391"/>
                  <a:gd name="connsiteY22" fmla="*/ 347197 h 744758"/>
                  <a:gd name="connsiteX23" fmla="*/ 714376 w 814391"/>
                  <a:gd name="connsiteY23" fmla="*/ 346145 h 744758"/>
                  <a:gd name="connsiteX0" fmla="*/ 714376 w 814391"/>
                  <a:gd name="connsiteY0" fmla="*/ 346458 h 745071"/>
                  <a:gd name="connsiteX1" fmla="*/ 654846 w 814391"/>
                  <a:gd name="connsiteY1" fmla="*/ 255026 h 745071"/>
                  <a:gd name="connsiteX2" fmla="*/ 588172 w 814391"/>
                  <a:gd name="connsiteY2" fmla="*/ 196932 h 745071"/>
                  <a:gd name="connsiteX3" fmla="*/ 297659 w 814391"/>
                  <a:gd name="connsiteY3" fmla="*/ 37109 h 745071"/>
                  <a:gd name="connsiteX4" fmla="*/ 209552 w 814391"/>
                  <a:gd name="connsiteY4" fmla="*/ 165 h 745071"/>
                  <a:gd name="connsiteX5" fmla="*/ 145159 w 814391"/>
                  <a:gd name="connsiteY5" fmla="*/ 1087 h 745071"/>
                  <a:gd name="connsiteX6" fmla="*/ 114302 w 814391"/>
                  <a:gd name="connsiteY6" fmla="*/ 13404 h 745071"/>
                  <a:gd name="connsiteX7" fmla="*/ 71441 w 814391"/>
                  <a:gd name="connsiteY7" fmla="*/ 92716 h 745071"/>
                  <a:gd name="connsiteX8" fmla="*/ 26196 w 814391"/>
                  <a:gd name="connsiteY8" fmla="*/ 231147 h 745071"/>
                  <a:gd name="connsiteX9" fmla="*/ 0 w 814391"/>
                  <a:gd name="connsiteY9" fmla="*/ 360013 h 745071"/>
                  <a:gd name="connsiteX10" fmla="*/ 14290 w 814391"/>
                  <a:gd name="connsiteY10" fmla="*/ 397450 h 745071"/>
                  <a:gd name="connsiteX11" fmla="*/ 47628 w 814391"/>
                  <a:gd name="connsiteY11" fmla="*/ 439261 h 745071"/>
                  <a:gd name="connsiteX12" fmla="*/ 130972 w 814391"/>
                  <a:gd name="connsiteY12" fmla="*/ 494696 h 745071"/>
                  <a:gd name="connsiteX13" fmla="*/ 240508 w 814391"/>
                  <a:gd name="connsiteY13" fmla="*/ 551290 h 745071"/>
                  <a:gd name="connsiteX14" fmla="*/ 419102 w 814391"/>
                  <a:gd name="connsiteY14" fmla="*/ 646432 h 745071"/>
                  <a:gd name="connsiteX15" fmla="*/ 523878 w 814391"/>
                  <a:gd name="connsiteY15" fmla="*/ 691740 h 745071"/>
                  <a:gd name="connsiteX16" fmla="*/ 569121 w 814391"/>
                  <a:gd name="connsiteY16" fmla="*/ 674406 h 745071"/>
                  <a:gd name="connsiteX17" fmla="*/ 597595 w 814391"/>
                  <a:gd name="connsiteY17" fmla="*/ 662152 h 745071"/>
                  <a:gd name="connsiteX18" fmla="*/ 635796 w 814391"/>
                  <a:gd name="connsiteY18" fmla="*/ 682601 h 745071"/>
                  <a:gd name="connsiteX19" fmla="*/ 631034 w 814391"/>
                  <a:gd name="connsiteY19" fmla="*/ 708409 h 745071"/>
                  <a:gd name="connsiteX20" fmla="*/ 692947 w 814391"/>
                  <a:gd name="connsiteY20" fmla="*/ 745071 h 745071"/>
                  <a:gd name="connsiteX21" fmla="*/ 814391 w 814391"/>
                  <a:gd name="connsiteY21" fmla="*/ 368169 h 745071"/>
                  <a:gd name="connsiteX22" fmla="*/ 766765 w 814391"/>
                  <a:gd name="connsiteY22" fmla="*/ 347510 h 745071"/>
                  <a:gd name="connsiteX23" fmla="*/ 714376 w 814391"/>
                  <a:gd name="connsiteY23" fmla="*/ 346458 h 745071"/>
                  <a:gd name="connsiteX0" fmla="*/ 714376 w 814391"/>
                  <a:gd name="connsiteY0" fmla="*/ 352067 h 750680"/>
                  <a:gd name="connsiteX1" fmla="*/ 654846 w 814391"/>
                  <a:gd name="connsiteY1" fmla="*/ 260635 h 750680"/>
                  <a:gd name="connsiteX2" fmla="*/ 588172 w 814391"/>
                  <a:gd name="connsiteY2" fmla="*/ 202541 h 750680"/>
                  <a:gd name="connsiteX3" fmla="*/ 297659 w 814391"/>
                  <a:gd name="connsiteY3" fmla="*/ 42718 h 750680"/>
                  <a:gd name="connsiteX4" fmla="*/ 209552 w 814391"/>
                  <a:gd name="connsiteY4" fmla="*/ 5774 h 750680"/>
                  <a:gd name="connsiteX5" fmla="*/ 152303 w 814391"/>
                  <a:gd name="connsiteY5" fmla="*/ 604 h 750680"/>
                  <a:gd name="connsiteX6" fmla="*/ 114302 w 814391"/>
                  <a:gd name="connsiteY6" fmla="*/ 19013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7628 w 814391"/>
                  <a:gd name="connsiteY11" fmla="*/ 444870 h 750680"/>
                  <a:gd name="connsiteX12" fmla="*/ 130972 w 814391"/>
                  <a:gd name="connsiteY12" fmla="*/ 500305 h 750680"/>
                  <a:gd name="connsiteX13" fmla="*/ 240508 w 814391"/>
                  <a:gd name="connsiteY13" fmla="*/ 556899 h 750680"/>
                  <a:gd name="connsiteX14" fmla="*/ 419102 w 814391"/>
                  <a:gd name="connsiteY14" fmla="*/ 652041 h 750680"/>
                  <a:gd name="connsiteX15" fmla="*/ 523878 w 814391"/>
                  <a:gd name="connsiteY15" fmla="*/ 697349 h 750680"/>
                  <a:gd name="connsiteX16" fmla="*/ 569121 w 814391"/>
                  <a:gd name="connsiteY16" fmla="*/ 680015 h 750680"/>
                  <a:gd name="connsiteX17" fmla="*/ 597595 w 814391"/>
                  <a:gd name="connsiteY17" fmla="*/ 667761 h 750680"/>
                  <a:gd name="connsiteX18" fmla="*/ 635796 w 814391"/>
                  <a:gd name="connsiteY18" fmla="*/ 688210 h 750680"/>
                  <a:gd name="connsiteX19" fmla="*/ 631034 w 814391"/>
                  <a:gd name="connsiteY19" fmla="*/ 714018 h 750680"/>
                  <a:gd name="connsiteX20" fmla="*/ 692947 w 814391"/>
                  <a:gd name="connsiteY20" fmla="*/ 750680 h 750680"/>
                  <a:gd name="connsiteX21" fmla="*/ 814391 w 814391"/>
                  <a:gd name="connsiteY21" fmla="*/ 373778 h 750680"/>
                  <a:gd name="connsiteX22" fmla="*/ 766765 w 814391"/>
                  <a:gd name="connsiteY22" fmla="*/ 353119 h 750680"/>
                  <a:gd name="connsiteX23" fmla="*/ 714376 w 814391"/>
                  <a:gd name="connsiteY23" fmla="*/ 352067 h 750680"/>
                  <a:gd name="connsiteX0" fmla="*/ 714376 w 814391"/>
                  <a:gd name="connsiteY0" fmla="*/ 352067 h 750680"/>
                  <a:gd name="connsiteX1" fmla="*/ 654846 w 814391"/>
                  <a:gd name="connsiteY1" fmla="*/ 260635 h 750680"/>
                  <a:gd name="connsiteX2" fmla="*/ 588172 w 814391"/>
                  <a:gd name="connsiteY2" fmla="*/ 202541 h 750680"/>
                  <a:gd name="connsiteX3" fmla="*/ 297659 w 814391"/>
                  <a:gd name="connsiteY3" fmla="*/ 42718 h 750680"/>
                  <a:gd name="connsiteX4" fmla="*/ 209552 w 814391"/>
                  <a:gd name="connsiteY4" fmla="*/ 5774 h 750680"/>
                  <a:gd name="connsiteX5" fmla="*/ 152303 w 814391"/>
                  <a:gd name="connsiteY5" fmla="*/ 604 h 750680"/>
                  <a:gd name="connsiteX6" fmla="*/ 111920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7628 w 814391"/>
                  <a:gd name="connsiteY11" fmla="*/ 444870 h 750680"/>
                  <a:gd name="connsiteX12" fmla="*/ 130972 w 814391"/>
                  <a:gd name="connsiteY12" fmla="*/ 500305 h 750680"/>
                  <a:gd name="connsiteX13" fmla="*/ 240508 w 814391"/>
                  <a:gd name="connsiteY13" fmla="*/ 556899 h 750680"/>
                  <a:gd name="connsiteX14" fmla="*/ 419102 w 814391"/>
                  <a:gd name="connsiteY14" fmla="*/ 652041 h 750680"/>
                  <a:gd name="connsiteX15" fmla="*/ 523878 w 814391"/>
                  <a:gd name="connsiteY15" fmla="*/ 697349 h 750680"/>
                  <a:gd name="connsiteX16" fmla="*/ 569121 w 814391"/>
                  <a:gd name="connsiteY16" fmla="*/ 680015 h 750680"/>
                  <a:gd name="connsiteX17" fmla="*/ 597595 w 814391"/>
                  <a:gd name="connsiteY17" fmla="*/ 667761 h 750680"/>
                  <a:gd name="connsiteX18" fmla="*/ 635796 w 814391"/>
                  <a:gd name="connsiteY18" fmla="*/ 688210 h 750680"/>
                  <a:gd name="connsiteX19" fmla="*/ 631034 w 814391"/>
                  <a:gd name="connsiteY19" fmla="*/ 714018 h 750680"/>
                  <a:gd name="connsiteX20" fmla="*/ 692947 w 814391"/>
                  <a:gd name="connsiteY20" fmla="*/ 750680 h 750680"/>
                  <a:gd name="connsiteX21" fmla="*/ 814391 w 814391"/>
                  <a:gd name="connsiteY21" fmla="*/ 373778 h 750680"/>
                  <a:gd name="connsiteX22" fmla="*/ 766765 w 814391"/>
                  <a:gd name="connsiteY22" fmla="*/ 353119 h 750680"/>
                  <a:gd name="connsiteX23" fmla="*/ 714376 w 814391"/>
                  <a:gd name="connsiteY23" fmla="*/ 352067 h 750680"/>
                  <a:gd name="connsiteX0" fmla="*/ 714376 w 814391"/>
                  <a:gd name="connsiteY0" fmla="*/ 352067 h 750680"/>
                  <a:gd name="connsiteX1" fmla="*/ 654846 w 814391"/>
                  <a:gd name="connsiteY1" fmla="*/ 260635 h 750680"/>
                  <a:gd name="connsiteX2" fmla="*/ 588172 w 814391"/>
                  <a:gd name="connsiteY2" fmla="*/ 202541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7628 w 814391"/>
                  <a:gd name="connsiteY11" fmla="*/ 444870 h 750680"/>
                  <a:gd name="connsiteX12" fmla="*/ 130972 w 814391"/>
                  <a:gd name="connsiteY12" fmla="*/ 500305 h 750680"/>
                  <a:gd name="connsiteX13" fmla="*/ 240508 w 814391"/>
                  <a:gd name="connsiteY13" fmla="*/ 556899 h 750680"/>
                  <a:gd name="connsiteX14" fmla="*/ 419102 w 814391"/>
                  <a:gd name="connsiteY14" fmla="*/ 652041 h 750680"/>
                  <a:gd name="connsiteX15" fmla="*/ 523878 w 814391"/>
                  <a:gd name="connsiteY15" fmla="*/ 697349 h 750680"/>
                  <a:gd name="connsiteX16" fmla="*/ 569121 w 814391"/>
                  <a:gd name="connsiteY16" fmla="*/ 680015 h 750680"/>
                  <a:gd name="connsiteX17" fmla="*/ 597595 w 814391"/>
                  <a:gd name="connsiteY17" fmla="*/ 667761 h 750680"/>
                  <a:gd name="connsiteX18" fmla="*/ 635796 w 814391"/>
                  <a:gd name="connsiteY18" fmla="*/ 688210 h 750680"/>
                  <a:gd name="connsiteX19" fmla="*/ 631034 w 814391"/>
                  <a:gd name="connsiteY19" fmla="*/ 714018 h 750680"/>
                  <a:gd name="connsiteX20" fmla="*/ 692947 w 814391"/>
                  <a:gd name="connsiteY20" fmla="*/ 750680 h 750680"/>
                  <a:gd name="connsiteX21" fmla="*/ 814391 w 814391"/>
                  <a:gd name="connsiteY21" fmla="*/ 373778 h 750680"/>
                  <a:gd name="connsiteX22" fmla="*/ 766765 w 814391"/>
                  <a:gd name="connsiteY22" fmla="*/ 353119 h 750680"/>
                  <a:gd name="connsiteX23" fmla="*/ 714376 w 814391"/>
                  <a:gd name="connsiteY23" fmla="*/ 352067 h 750680"/>
                  <a:gd name="connsiteX0" fmla="*/ 714376 w 814391"/>
                  <a:gd name="connsiteY0" fmla="*/ 352067 h 750680"/>
                  <a:gd name="connsiteX1" fmla="*/ 654846 w 814391"/>
                  <a:gd name="connsiteY1" fmla="*/ 260635 h 750680"/>
                  <a:gd name="connsiteX2" fmla="*/ 592934 w 814391"/>
                  <a:gd name="connsiteY2" fmla="*/ 208634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7628 w 814391"/>
                  <a:gd name="connsiteY11" fmla="*/ 444870 h 750680"/>
                  <a:gd name="connsiteX12" fmla="*/ 130972 w 814391"/>
                  <a:gd name="connsiteY12" fmla="*/ 500305 h 750680"/>
                  <a:gd name="connsiteX13" fmla="*/ 240508 w 814391"/>
                  <a:gd name="connsiteY13" fmla="*/ 556899 h 750680"/>
                  <a:gd name="connsiteX14" fmla="*/ 419102 w 814391"/>
                  <a:gd name="connsiteY14" fmla="*/ 652041 h 750680"/>
                  <a:gd name="connsiteX15" fmla="*/ 523878 w 814391"/>
                  <a:gd name="connsiteY15" fmla="*/ 697349 h 750680"/>
                  <a:gd name="connsiteX16" fmla="*/ 569121 w 814391"/>
                  <a:gd name="connsiteY16" fmla="*/ 680015 h 750680"/>
                  <a:gd name="connsiteX17" fmla="*/ 597595 w 814391"/>
                  <a:gd name="connsiteY17" fmla="*/ 667761 h 750680"/>
                  <a:gd name="connsiteX18" fmla="*/ 635796 w 814391"/>
                  <a:gd name="connsiteY18" fmla="*/ 688210 h 750680"/>
                  <a:gd name="connsiteX19" fmla="*/ 631034 w 814391"/>
                  <a:gd name="connsiteY19" fmla="*/ 714018 h 750680"/>
                  <a:gd name="connsiteX20" fmla="*/ 692947 w 814391"/>
                  <a:gd name="connsiteY20" fmla="*/ 750680 h 750680"/>
                  <a:gd name="connsiteX21" fmla="*/ 814391 w 814391"/>
                  <a:gd name="connsiteY21" fmla="*/ 373778 h 750680"/>
                  <a:gd name="connsiteX22" fmla="*/ 766765 w 814391"/>
                  <a:gd name="connsiteY22" fmla="*/ 353119 h 750680"/>
                  <a:gd name="connsiteX23" fmla="*/ 714376 w 814391"/>
                  <a:gd name="connsiteY23" fmla="*/ 352067 h 750680"/>
                  <a:gd name="connsiteX0" fmla="*/ 714376 w 814391"/>
                  <a:gd name="connsiteY0" fmla="*/ 352067 h 750680"/>
                  <a:gd name="connsiteX1" fmla="*/ 661989 w 814391"/>
                  <a:gd name="connsiteY1" fmla="*/ 248449 h 750680"/>
                  <a:gd name="connsiteX2" fmla="*/ 592934 w 814391"/>
                  <a:gd name="connsiteY2" fmla="*/ 208634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7628 w 814391"/>
                  <a:gd name="connsiteY11" fmla="*/ 444870 h 750680"/>
                  <a:gd name="connsiteX12" fmla="*/ 130972 w 814391"/>
                  <a:gd name="connsiteY12" fmla="*/ 500305 h 750680"/>
                  <a:gd name="connsiteX13" fmla="*/ 240508 w 814391"/>
                  <a:gd name="connsiteY13" fmla="*/ 556899 h 750680"/>
                  <a:gd name="connsiteX14" fmla="*/ 419102 w 814391"/>
                  <a:gd name="connsiteY14" fmla="*/ 652041 h 750680"/>
                  <a:gd name="connsiteX15" fmla="*/ 523878 w 814391"/>
                  <a:gd name="connsiteY15" fmla="*/ 697349 h 750680"/>
                  <a:gd name="connsiteX16" fmla="*/ 569121 w 814391"/>
                  <a:gd name="connsiteY16" fmla="*/ 680015 h 750680"/>
                  <a:gd name="connsiteX17" fmla="*/ 597595 w 814391"/>
                  <a:gd name="connsiteY17" fmla="*/ 667761 h 750680"/>
                  <a:gd name="connsiteX18" fmla="*/ 635796 w 814391"/>
                  <a:gd name="connsiteY18" fmla="*/ 688210 h 750680"/>
                  <a:gd name="connsiteX19" fmla="*/ 631034 w 814391"/>
                  <a:gd name="connsiteY19" fmla="*/ 714018 h 750680"/>
                  <a:gd name="connsiteX20" fmla="*/ 692947 w 814391"/>
                  <a:gd name="connsiteY20" fmla="*/ 750680 h 750680"/>
                  <a:gd name="connsiteX21" fmla="*/ 814391 w 814391"/>
                  <a:gd name="connsiteY21" fmla="*/ 373778 h 750680"/>
                  <a:gd name="connsiteX22" fmla="*/ 766765 w 814391"/>
                  <a:gd name="connsiteY22" fmla="*/ 353119 h 750680"/>
                  <a:gd name="connsiteX23" fmla="*/ 714376 w 814391"/>
                  <a:gd name="connsiteY23" fmla="*/ 352067 h 750680"/>
                  <a:gd name="connsiteX0" fmla="*/ 714376 w 814391"/>
                  <a:gd name="connsiteY0" fmla="*/ 352067 h 750680"/>
                  <a:gd name="connsiteX1" fmla="*/ 657226 w 814391"/>
                  <a:gd name="connsiteY1" fmla="*/ 254543 h 750680"/>
                  <a:gd name="connsiteX2" fmla="*/ 592934 w 814391"/>
                  <a:gd name="connsiteY2" fmla="*/ 208634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7628 w 814391"/>
                  <a:gd name="connsiteY11" fmla="*/ 444870 h 750680"/>
                  <a:gd name="connsiteX12" fmla="*/ 130972 w 814391"/>
                  <a:gd name="connsiteY12" fmla="*/ 500305 h 750680"/>
                  <a:gd name="connsiteX13" fmla="*/ 240508 w 814391"/>
                  <a:gd name="connsiteY13" fmla="*/ 556899 h 750680"/>
                  <a:gd name="connsiteX14" fmla="*/ 419102 w 814391"/>
                  <a:gd name="connsiteY14" fmla="*/ 652041 h 750680"/>
                  <a:gd name="connsiteX15" fmla="*/ 523878 w 814391"/>
                  <a:gd name="connsiteY15" fmla="*/ 697349 h 750680"/>
                  <a:gd name="connsiteX16" fmla="*/ 569121 w 814391"/>
                  <a:gd name="connsiteY16" fmla="*/ 680015 h 750680"/>
                  <a:gd name="connsiteX17" fmla="*/ 597595 w 814391"/>
                  <a:gd name="connsiteY17" fmla="*/ 667761 h 750680"/>
                  <a:gd name="connsiteX18" fmla="*/ 635796 w 814391"/>
                  <a:gd name="connsiteY18" fmla="*/ 688210 h 750680"/>
                  <a:gd name="connsiteX19" fmla="*/ 631034 w 814391"/>
                  <a:gd name="connsiteY19" fmla="*/ 714018 h 750680"/>
                  <a:gd name="connsiteX20" fmla="*/ 692947 w 814391"/>
                  <a:gd name="connsiteY20" fmla="*/ 750680 h 750680"/>
                  <a:gd name="connsiteX21" fmla="*/ 814391 w 814391"/>
                  <a:gd name="connsiteY21" fmla="*/ 373778 h 750680"/>
                  <a:gd name="connsiteX22" fmla="*/ 766765 w 814391"/>
                  <a:gd name="connsiteY22" fmla="*/ 353119 h 750680"/>
                  <a:gd name="connsiteX23" fmla="*/ 714376 w 814391"/>
                  <a:gd name="connsiteY23" fmla="*/ 352067 h 750680"/>
                  <a:gd name="connsiteX0" fmla="*/ 714376 w 814391"/>
                  <a:gd name="connsiteY0" fmla="*/ 352067 h 750680"/>
                  <a:gd name="connsiteX1" fmla="*/ 657226 w 814391"/>
                  <a:gd name="connsiteY1" fmla="*/ 254543 h 750680"/>
                  <a:gd name="connsiteX2" fmla="*/ 592934 w 814391"/>
                  <a:gd name="connsiteY2" fmla="*/ 208634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7628 w 814391"/>
                  <a:gd name="connsiteY11" fmla="*/ 444870 h 750680"/>
                  <a:gd name="connsiteX12" fmla="*/ 130972 w 814391"/>
                  <a:gd name="connsiteY12" fmla="*/ 500305 h 750680"/>
                  <a:gd name="connsiteX13" fmla="*/ 240508 w 814391"/>
                  <a:gd name="connsiteY13" fmla="*/ 556899 h 750680"/>
                  <a:gd name="connsiteX14" fmla="*/ 423864 w 814391"/>
                  <a:gd name="connsiteY14" fmla="*/ 664226 h 750680"/>
                  <a:gd name="connsiteX15" fmla="*/ 523878 w 814391"/>
                  <a:gd name="connsiteY15" fmla="*/ 697349 h 750680"/>
                  <a:gd name="connsiteX16" fmla="*/ 569121 w 814391"/>
                  <a:gd name="connsiteY16" fmla="*/ 680015 h 750680"/>
                  <a:gd name="connsiteX17" fmla="*/ 597595 w 814391"/>
                  <a:gd name="connsiteY17" fmla="*/ 667761 h 750680"/>
                  <a:gd name="connsiteX18" fmla="*/ 635796 w 814391"/>
                  <a:gd name="connsiteY18" fmla="*/ 688210 h 750680"/>
                  <a:gd name="connsiteX19" fmla="*/ 631034 w 814391"/>
                  <a:gd name="connsiteY19" fmla="*/ 714018 h 750680"/>
                  <a:gd name="connsiteX20" fmla="*/ 692947 w 814391"/>
                  <a:gd name="connsiteY20" fmla="*/ 750680 h 750680"/>
                  <a:gd name="connsiteX21" fmla="*/ 814391 w 814391"/>
                  <a:gd name="connsiteY21" fmla="*/ 373778 h 750680"/>
                  <a:gd name="connsiteX22" fmla="*/ 766765 w 814391"/>
                  <a:gd name="connsiteY22" fmla="*/ 353119 h 750680"/>
                  <a:gd name="connsiteX23" fmla="*/ 714376 w 814391"/>
                  <a:gd name="connsiteY23" fmla="*/ 352067 h 750680"/>
                  <a:gd name="connsiteX0" fmla="*/ 714376 w 814391"/>
                  <a:gd name="connsiteY0" fmla="*/ 352067 h 750680"/>
                  <a:gd name="connsiteX1" fmla="*/ 657226 w 814391"/>
                  <a:gd name="connsiteY1" fmla="*/ 254543 h 750680"/>
                  <a:gd name="connsiteX2" fmla="*/ 592934 w 814391"/>
                  <a:gd name="connsiteY2" fmla="*/ 208634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7628 w 814391"/>
                  <a:gd name="connsiteY11" fmla="*/ 444870 h 750680"/>
                  <a:gd name="connsiteX12" fmla="*/ 130972 w 814391"/>
                  <a:gd name="connsiteY12" fmla="*/ 500305 h 750680"/>
                  <a:gd name="connsiteX13" fmla="*/ 240508 w 814391"/>
                  <a:gd name="connsiteY13" fmla="*/ 556899 h 750680"/>
                  <a:gd name="connsiteX14" fmla="*/ 423864 w 814391"/>
                  <a:gd name="connsiteY14" fmla="*/ 664226 h 750680"/>
                  <a:gd name="connsiteX15" fmla="*/ 511972 w 814391"/>
                  <a:gd name="connsiteY15" fmla="*/ 700395 h 750680"/>
                  <a:gd name="connsiteX16" fmla="*/ 569121 w 814391"/>
                  <a:gd name="connsiteY16" fmla="*/ 680015 h 750680"/>
                  <a:gd name="connsiteX17" fmla="*/ 597595 w 814391"/>
                  <a:gd name="connsiteY17" fmla="*/ 667761 h 750680"/>
                  <a:gd name="connsiteX18" fmla="*/ 635796 w 814391"/>
                  <a:gd name="connsiteY18" fmla="*/ 688210 h 750680"/>
                  <a:gd name="connsiteX19" fmla="*/ 631034 w 814391"/>
                  <a:gd name="connsiteY19" fmla="*/ 714018 h 750680"/>
                  <a:gd name="connsiteX20" fmla="*/ 692947 w 814391"/>
                  <a:gd name="connsiteY20" fmla="*/ 750680 h 750680"/>
                  <a:gd name="connsiteX21" fmla="*/ 814391 w 814391"/>
                  <a:gd name="connsiteY21" fmla="*/ 373778 h 750680"/>
                  <a:gd name="connsiteX22" fmla="*/ 766765 w 814391"/>
                  <a:gd name="connsiteY22" fmla="*/ 353119 h 750680"/>
                  <a:gd name="connsiteX23" fmla="*/ 714376 w 814391"/>
                  <a:gd name="connsiteY23" fmla="*/ 352067 h 750680"/>
                  <a:gd name="connsiteX0" fmla="*/ 714376 w 814391"/>
                  <a:gd name="connsiteY0" fmla="*/ 352067 h 750680"/>
                  <a:gd name="connsiteX1" fmla="*/ 657226 w 814391"/>
                  <a:gd name="connsiteY1" fmla="*/ 254543 h 750680"/>
                  <a:gd name="connsiteX2" fmla="*/ 592934 w 814391"/>
                  <a:gd name="connsiteY2" fmla="*/ 208634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7628 w 814391"/>
                  <a:gd name="connsiteY11" fmla="*/ 444870 h 750680"/>
                  <a:gd name="connsiteX12" fmla="*/ 130972 w 814391"/>
                  <a:gd name="connsiteY12" fmla="*/ 500305 h 750680"/>
                  <a:gd name="connsiteX13" fmla="*/ 423864 w 814391"/>
                  <a:gd name="connsiteY13" fmla="*/ 664226 h 750680"/>
                  <a:gd name="connsiteX14" fmla="*/ 511972 w 814391"/>
                  <a:gd name="connsiteY14" fmla="*/ 700395 h 750680"/>
                  <a:gd name="connsiteX15" fmla="*/ 569121 w 814391"/>
                  <a:gd name="connsiteY15" fmla="*/ 680015 h 750680"/>
                  <a:gd name="connsiteX16" fmla="*/ 597595 w 814391"/>
                  <a:gd name="connsiteY16" fmla="*/ 667761 h 750680"/>
                  <a:gd name="connsiteX17" fmla="*/ 635796 w 814391"/>
                  <a:gd name="connsiteY17" fmla="*/ 688210 h 750680"/>
                  <a:gd name="connsiteX18" fmla="*/ 631034 w 814391"/>
                  <a:gd name="connsiteY18" fmla="*/ 714018 h 750680"/>
                  <a:gd name="connsiteX19" fmla="*/ 692947 w 814391"/>
                  <a:gd name="connsiteY19" fmla="*/ 750680 h 750680"/>
                  <a:gd name="connsiteX20" fmla="*/ 814391 w 814391"/>
                  <a:gd name="connsiteY20" fmla="*/ 373778 h 750680"/>
                  <a:gd name="connsiteX21" fmla="*/ 766765 w 814391"/>
                  <a:gd name="connsiteY21" fmla="*/ 353119 h 750680"/>
                  <a:gd name="connsiteX22" fmla="*/ 714376 w 814391"/>
                  <a:gd name="connsiteY22" fmla="*/ 352067 h 750680"/>
                  <a:gd name="connsiteX0" fmla="*/ 714376 w 814391"/>
                  <a:gd name="connsiteY0" fmla="*/ 352067 h 750680"/>
                  <a:gd name="connsiteX1" fmla="*/ 657226 w 814391"/>
                  <a:gd name="connsiteY1" fmla="*/ 254543 h 750680"/>
                  <a:gd name="connsiteX2" fmla="*/ 592934 w 814391"/>
                  <a:gd name="connsiteY2" fmla="*/ 208634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0484 w 814391"/>
                  <a:gd name="connsiteY11" fmla="*/ 435730 h 750680"/>
                  <a:gd name="connsiteX12" fmla="*/ 130972 w 814391"/>
                  <a:gd name="connsiteY12" fmla="*/ 500305 h 750680"/>
                  <a:gd name="connsiteX13" fmla="*/ 423864 w 814391"/>
                  <a:gd name="connsiteY13" fmla="*/ 664226 h 750680"/>
                  <a:gd name="connsiteX14" fmla="*/ 511972 w 814391"/>
                  <a:gd name="connsiteY14" fmla="*/ 700395 h 750680"/>
                  <a:gd name="connsiteX15" fmla="*/ 569121 w 814391"/>
                  <a:gd name="connsiteY15" fmla="*/ 680015 h 750680"/>
                  <a:gd name="connsiteX16" fmla="*/ 597595 w 814391"/>
                  <a:gd name="connsiteY16" fmla="*/ 667761 h 750680"/>
                  <a:gd name="connsiteX17" fmla="*/ 635796 w 814391"/>
                  <a:gd name="connsiteY17" fmla="*/ 688210 h 750680"/>
                  <a:gd name="connsiteX18" fmla="*/ 631034 w 814391"/>
                  <a:gd name="connsiteY18" fmla="*/ 714018 h 750680"/>
                  <a:gd name="connsiteX19" fmla="*/ 692947 w 814391"/>
                  <a:gd name="connsiteY19" fmla="*/ 750680 h 750680"/>
                  <a:gd name="connsiteX20" fmla="*/ 814391 w 814391"/>
                  <a:gd name="connsiteY20" fmla="*/ 373778 h 750680"/>
                  <a:gd name="connsiteX21" fmla="*/ 766765 w 814391"/>
                  <a:gd name="connsiteY21" fmla="*/ 353119 h 750680"/>
                  <a:gd name="connsiteX22" fmla="*/ 714376 w 814391"/>
                  <a:gd name="connsiteY22" fmla="*/ 352067 h 750680"/>
                  <a:gd name="connsiteX0" fmla="*/ 714376 w 814391"/>
                  <a:gd name="connsiteY0" fmla="*/ 352067 h 750680"/>
                  <a:gd name="connsiteX1" fmla="*/ 657226 w 814391"/>
                  <a:gd name="connsiteY1" fmla="*/ 254543 h 750680"/>
                  <a:gd name="connsiteX2" fmla="*/ 609603 w 814391"/>
                  <a:gd name="connsiteY2" fmla="*/ 211682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0484 w 814391"/>
                  <a:gd name="connsiteY11" fmla="*/ 435730 h 750680"/>
                  <a:gd name="connsiteX12" fmla="*/ 130972 w 814391"/>
                  <a:gd name="connsiteY12" fmla="*/ 500305 h 750680"/>
                  <a:gd name="connsiteX13" fmla="*/ 423864 w 814391"/>
                  <a:gd name="connsiteY13" fmla="*/ 664226 h 750680"/>
                  <a:gd name="connsiteX14" fmla="*/ 511972 w 814391"/>
                  <a:gd name="connsiteY14" fmla="*/ 700395 h 750680"/>
                  <a:gd name="connsiteX15" fmla="*/ 569121 w 814391"/>
                  <a:gd name="connsiteY15" fmla="*/ 680015 h 750680"/>
                  <a:gd name="connsiteX16" fmla="*/ 597595 w 814391"/>
                  <a:gd name="connsiteY16" fmla="*/ 667761 h 750680"/>
                  <a:gd name="connsiteX17" fmla="*/ 635796 w 814391"/>
                  <a:gd name="connsiteY17" fmla="*/ 688210 h 750680"/>
                  <a:gd name="connsiteX18" fmla="*/ 631034 w 814391"/>
                  <a:gd name="connsiteY18" fmla="*/ 714018 h 750680"/>
                  <a:gd name="connsiteX19" fmla="*/ 692947 w 814391"/>
                  <a:gd name="connsiteY19" fmla="*/ 750680 h 750680"/>
                  <a:gd name="connsiteX20" fmla="*/ 814391 w 814391"/>
                  <a:gd name="connsiteY20" fmla="*/ 373778 h 750680"/>
                  <a:gd name="connsiteX21" fmla="*/ 766765 w 814391"/>
                  <a:gd name="connsiteY21" fmla="*/ 353119 h 750680"/>
                  <a:gd name="connsiteX22" fmla="*/ 714376 w 814391"/>
                  <a:gd name="connsiteY22" fmla="*/ 352067 h 750680"/>
                  <a:gd name="connsiteX0" fmla="*/ 714376 w 814391"/>
                  <a:gd name="connsiteY0" fmla="*/ 352067 h 750680"/>
                  <a:gd name="connsiteX1" fmla="*/ 671513 w 814391"/>
                  <a:gd name="connsiteY1" fmla="*/ 260636 h 750680"/>
                  <a:gd name="connsiteX2" fmla="*/ 609603 w 814391"/>
                  <a:gd name="connsiteY2" fmla="*/ 211682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0484 w 814391"/>
                  <a:gd name="connsiteY11" fmla="*/ 435730 h 750680"/>
                  <a:gd name="connsiteX12" fmla="*/ 130972 w 814391"/>
                  <a:gd name="connsiteY12" fmla="*/ 500305 h 750680"/>
                  <a:gd name="connsiteX13" fmla="*/ 423864 w 814391"/>
                  <a:gd name="connsiteY13" fmla="*/ 664226 h 750680"/>
                  <a:gd name="connsiteX14" fmla="*/ 511972 w 814391"/>
                  <a:gd name="connsiteY14" fmla="*/ 700395 h 750680"/>
                  <a:gd name="connsiteX15" fmla="*/ 569121 w 814391"/>
                  <a:gd name="connsiteY15" fmla="*/ 680015 h 750680"/>
                  <a:gd name="connsiteX16" fmla="*/ 597595 w 814391"/>
                  <a:gd name="connsiteY16" fmla="*/ 667761 h 750680"/>
                  <a:gd name="connsiteX17" fmla="*/ 635796 w 814391"/>
                  <a:gd name="connsiteY17" fmla="*/ 688210 h 750680"/>
                  <a:gd name="connsiteX18" fmla="*/ 631034 w 814391"/>
                  <a:gd name="connsiteY18" fmla="*/ 714018 h 750680"/>
                  <a:gd name="connsiteX19" fmla="*/ 692947 w 814391"/>
                  <a:gd name="connsiteY19" fmla="*/ 750680 h 750680"/>
                  <a:gd name="connsiteX20" fmla="*/ 814391 w 814391"/>
                  <a:gd name="connsiteY20" fmla="*/ 373778 h 750680"/>
                  <a:gd name="connsiteX21" fmla="*/ 766765 w 814391"/>
                  <a:gd name="connsiteY21" fmla="*/ 353119 h 750680"/>
                  <a:gd name="connsiteX22" fmla="*/ 714376 w 814391"/>
                  <a:gd name="connsiteY22" fmla="*/ 352067 h 750680"/>
                  <a:gd name="connsiteX0" fmla="*/ 714376 w 814391"/>
                  <a:gd name="connsiteY0" fmla="*/ 352067 h 750680"/>
                  <a:gd name="connsiteX1" fmla="*/ 661988 w 814391"/>
                  <a:gd name="connsiteY1" fmla="*/ 257590 h 750680"/>
                  <a:gd name="connsiteX2" fmla="*/ 609603 w 814391"/>
                  <a:gd name="connsiteY2" fmla="*/ 211682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0484 w 814391"/>
                  <a:gd name="connsiteY11" fmla="*/ 435730 h 750680"/>
                  <a:gd name="connsiteX12" fmla="*/ 130972 w 814391"/>
                  <a:gd name="connsiteY12" fmla="*/ 500305 h 750680"/>
                  <a:gd name="connsiteX13" fmla="*/ 423864 w 814391"/>
                  <a:gd name="connsiteY13" fmla="*/ 664226 h 750680"/>
                  <a:gd name="connsiteX14" fmla="*/ 511972 w 814391"/>
                  <a:gd name="connsiteY14" fmla="*/ 700395 h 750680"/>
                  <a:gd name="connsiteX15" fmla="*/ 569121 w 814391"/>
                  <a:gd name="connsiteY15" fmla="*/ 680015 h 750680"/>
                  <a:gd name="connsiteX16" fmla="*/ 597595 w 814391"/>
                  <a:gd name="connsiteY16" fmla="*/ 667761 h 750680"/>
                  <a:gd name="connsiteX17" fmla="*/ 635796 w 814391"/>
                  <a:gd name="connsiteY17" fmla="*/ 688210 h 750680"/>
                  <a:gd name="connsiteX18" fmla="*/ 631034 w 814391"/>
                  <a:gd name="connsiteY18" fmla="*/ 714018 h 750680"/>
                  <a:gd name="connsiteX19" fmla="*/ 692947 w 814391"/>
                  <a:gd name="connsiteY19" fmla="*/ 750680 h 750680"/>
                  <a:gd name="connsiteX20" fmla="*/ 814391 w 814391"/>
                  <a:gd name="connsiteY20" fmla="*/ 373778 h 750680"/>
                  <a:gd name="connsiteX21" fmla="*/ 766765 w 814391"/>
                  <a:gd name="connsiteY21" fmla="*/ 353119 h 750680"/>
                  <a:gd name="connsiteX22" fmla="*/ 714376 w 814391"/>
                  <a:gd name="connsiteY22" fmla="*/ 352067 h 750680"/>
                  <a:gd name="connsiteX0" fmla="*/ 716757 w 814391"/>
                  <a:gd name="connsiteY0" fmla="*/ 349021 h 750680"/>
                  <a:gd name="connsiteX1" fmla="*/ 661988 w 814391"/>
                  <a:gd name="connsiteY1" fmla="*/ 257590 h 750680"/>
                  <a:gd name="connsiteX2" fmla="*/ 609603 w 814391"/>
                  <a:gd name="connsiteY2" fmla="*/ 211682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0484 w 814391"/>
                  <a:gd name="connsiteY11" fmla="*/ 435730 h 750680"/>
                  <a:gd name="connsiteX12" fmla="*/ 130972 w 814391"/>
                  <a:gd name="connsiteY12" fmla="*/ 500305 h 750680"/>
                  <a:gd name="connsiteX13" fmla="*/ 423864 w 814391"/>
                  <a:gd name="connsiteY13" fmla="*/ 664226 h 750680"/>
                  <a:gd name="connsiteX14" fmla="*/ 511972 w 814391"/>
                  <a:gd name="connsiteY14" fmla="*/ 700395 h 750680"/>
                  <a:gd name="connsiteX15" fmla="*/ 569121 w 814391"/>
                  <a:gd name="connsiteY15" fmla="*/ 680015 h 750680"/>
                  <a:gd name="connsiteX16" fmla="*/ 597595 w 814391"/>
                  <a:gd name="connsiteY16" fmla="*/ 667761 h 750680"/>
                  <a:gd name="connsiteX17" fmla="*/ 635796 w 814391"/>
                  <a:gd name="connsiteY17" fmla="*/ 688210 h 750680"/>
                  <a:gd name="connsiteX18" fmla="*/ 631034 w 814391"/>
                  <a:gd name="connsiteY18" fmla="*/ 714018 h 750680"/>
                  <a:gd name="connsiteX19" fmla="*/ 692947 w 814391"/>
                  <a:gd name="connsiteY19" fmla="*/ 750680 h 750680"/>
                  <a:gd name="connsiteX20" fmla="*/ 814391 w 814391"/>
                  <a:gd name="connsiteY20" fmla="*/ 373778 h 750680"/>
                  <a:gd name="connsiteX21" fmla="*/ 766765 w 814391"/>
                  <a:gd name="connsiteY21" fmla="*/ 353119 h 750680"/>
                  <a:gd name="connsiteX22" fmla="*/ 716757 w 814391"/>
                  <a:gd name="connsiteY22" fmla="*/ 349021 h 750680"/>
                  <a:gd name="connsiteX0" fmla="*/ 716757 w 814391"/>
                  <a:gd name="connsiteY0" fmla="*/ 349021 h 750680"/>
                  <a:gd name="connsiteX1" fmla="*/ 661988 w 814391"/>
                  <a:gd name="connsiteY1" fmla="*/ 257590 h 750680"/>
                  <a:gd name="connsiteX2" fmla="*/ 609603 w 814391"/>
                  <a:gd name="connsiteY2" fmla="*/ 211682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0484 w 814391"/>
                  <a:gd name="connsiteY11" fmla="*/ 435730 h 750680"/>
                  <a:gd name="connsiteX12" fmla="*/ 130972 w 814391"/>
                  <a:gd name="connsiteY12" fmla="*/ 500305 h 750680"/>
                  <a:gd name="connsiteX13" fmla="*/ 423864 w 814391"/>
                  <a:gd name="connsiteY13" fmla="*/ 664226 h 750680"/>
                  <a:gd name="connsiteX14" fmla="*/ 511972 w 814391"/>
                  <a:gd name="connsiteY14" fmla="*/ 700395 h 750680"/>
                  <a:gd name="connsiteX15" fmla="*/ 569121 w 814391"/>
                  <a:gd name="connsiteY15" fmla="*/ 680015 h 750680"/>
                  <a:gd name="connsiteX16" fmla="*/ 597595 w 814391"/>
                  <a:gd name="connsiteY16" fmla="*/ 667761 h 750680"/>
                  <a:gd name="connsiteX17" fmla="*/ 635796 w 814391"/>
                  <a:gd name="connsiteY17" fmla="*/ 688210 h 750680"/>
                  <a:gd name="connsiteX18" fmla="*/ 631034 w 814391"/>
                  <a:gd name="connsiteY18" fmla="*/ 714018 h 750680"/>
                  <a:gd name="connsiteX19" fmla="*/ 692947 w 814391"/>
                  <a:gd name="connsiteY19" fmla="*/ 750680 h 750680"/>
                  <a:gd name="connsiteX20" fmla="*/ 814391 w 814391"/>
                  <a:gd name="connsiteY20" fmla="*/ 373778 h 750680"/>
                  <a:gd name="connsiteX21" fmla="*/ 766765 w 814391"/>
                  <a:gd name="connsiteY21" fmla="*/ 353119 h 750680"/>
                  <a:gd name="connsiteX22" fmla="*/ 747615 w 814391"/>
                  <a:gd name="connsiteY22" fmla="*/ 360076 h 750680"/>
                  <a:gd name="connsiteX23" fmla="*/ 716757 w 814391"/>
                  <a:gd name="connsiteY23" fmla="*/ 349021 h 750680"/>
                  <a:gd name="connsiteX0" fmla="*/ 716757 w 814391"/>
                  <a:gd name="connsiteY0" fmla="*/ 349021 h 750680"/>
                  <a:gd name="connsiteX1" fmla="*/ 661988 w 814391"/>
                  <a:gd name="connsiteY1" fmla="*/ 257590 h 750680"/>
                  <a:gd name="connsiteX2" fmla="*/ 609603 w 814391"/>
                  <a:gd name="connsiteY2" fmla="*/ 211682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0484 w 814391"/>
                  <a:gd name="connsiteY11" fmla="*/ 435730 h 750680"/>
                  <a:gd name="connsiteX12" fmla="*/ 130972 w 814391"/>
                  <a:gd name="connsiteY12" fmla="*/ 500305 h 750680"/>
                  <a:gd name="connsiteX13" fmla="*/ 423864 w 814391"/>
                  <a:gd name="connsiteY13" fmla="*/ 664226 h 750680"/>
                  <a:gd name="connsiteX14" fmla="*/ 511972 w 814391"/>
                  <a:gd name="connsiteY14" fmla="*/ 700395 h 750680"/>
                  <a:gd name="connsiteX15" fmla="*/ 569121 w 814391"/>
                  <a:gd name="connsiteY15" fmla="*/ 680015 h 750680"/>
                  <a:gd name="connsiteX16" fmla="*/ 597595 w 814391"/>
                  <a:gd name="connsiteY16" fmla="*/ 667761 h 750680"/>
                  <a:gd name="connsiteX17" fmla="*/ 635796 w 814391"/>
                  <a:gd name="connsiteY17" fmla="*/ 688210 h 750680"/>
                  <a:gd name="connsiteX18" fmla="*/ 631034 w 814391"/>
                  <a:gd name="connsiteY18" fmla="*/ 714018 h 750680"/>
                  <a:gd name="connsiteX19" fmla="*/ 692947 w 814391"/>
                  <a:gd name="connsiteY19" fmla="*/ 750680 h 750680"/>
                  <a:gd name="connsiteX20" fmla="*/ 814391 w 814391"/>
                  <a:gd name="connsiteY20" fmla="*/ 373778 h 750680"/>
                  <a:gd name="connsiteX21" fmla="*/ 759621 w 814391"/>
                  <a:gd name="connsiteY21" fmla="*/ 347026 h 750680"/>
                  <a:gd name="connsiteX22" fmla="*/ 747615 w 814391"/>
                  <a:gd name="connsiteY22" fmla="*/ 360076 h 750680"/>
                  <a:gd name="connsiteX23" fmla="*/ 716757 w 814391"/>
                  <a:gd name="connsiteY23" fmla="*/ 349021 h 750680"/>
                  <a:gd name="connsiteX0" fmla="*/ 716757 w 814391"/>
                  <a:gd name="connsiteY0" fmla="*/ 349021 h 750680"/>
                  <a:gd name="connsiteX1" fmla="*/ 661988 w 814391"/>
                  <a:gd name="connsiteY1" fmla="*/ 257590 h 750680"/>
                  <a:gd name="connsiteX2" fmla="*/ 609603 w 814391"/>
                  <a:gd name="connsiteY2" fmla="*/ 211682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0484 w 814391"/>
                  <a:gd name="connsiteY11" fmla="*/ 435730 h 750680"/>
                  <a:gd name="connsiteX12" fmla="*/ 130972 w 814391"/>
                  <a:gd name="connsiteY12" fmla="*/ 500305 h 750680"/>
                  <a:gd name="connsiteX13" fmla="*/ 423864 w 814391"/>
                  <a:gd name="connsiteY13" fmla="*/ 664226 h 750680"/>
                  <a:gd name="connsiteX14" fmla="*/ 509591 w 814391"/>
                  <a:gd name="connsiteY14" fmla="*/ 691257 h 750680"/>
                  <a:gd name="connsiteX15" fmla="*/ 569121 w 814391"/>
                  <a:gd name="connsiteY15" fmla="*/ 680015 h 750680"/>
                  <a:gd name="connsiteX16" fmla="*/ 597595 w 814391"/>
                  <a:gd name="connsiteY16" fmla="*/ 667761 h 750680"/>
                  <a:gd name="connsiteX17" fmla="*/ 635796 w 814391"/>
                  <a:gd name="connsiteY17" fmla="*/ 688210 h 750680"/>
                  <a:gd name="connsiteX18" fmla="*/ 631034 w 814391"/>
                  <a:gd name="connsiteY18" fmla="*/ 714018 h 750680"/>
                  <a:gd name="connsiteX19" fmla="*/ 692947 w 814391"/>
                  <a:gd name="connsiteY19" fmla="*/ 750680 h 750680"/>
                  <a:gd name="connsiteX20" fmla="*/ 814391 w 814391"/>
                  <a:gd name="connsiteY20" fmla="*/ 373778 h 750680"/>
                  <a:gd name="connsiteX21" fmla="*/ 759621 w 814391"/>
                  <a:gd name="connsiteY21" fmla="*/ 347026 h 750680"/>
                  <a:gd name="connsiteX22" fmla="*/ 747615 w 814391"/>
                  <a:gd name="connsiteY22" fmla="*/ 360076 h 750680"/>
                  <a:gd name="connsiteX23" fmla="*/ 716757 w 814391"/>
                  <a:gd name="connsiteY23" fmla="*/ 349021 h 750680"/>
                  <a:gd name="connsiteX0" fmla="*/ 716757 w 814391"/>
                  <a:gd name="connsiteY0" fmla="*/ 349021 h 750680"/>
                  <a:gd name="connsiteX1" fmla="*/ 661988 w 814391"/>
                  <a:gd name="connsiteY1" fmla="*/ 257590 h 750680"/>
                  <a:gd name="connsiteX2" fmla="*/ 609603 w 814391"/>
                  <a:gd name="connsiteY2" fmla="*/ 211682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0484 w 814391"/>
                  <a:gd name="connsiteY11" fmla="*/ 435730 h 750680"/>
                  <a:gd name="connsiteX12" fmla="*/ 130972 w 814391"/>
                  <a:gd name="connsiteY12" fmla="*/ 500305 h 750680"/>
                  <a:gd name="connsiteX13" fmla="*/ 404814 w 814391"/>
                  <a:gd name="connsiteY13" fmla="*/ 645947 h 750680"/>
                  <a:gd name="connsiteX14" fmla="*/ 509591 w 814391"/>
                  <a:gd name="connsiteY14" fmla="*/ 691257 h 750680"/>
                  <a:gd name="connsiteX15" fmla="*/ 569121 w 814391"/>
                  <a:gd name="connsiteY15" fmla="*/ 680015 h 750680"/>
                  <a:gd name="connsiteX16" fmla="*/ 597595 w 814391"/>
                  <a:gd name="connsiteY16" fmla="*/ 667761 h 750680"/>
                  <a:gd name="connsiteX17" fmla="*/ 635796 w 814391"/>
                  <a:gd name="connsiteY17" fmla="*/ 688210 h 750680"/>
                  <a:gd name="connsiteX18" fmla="*/ 631034 w 814391"/>
                  <a:gd name="connsiteY18" fmla="*/ 714018 h 750680"/>
                  <a:gd name="connsiteX19" fmla="*/ 692947 w 814391"/>
                  <a:gd name="connsiteY19" fmla="*/ 750680 h 750680"/>
                  <a:gd name="connsiteX20" fmla="*/ 814391 w 814391"/>
                  <a:gd name="connsiteY20" fmla="*/ 373778 h 750680"/>
                  <a:gd name="connsiteX21" fmla="*/ 759621 w 814391"/>
                  <a:gd name="connsiteY21" fmla="*/ 347026 h 750680"/>
                  <a:gd name="connsiteX22" fmla="*/ 747615 w 814391"/>
                  <a:gd name="connsiteY22" fmla="*/ 360076 h 750680"/>
                  <a:gd name="connsiteX23" fmla="*/ 716757 w 814391"/>
                  <a:gd name="connsiteY23" fmla="*/ 349021 h 750680"/>
                  <a:gd name="connsiteX0" fmla="*/ 716757 w 814391"/>
                  <a:gd name="connsiteY0" fmla="*/ 349021 h 750680"/>
                  <a:gd name="connsiteX1" fmla="*/ 661988 w 814391"/>
                  <a:gd name="connsiteY1" fmla="*/ 257590 h 750680"/>
                  <a:gd name="connsiteX2" fmla="*/ 609603 w 814391"/>
                  <a:gd name="connsiteY2" fmla="*/ 211682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0484 w 814391"/>
                  <a:gd name="connsiteY11" fmla="*/ 435730 h 750680"/>
                  <a:gd name="connsiteX12" fmla="*/ 130972 w 814391"/>
                  <a:gd name="connsiteY12" fmla="*/ 500305 h 750680"/>
                  <a:gd name="connsiteX13" fmla="*/ 397670 w 814391"/>
                  <a:gd name="connsiteY13" fmla="*/ 652041 h 750680"/>
                  <a:gd name="connsiteX14" fmla="*/ 509591 w 814391"/>
                  <a:gd name="connsiteY14" fmla="*/ 691257 h 750680"/>
                  <a:gd name="connsiteX15" fmla="*/ 569121 w 814391"/>
                  <a:gd name="connsiteY15" fmla="*/ 680015 h 750680"/>
                  <a:gd name="connsiteX16" fmla="*/ 597595 w 814391"/>
                  <a:gd name="connsiteY16" fmla="*/ 667761 h 750680"/>
                  <a:gd name="connsiteX17" fmla="*/ 635796 w 814391"/>
                  <a:gd name="connsiteY17" fmla="*/ 688210 h 750680"/>
                  <a:gd name="connsiteX18" fmla="*/ 631034 w 814391"/>
                  <a:gd name="connsiteY18" fmla="*/ 714018 h 750680"/>
                  <a:gd name="connsiteX19" fmla="*/ 692947 w 814391"/>
                  <a:gd name="connsiteY19" fmla="*/ 750680 h 750680"/>
                  <a:gd name="connsiteX20" fmla="*/ 814391 w 814391"/>
                  <a:gd name="connsiteY20" fmla="*/ 373778 h 750680"/>
                  <a:gd name="connsiteX21" fmla="*/ 759621 w 814391"/>
                  <a:gd name="connsiteY21" fmla="*/ 347026 h 750680"/>
                  <a:gd name="connsiteX22" fmla="*/ 747615 w 814391"/>
                  <a:gd name="connsiteY22" fmla="*/ 360076 h 750680"/>
                  <a:gd name="connsiteX23" fmla="*/ 716757 w 814391"/>
                  <a:gd name="connsiteY23" fmla="*/ 349021 h 750680"/>
                  <a:gd name="connsiteX0" fmla="*/ 716757 w 814391"/>
                  <a:gd name="connsiteY0" fmla="*/ 349021 h 750680"/>
                  <a:gd name="connsiteX1" fmla="*/ 661988 w 814391"/>
                  <a:gd name="connsiteY1" fmla="*/ 257590 h 750680"/>
                  <a:gd name="connsiteX2" fmla="*/ 609603 w 814391"/>
                  <a:gd name="connsiteY2" fmla="*/ 211682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0484 w 814391"/>
                  <a:gd name="connsiteY11" fmla="*/ 435730 h 750680"/>
                  <a:gd name="connsiteX12" fmla="*/ 130972 w 814391"/>
                  <a:gd name="connsiteY12" fmla="*/ 500305 h 750680"/>
                  <a:gd name="connsiteX13" fmla="*/ 397670 w 814391"/>
                  <a:gd name="connsiteY13" fmla="*/ 652041 h 750680"/>
                  <a:gd name="connsiteX14" fmla="*/ 509591 w 814391"/>
                  <a:gd name="connsiteY14" fmla="*/ 691257 h 750680"/>
                  <a:gd name="connsiteX15" fmla="*/ 569121 w 814391"/>
                  <a:gd name="connsiteY15" fmla="*/ 680015 h 750680"/>
                  <a:gd name="connsiteX16" fmla="*/ 597595 w 814391"/>
                  <a:gd name="connsiteY16" fmla="*/ 667761 h 750680"/>
                  <a:gd name="connsiteX17" fmla="*/ 635796 w 814391"/>
                  <a:gd name="connsiteY17" fmla="*/ 688210 h 750680"/>
                  <a:gd name="connsiteX18" fmla="*/ 631034 w 814391"/>
                  <a:gd name="connsiteY18" fmla="*/ 714018 h 750680"/>
                  <a:gd name="connsiteX19" fmla="*/ 692947 w 814391"/>
                  <a:gd name="connsiteY19" fmla="*/ 750680 h 750680"/>
                  <a:gd name="connsiteX20" fmla="*/ 814391 w 814391"/>
                  <a:gd name="connsiteY20" fmla="*/ 373778 h 750680"/>
                  <a:gd name="connsiteX21" fmla="*/ 759621 w 814391"/>
                  <a:gd name="connsiteY21" fmla="*/ 347026 h 750680"/>
                  <a:gd name="connsiteX22" fmla="*/ 747615 w 814391"/>
                  <a:gd name="connsiteY22" fmla="*/ 360076 h 750680"/>
                  <a:gd name="connsiteX23" fmla="*/ 716757 w 814391"/>
                  <a:gd name="connsiteY23" fmla="*/ 349021 h 750680"/>
                  <a:gd name="connsiteX0" fmla="*/ 716757 w 814391"/>
                  <a:gd name="connsiteY0" fmla="*/ 349021 h 750680"/>
                  <a:gd name="connsiteX1" fmla="*/ 661988 w 814391"/>
                  <a:gd name="connsiteY1" fmla="*/ 257590 h 750680"/>
                  <a:gd name="connsiteX2" fmla="*/ 609603 w 814391"/>
                  <a:gd name="connsiteY2" fmla="*/ 211682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0484 w 814391"/>
                  <a:gd name="connsiteY11" fmla="*/ 435730 h 750680"/>
                  <a:gd name="connsiteX12" fmla="*/ 140497 w 814391"/>
                  <a:gd name="connsiteY12" fmla="*/ 509445 h 750680"/>
                  <a:gd name="connsiteX13" fmla="*/ 397670 w 814391"/>
                  <a:gd name="connsiteY13" fmla="*/ 652041 h 750680"/>
                  <a:gd name="connsiteX14" fmla="*/ 509591 w 814391"/>
                  <a:gd name="connsiteY14" fmla="*/ 691257 h 750680"/>
                  <a:gd name="connsiteX15" fmla="*/ 569121 w 814391"/>
                  <a:gd name="connsiteY15" fmla="*/ 680015 h 750680"/>
                  <a:gd name="connsiteX16" fmla="*/ 597595 w 814391"/>
                  <a:gd name="connsiteY16" fmla="*/ 667761 h 750680"/>
                  <a:gd name="connsiteX17" fmla="*/ 635796 w 814391"/>
                  <a:gd name="connsiteY17" fmla="*/ 688210 h 750680"/>
                  <a:gd name="connsiteX18" fmla="*/ 631034 w 814391"/>
                  <a:gd name="connsiteY18" fmla="*/ 714018 h 750680"/>
                  <a:gd name="connsiteX19" fmla="*/ 692947 w 814391"/>
                  <a:gd name="connsiteY19" fmla="*/ 750680 h 750680"/>
                  <a:gd name="connsiteX20" fmla="*/ 814391 w 814391"/>
                  <a:gd name="connsiteY20" fmla="*/ 373778 h 750680"/>
                  <a:gd name="connsiteX21" fmla="*/ 759621 w 814391"/>
                  <a:gd name="connsiteY21" fmla="*/ 347026 h 750680"/>
                  <a:gd name="connsiteX22" fmla="*/ 747615 w 814391"/>
                  <a:gd name="connsiteY22" fmla="*/ 360076 h 750680"/>
                  <a:gd name="connsiteX23" fmla="*/ 716757 w 814391"/>
                  <a:gd name="connsiteY23" fmla="*/ 349021 h 750680"/>
                  <a:gd name="connsiteX0" fmla="*/ 716757 w 814391"/>
                  <a:gd name="connsiteY0" fmla="*/ 349021 h 750680"/>
                  <a:gd name="connsiteX1" fmla="*/ 661988 w 814391"/>
                  <a:gd name="connsiteY1" fmla="*/ 257590 h 750680"/>
                  <a:gd name="connsiteX2" fmla="*/ 609603 w 814391"/>
                  <a:gd name="connsiteY2" fmla="*/ 211682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0484 w 814391"/>
                  <a:gd name="connsiteY11" fmla="*/ 435730 h 750680"/>
                  <a:gd name="connsiteX12" fmla="*/ 140497 w 814391"/>
                  <a:gd name="connsiteY12" fmla="*/ 509445 h 750680"/>
                  <a:gd name="connsiteX13" fmla="*/ 373858 w 814391"/>
                  <a:gd name="connsiteY13" fmla="*/ 633762 h 750680"/>
                  <a:gd name="connsiteX14" fmla="*/ 509591 w 814391"/>
                  <a:gd name="connsiteY14" fmla="*/ 691257 h 750680"/>
                  <a:gd name="connsiteX15" fmla="*/ 569121 w 814391"/>
                  <a:gd name="connsiteY15" fmla="*/ 680015 h 750680"/>
                  <a:gd name="connsiteX16" fmla="*/ 597595 w 814391"/>
                  <a:gd name="connsiteY16" fmla="*/ 667761 h 750680"/>
                  <a:gd name="connsiteX17" fmla="*/ 635796 w 814391"/>
                  <a:gd name="connsiteY17" fmla="*/ 688210 h 750680"/>
                  <a:gd name="connsiteX18" fmla="*/ 631034 w 814391"/>
                  <a:gd name="connsiteY18" fmla="*/ 714018 h 750680"/>
                  <a:gd name="connsiteX19" fmla="*/ 692947 w 814391"/>
                  <a:gd name="connsiteY19" fmla="*/ 750680 h 750680"/>
                  <a:gd name="connsiteX20" fmla="*/ 814391 w 814391"/>
                  <a:gd name="connsiteY20" fmla="*/ 373778 h 750680"/>
                  <a:gd name="connsiteX21" fmla="*/ 759621 w 814391"/>
                  <a:gd name="connsiteY21" fmla="*/ 347026 h 750680"/>
                  <a:gd name="connsiteX22" fmla="*/ 747615 w 814391"/>
                  <a:gd name="connsiteY22" fmla="*/ 360076 h 750680"/>
                  <a:gd name="connsiteX23" fmla="*/ 716757 w 814391"/>
                  <a:gd name="connsiteY23" fmla="*/ 349021 h 750680"/>
                  <a:gd name="connsiteX0" fmla="*/ 716757 w 814391"/>
                  <a:gd name="connsiteY0" fmla="*/ 349021 h 750680"/>
                  <a:gd name="connsiteX1" fmla="*/ 661988 w 814391"/>
                  <a:gd name="connsiteY1" fmla="*/ 257590 h 750680"/>
                  <a:gd name="connsiteX2" fmla="*/ 609603 w 814391"/>
                  <a:gd name="connsiteY2" fmla="*/ 211682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0484 w 814391"/>
                  <a:gd name="connsiteY11" fmla="*/ 435730 h 750680"/>
                  <a:gd name="connsiteX12" fmla="*/ 140497 w 814391"/>
                  <a:gd name="connsiteY12" fmla="*/ 509445 h 750680"/>
                  <a:gd name="connsiteX13" fmla="*/ 373858 w 814391"/>
                  <a:gd name="connsiteY13" fmla="*/ 633762 h 750680"/>
                  <a:gd name="connsiteX14" fmla="*/ 502447 w 814391"/>
                  <a:gd name="connsiteY14" fmla="*/ 697349 h 750680"/>
                  <a:gd name="connsiteX15" fmla="*/ 569121 w 814391"/>
                  <a:gd name="connsiteY15" fmla="*/ 680015 h 750680"/>
                  <a:gd name="connsiteX16" fmla="*/ 597595 w 814391"/>
                  <a:gd name="connsiteY16" fmla="*/ 667761 h 750680"/>
                  <a:gd name="connsiteX17" fmla="*/ 635796 w 814391"/>
                  <a:gd name="connsiteY17" fmla="*/ 688210 h 750680"/>
                  <a:gd name="connsiteX18" fmla="*/ 631034 w 814391"/>
                  <a:gd name="connsiteY18" fmla="*/ 714018 h 750680"/>
                  <a:gd name="connsiteX19" fmla="*/ 692947 w 814391"/>
                  <a:gd name="connsiteY19" fmla="*/ 750680 h 750680"/>
                  <a:gd name="connsiteX20" fmla="*/ 814391 w 814391"/>
                  <a:gd name="connsiteY20" fmla="*/ 373778 h 750680"/>
                  <a:gd name="connsiteX21" fmla="*/ 759621 w 814391"/>
                  <a:gd name="connsiteY21" fmla="*/ 347026 h 750680"/>
                  <a:gd name="connsiteX22" fmla="*/ 747615 w 814391"/>
                  <a:gd name="connsiteY22" fmla="*/ 360076 h 750680"/>
                  <a:gd name="connsiteX23" fmla="*/ 716757 w 814391"/>
                  <a:gd name="connsiteY23" fmla="*/ 349021 h 750680"/>
                  <a:gd name="connsiteX0" fmla="*/ 716757 w 814391"/>
                  <a:gd name="connsiteY0" fmla="*/ 349021 h 750680"/>
                  <a:gd name="connsiteX1" fmla="*/ 661988 w 814391"/>
                  <a:gd name="connsiteY1" fmla="*/ 257590 h 750680"/>
                  <a:gd name="connsiteX2" fmla="*/ 609603 w 814391"/>
                  <a:gd name="connsiteY2" fmla="*/ 211682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0484 w 814391"/>
                  <a:gd name="connsiteY11" fmla="*/ 435730 h 750680"/>
                  <a:gd name="connsiteX12" fmla="*/ 140497 w 814391"/>
                  <a:gd name="connsiteY12" fmla="*/ 509445 h 750680"/>
                  <a:gd name="connsiteX13" fmla="*/ 347664 w 814391"/>
                  <a:gd name="connsiteY13" fmla="*/ 624622 h 750680"/>
                  <a:gd name="connsiteX14" fmla="*/ 502447 w 814391"/>
                  <a:gd name="connsiteY14" fmla="*/ 697349 h 750680"/>
                  <a:gd name="connsiteX15" fmla="*/ 569121 w 814391"/>
                  <a:gd name="connsiteY15" fmla="*/ 680015 h 750680"/>
                  <a:gd name="connsiteX16" fmla="*/ 597595 w 814391"/>
                  <a:gd name="connsiteY16" fmla="*/ 667761 h 750680"/>
                  <a:gd name="connsiteX17" fmla="*/ 635796 w 814391"/>
                  <a:gd name="connsiteY17" fmla="*/ 688210 h 750680"/>
                  <a:gd name="connsiteX18" fmla="*/ 631034 w 814391"/>
                  <a:gd name="connsiteY18" fmla="*/ 714018 h 750680"/>
                  <a:gd name="connsiteX19" fmla="*/ 692947 w 814391"/>
                  <a:gd name="connsiteY19" fmla="*/ 750680 h 750680"/>
                  <a:gd name="connsiteX20" fmla="*/ 814391 w 814391"/>
                  <a:gd name="connsiteY20" fmla="*/ 373778 h 750680"/>
                  <a:gd name="connsiteX21" fmla="*/ 759621 w 814391"/>
                  <a:gd name="connsiteY21" fmla="*/ 347026 h 750680"/>
                  <a:gd name="connsiteX22" fmla="*/ 747615 w 814391"/>
                  <a:gd name="connsiteY22" fmla="*/ 360076 h 750680"/>
                  <a:gd name="connsiteX23" fmla="*/ 716757 w 814391"/>
                  <a:gd name="connsiteY23" fmla="*/ 349021 h 750680"/>
                  <a:gd name="connsiteX0" fmla="*/ 716757 w 814391"/>
                  <a:gd name="connsiteY0" fmla="*/ 349021 h 750680"/>
                  <a:gd name="connsiteX1" fmla="*/ 661988 w 814391"/>
                  <a:gd name="connsiteY1" fmla="*/ 257590 h 750680"/>
                  <a:gd name="connsiteX2" fmla="*/ 609603 w 814391"/>
                  <a:gd name="connsiteY2" fmla="*/ 211682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0484 w 814391"/>
                  <a:gd name="connsiteY11" fmla="*/ 435730 h 750680"/>
                  <a:gd name="connsiteX12" fmla="*/ 130972 w 814391"/>
                  <a:gd name="connsiteY12" fmla="*/ 509445 h 750680"/>
                  <a:gd name="connsiteX13" fmla="*/ 347664 w 814391"/>
                  <a:gd name="connsiteY13" fmla="*/ 624622 h 750680"/>
                  <a:gd name="connsiteX14" fmla="*/ 502447 w 814391"/>
                  <a:gd name="connsiteY14" fmla="*/ 697349 h 750680"/>
                  <a:gd name="connsiteX15" fmla="*/ 569121 w 814391"/>
                  <a:gd name="connsiteY15" fmla="*/ 680015 h 750680"/>
                  <a:gd name="connsiteX16" fmla="*/ 597595 w 814391"/>
                  <a:gd name="connsiteY16" fmla="*/ 667761 h 750680"/>
                  <a:gd name="connsiteX17" fmla="*/ 635796 w 814391"/>
                  <a:gd name="connsiteY17" fmla="*/ 688210 h 750680"/>
                  <a:gd name="connsiteX18" fmla="*/ 631034 w 814391"/>
                  <a:gd name="connsiteY18" fmla="*/ 714018 h 750680"/>
                  <a:gd name="connsiteX19" fmla="*/ 692947 w 814391"/>
                  <a:gd name="connsiteY19" fmla="*/ 750680 h 750680"/>
                  <a:gd name="connsiteX20" fmla="*/ 814391 w 814391"/>
                  <a:gd name="connsiteY20" fmla="*/ 373778 h 750680"/>
                  <a:gd name="connsiteX21" fmla="*/ 759621 w 814391"/>
                  <a:gd name="connsiteY21" fmla="*/ 347026 h 750680"/>
                  <a:gd name="connsiteX22" fmla="*/ 747615 w 814391"/>
                  <a:gd name="connsiteY22" fmla="*/ 360076 h 750680"/>
                  <a:gd name="connsiteX23" fmla="*/ 716757 w 814391"/>
                  <a:gd name="connsiteY23" fmla="*/ 349021 h 750680"/>
                  <a:gd name="connsiteX0" fmla="*/ 716757 w 814391"/>
                  <a:gd name="connsiteY0" fmla="*/ 349021 h 750680"/>
                  <a:gd name="connsiteX1" fmla="*/ 661988 w 814391"/>
                  <a:gd name="connsiteY1" fmla="*/ 257590 h 750680"/>
                  <a:gd name="connsiteX2" fmla="*/ 609603 w 814391"/>
                  <a:gd name="connsiteY2" fmla="*/ 211682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40484 w 814391"/>
                  <a:gd name="connsiteY11" fmla="*/ 435730 h 750680"/>
                  <a:gd name="connsiteX12" fmla="*/ 130972 w 814391"/>
                  <a:gd name="connsiteY12" fmla="*/ 509445 h 750680"/>
                  <a:gd name="connsiteX13" fmla="*/ 347664 w 814391"/>
                  <a:gd name="connsiteY13" fmla="*/ 624622 h 750680"/>
                  <a:gd name="connsiteX14" fmla="*/ 502447 w 814391"/>
                  <a:gd name="connsiteY14" fmla="*/ 697349 h 750680"/>
                  <a:gd name="connsiteX15" fmla="*/ 569121 w 814391"/>
                  <a:gd name="connsiteY15" fmla="*/ 680015 h 750680"/>
                  <a:gd name="connsiteX16" fmla="*/ 597595 w 814391"/>
                  <a:gd name="connsiteY16" fmla="*/ 667761 h 750680"/>
                  <a:gd name="connsiteX17" fmla="*/ 635796 w 814391"/>
                  <a:gd name="connsiteY17" fmla="*/ 688210 h 750680"/>
                  <a:gd name="connsiteX18" fmla="*/ 631034 w 814391"/>
                  <a:gd name="connsiteY18" fmla="*/ 714018 h 750680"/>
                  <a:gd name="connsiteX19" fmla="*/ 692947 w 814391"/>
                  <a:gd name="connsiteY19" fmla="*/ 750680 h 750680"/>
                  <a:gd name="connsiteX20" fmla="*/ 814391 w 814391"/>
                  <a:gd name="connsiteY20" fmla="*/ 373778 h 750680"/>
                  <a:gd name="connsiteX21" fmla="*/ 759621 w 814391"/>
                  <a:gd name="connsiteY21" fmla="*/ 347026 h 750680"/>
                  <a:gd name="connsiteX22" fmla="*/ 747615 w 814391"/>
                  <a:gd name="connsiteY22" fmla="*/ 360076 h 750680"/>
                  <a:gd name="connsiteX23" fmla="*/ 716757 w 814391"/>
                  <a:gd name="connsiteY23" fmla="*/ 349021 h 750680"/>
                  <a:gd name="connsiteX0" fmla="*/ 716757 w 814391"/>
                  <a:gd name="connsiteY0" fmla="*/ 349021 h 750680"/>
                  <a:gd name="connsiteX1" fmla="*/ 661988 w 814391"/>
                  <a:gd name="connsiteY1" fmla="*/ 257590 h 750680"/>
                  <a:gd name="connsiteX2" fmla="*/ 609603 w 814391"/>
                  <a:gd name="connsiteY2" fmla="*/ 211682 h 750680"/>
                  <a:gd name="connsiteX3" fmla="*/ 297659 w 814391"/>
                  <a:gd name="connsiteY3" fmla="*/ 42718 h 750680"/>
                  <a:gd name="connsiteX4" fmla="*/ 209552 w 814391"/>
                  <a:gd name="connsiteY4" fmla="*/ 5774 h 750680"/>
                  <a:gd name="connsiteX5" fmla="*/ 152303 w 814391"/>
                  <a:gd name="connsiteY5" fmla="*/ 604 h 750680"/>
                  <a:gd name="connsiteX6" fmla="*/ 121445 w 814391"/>
                  <a:gd name="connsiteY6" fmla="*/ 9874 h 750680"/>
                  <a:gd name="connsiteX7" fmla="*/ 71441 w 814391"/>
                  <a:gd name="connsiteY7" fmla="*/ 98325 h 750680"/>
                  <a:gd name="connsiteX8" fmla="*/ 26196 w 814391"/>
                  <a:gd name="connsiteY8" fmla="*/ 236756 h 750680"/>
                  <a:gd name="connsiteX9" fmla="*/ 0 w 814391"/>
                  <a:gd name="connsiteY9" fmla="*/ 365622 h 750680"/>
                  <a:gd name="connsiteX10" fmla="*/ 14290 w 814391"/>
                  <a:gd name="connsiteY10" fmla="*/ 403059 h 750680"/>
                  <a:gd name="connsiteX11" fmla="*/ 33341 w 814391"/>
                  <a:gd name="connsiteY11" fmla="*/ 438778 h 750680"/>
                  <a:gd name="connsiteX12" fmla="*/ 130972 w 814391"/>
                  <a:gd name="connsiteY12" fmla="*/ 509445 h 750680"/>
                  <a:gd name="connsiteX13" fmla="*/ 347664 w 814391"/>
                  <a:gd name="connsiteY13" fmla="*/ 624622 h 750680"/>
                  <a:gd name="connsiteX14" fmla="*/ 502447 w 814391"/>
                  <a:gd name="connsiteY14" fmla="*/ 697349 h 750680"/>
                  <a:gd name="connsiteX15" fmla="*/ 569121 w 814391"/>
                  <a:gd name="connsiteY15" fmla="*/ 680015 h 750680"/>
                  <a:gd name="connsiteX16" fmla="*/ 597595 w 814391"/>
                  <a:gd name="connsiteY16" fmla="*/ 667761 h 750680"/>
                  <a:gd name="connsiteX17" fmla="*/ 635796 w 814391"/>
                  <a:gd name="connsiteY17" fmla="*/ 688210 h 750680"/>
                  <a:gd name="connsiteX18" fmla="*/ 631034 w 814391"/>
                  <a:gd name="connsiteY18" fmla="*/ 714018 h 750680"/>
                  <a:gd name="connsiteX19" fmla="*/ 692947 w 814391"/>
                  <a:gd name="connsiteY19" fmla="*/ 750680 h 750680"/>
                  <a:gd name="connsiteX20" fmla="*/ 814391 w 814391"/>
                  <a:gd name="connsiteY20" fmla="*/ 373778 h 750680"/>
                  <a:gd name="connsiteX21" fmla="*/ 759621 w 814391"/>
                  <a:gd name="connsiteY21" fmla="*/ 347026 h 750680"/>
                  <a:gd name="connsiteX22" fmla="*/ 747615 w 814391"/>
                  <a:gd name="connsiteY22" fmla="*/ 360076 h 750680"/>
                  <a:gd name="connsiteX23" fmla="*/ 716757 w 814391"/>
                  <a:gd name="connsiteY23" fmla="*/ 349021 h 750680"/>
                  <a:gd name="connsiteX0" fmla="*/ 716757 w 814391"/>
                  <a:gd name="connsiteY0" fmla="*/ 349021 h 750680"/>
                  <a:gd name="connsiteX1" fmla="*/ 661988 w 814391"/>
                  <a:gd name="connsiteY1" fmla="*/ 257590 h 750680"/>
                  <a:gd name="connsiteX2" fmla="*/ 609603 w 814391"/>
                  <a:gd name="connsiteY2" fmla="*/ 211682 h 750680"/>
                  <a:gd name="connsiteX3" fmla="*/ 476153 w 814391"/>
                  <a:gd name="connsiteY3" fmla="*/ 134643 h 750680"/>
                  <a:gd name="connsiteX4" fmla="*/ 297659 w 814391"/>
                  <a:gd name="connsiteY4" fmla="*/ 42718 h 750680"/>
                  <a:gd name="connsiteX5" fmla="*/ 209552 w 814391"/>
                  <a:gd name="connsiteY5" fmla="*/ 5774 h 750680"/>
                  <a:gd name="connsiteX6" fmla="*/ 152303 w 814391"/>
                  <a:gd name="connsiteY6" fmla="*/ 604 h 750680"/>
                  <a:gd name="connsiteX7" fmla="*/ 121445 w 814391"/>
                  <a:gd name="connsiteY7" fmla="*/ 9874 h 750680"/>
                  <a:gd name="connsiteX8" fmla="*/ 71441 w 814391"/>
                  <a:gd name="connsiteY8" fmla="*/ 98325 h 750680"/>
                  <a:gd name="connsiteX9" fmla="*/ 26196 w 814391"/>
                  <a:gd name="connsiteY9" fmla="*/ 236756 h 750680"/>
                  <a:gd name="connsiteX10" fmla="*/ 0 w 814391"/>
                  <a:gd name="connsiteY10" fmla="*/ 365622 h 750680"/>
                  <a:gd name="connsiteX11" fmla="*/ 14290 w 814391"/>
                  <a:gd name="connsiteY11" fmla="*/ 403059 h 750680"/>
                  <a:gd name="connsiteX12" fmla="*/ 33341 w 814391"/>
                  <a:gd name="connsiteY12" fmla="*/ 438778 h 750680"/>
                  <a:gd name="connsiteX13" fmla="*/ 130972 w 814391"/>
                  <a:gd name="connsiteY13" fmla="*/ 509445 h 750680"/>
                  <a:gd name="connsiteX14" fmla="*/ 347664 w 814391"/>
                  <a:gd name="connsiteY14" fmla="*/ 624622 h 750680"/>
                  <a:gd name="connsiteX15" fmla="*/ 502447 w 814391"/>
                  <a:gd name="connsiteY15" fmla="*/ 697349 h 750680"/>
                  <a:gd name="connsiteX16" fmla="*/ 569121 w 814391"/>
                  <a:gd name="connsiteY16" fmla="*/ 680015 h 750680"/>
                  <a:gd name="connsiteX17" fmla="*/ 597595 w 814391"/>
                  <a:gd name="connsiteY17" fmla="*/ 667761 h 750680"/>
                  <a:gd name="connsiteX18" fmla="*/ 635796 w 814391"/>
                  <a:gd name="connsiteY18" fmla="*/ 688210 h 750680"/>
                  <a:gd name="connsiteX19" fmla="*/ 631034 w 814391"/>
                  <a:gd name="connsiteY19" fmla="*/ 714018 h 750680"/>
                  <a:gd name="connsiteX20" fmla="*/ 692947 w 814391"/>
                  <a:gd name="connsiteY20" fmla="*/ 750680 h 750680"/>
                  <a:gd name="connsiteX21" fmla="*/ 814391 w 814391"/>
                  <a:gd name="connsiteY21" fmla="*/ 373778 h 750680"/>
                  <a:gd name="connsiteX22" fmla="*/ 759621 w 814391"/>
                  <a:gd name="connsiteY22" fmla="*/ 347026 h 750680"/>
                  <a:gd name="connsiteX23" fmla="*/ 747615 w 814391"/>
                  <a:gd name="connsiteY23" fmla="*/ 360076 h 750680"/>
                  <a:gd name="connsiteX24" fmla="*/ 716757 w 814391"/>
                  <a:gd name="connsiteY24" fmla="*/ 349021 h 750680"/>
                  <a:gd name="connsiteX0" fmla="*/ 714375 w 814391"/>
                  <a:gd name="connsiteY0" fmla="*/ 342927 h 750680"/>
                  <a:gd name="connsiteX1" fmla="*/ 661988 w 814391"/>
                  <a:gd name="connsiteY1" fmla="*/ 257590 h 750680"/>
                  <a:gd name="connsiteX2" fmla="*/ 609603 w 814391"/>
                  <a:gd name="connsiteY2" fmla="*/ 211682 h 750680"/>
                  <a:gd name="connsiteX3" fmla="*/ 476153 w 814391"/>
                  <a:gd name="connsiteY3" fmla="*/ 134643 h 750680"/>
                  <a:gd name="connsiteX4" fmla="*/ 297659 w 814391"/>
                  <a:gd name="connsiteY4" fmla="*/ 42718 h 750680"/>
                  <a:gd name="connsiteX5" fmla="*/ 209552 w 814391"/>
                  <a:gd name="connsiteY5" fmla="*/ 5774 h 750680"/>
                  <a:gd name="connsiteX6" fmla="*/ 152303 w 814391"/>
                  <a:gd name="connsiteY6" fmla="*/ 604 h 750680"/>
                  <a:gd name="connsiteX7" fmla="*/ 121445 w 814391"/>
                  <a:gd name="connsiteY7" fmla="*/ 9874 h 750680"/>
                  <a:gd name="connsiteX8" fmla="*/ 71441 w 814391"/>
                  <a:gd name="connsiteY8" fmla="*/ 98325 h 750680"/>
                  <a:gd name="connsiteX9" fmla="*/ 26196 w 814391"/>
                  <a:gd name="connsiteY9" fmla="*/ 236756 h 750680"/>
                  <a:gd name="connsiteX10" fmla="*/ 0 w 814391"/>
                  <a:gd name="connsiteY10" fmla="*/ 365622 h 750680"/>
                  <a:gd name="connsiteX11" fmla="*/ 14290 w 814391"/>
                  <a:gd name="connsiteY11" fmla="*/ 403059 h 750680"/>
                  <a:gd name="connsiteX12" fmla="*/ 33341 w 814391"/>
                  <a:gd name="connsiteY12" fmla="*/ 438778 h 750680"/>
                  <a:gd name="connsiteX13" fmla="*/ 130972 w 814391"/>
                  <a:gd name="connsiteY13" fmla="*/ 509445 h 750680"/>
                  <a:gd name="connsiteX14" fmla="*/ 347664 w 814391"/>
                  <a:gd name="connsiteY14" fmla="*/ 624622 h 750680"/>
                  <a:gd name="connsiteX15" fmla="*/ 502447 w 814391"/>
                  <a:gd name="connsiteY15" fmla="*/ 697349 h 750680"/>
                  <a:gd name="connsiteX16" fmla="*/ 569121 w 814391"/>
                  <a:gd name="connsiteY16" fmla="*/ 680015 h 750680"/>
                  <a:gd name="connsiteX17" fmla="*/ 597595 w 814391"/>
                  <a:gd name="connsiteY17" fmla="*/ 667761 h 750680"/>
                  <a:gd name="connsiteX18" fmla="*/ 635796 w 814391"/>
                  <a:gd name="connsiteY18" fmla="*/ 688210 h 750680"/>
                  <a:gd name="connsiteX19" fmla="*/ 631034 w 814391"/>
                  <a:gd name="connsiteY19" fmla="*/ 714018 h 750680"/>
                  <a:gd name="connsiteX20" fmla="*/ 692947 w 814391"/>
                  <a:gd name="connsiteY20" fmla="*/ 750680 h 750680"/>
                  <a:gd name="connsiteX21" fmla="*/ 814391 w 814391"/>
                  <a:gd name="connsiteY21" fmla="*/ 373778 h 750680"/>
                  <a:gd name="connsiteX22" fmla="*/ 759621 w 814391"/>
                  <a:gd name="connsiteY22" fmla="*/ 347026 h 750680"/>
                  <a:gd name="connsiteX23" fmla="*/ 747615 w 814391"/>
                  <a:gd name="connsiteY23" fmla="*/ 360076 h 750680"/>
                  <a:gd name="connsiteX24" fmla="*/ 714375 w 814391"/>
                  <a:gd name="connsiteY24" fmla="*/ 342927 h 750680"/>
                  <a:gd name="connsiteX0" fmla="*/ 714375 w 814391"/>
                  <a:gd name="connsiteY0" fmla="*/ 342927 h 750680"/>
                  <a:gd name="connsiteX1" fmla="*/ 661988 w 814391"/>
                  <a:gd name="connsiteY1" fmla="*/ 257590 h 750680"/>
                  <a:gd name="connsiteX2" fmla="*/ 609603 w 814391"/>
                  <a:gd name="connsiteY2" fmla="*/ 211682 h 750680"/>
                  <a:gd name="connsiteX3" fmla="*/ 476153 w 814391"/>
                  <a:gd name="connsiteY3" fmla="*/ 134643 h 750680"/>
                  <a:gd name="connsiteX4" fmla="*/ 297659 w 814391"/>
                  <a:gd name="connsiteY4" fmla="*/ 42718 h 750680"/>
                  <a:gd name="connsiteX5" fmla="*/ 209552 w 814391"/>
                  <a:gd name="connsiteY5" fmla="*/ 5774 h 750680"/>
                  <a:gd name="connsiteX6" fmla="*/ 152303 w 814391"/>
                  <a:gd name="connsiteY6" fmla="*/ 604 h 750680"/>
                  <a:gd name="connsiteX7" fmla="*/ 121445 w 814391"/>
                  <a:gd name="connsiteY7" fmla="*/ 9874 h 750680"/>
                  <a:gd name="connsiteX8" fmla="*/ 71441 w 814391"/>
                  <a:gd name="connsiteY8" fmla="*/ 98325 h 750680"/>
                  <a:gd name="connsiteX9" fmla="*/ 26196 w 814391"/>
                  <a:gd name="connsiteY9" fmla="*/ 236756 h 750680"/>
                  <a:gd name="connsiteX10" fmla="*/ 0 w 814391"/>
                  <a:gd name="connsiteY10" fmla="*/ 365622 h 750680"/>
                  <a:gd name="connsiteX11" fmla="*/ 14290 w 814391"/>
                  <a:gd name="connsiteY11" fmla="*/ 403059 h 750680"/>
                  <a:gd name="connsiteX12" fmla="*/ 33341 w 814391"/>
                  <a:gd name="connsiteY12" fmla="*/ 438778 h 750680"/>
                  <a:gd name="connsiteX13" fmla="*/ 130972 w 814391"/>
                  <a:gd name="connsiteY13" fmla="*/ 509445 h 750680"/>
                  <a:gd name="connsiteX14" fmla="*/ 347664 w 814391"/>
                  <a:gd name="connsiteY14" fmla="*/ 624622 h 750680"/>
                  <a:gd name="connsiteX15" fmla="*/ 502447 w 814391"/>
                  <a:gd name="connsiteY15" fmla="*/ 697349 h 750680"/>
                  <a:gd name="connsiteX16" fmla="*/ 569121 w 814391"/>
                  <a:gd name="connsiteY16" fmla="*/ 680015 h 750680"/>
                  <a:gd name="connsiteX17" fmla="*/ 597595 w 814391"/>
                  <a:gd name="connsiteY17" fmla="*/ 667761 h 750680"/>
                  <a:gd name="connsiteX18" fmla="*/ 635796 w 814391"/>
                  <a:gd name="connsiteY18" fmla="*/ 688210 h 750680"/>
                  <a:gd name="connsiteX19" fmla="*/ 631034 w 814391"/>
                  <a:gd name="connsiteY19" fmla="*/ 714018 h 750680"/>
                  <a:gd name="connsiteX20" fmla="*/ 692947 w 814391"/>
                  <a:gd name="connsiteY20" fmla="*/ 750680 h 750680"/>
                  <a:gd name="connsiteX21" fmla="*/ 814391 w 814391"/>
                  <a:gd name="connsiteY21" fmla="*/ 373778 h 750680"/>
                  <a:gd name="connsiteX22" fmla="*/ 759621 w 814391"/>
                  <a:gd name="connsiteY22" fmla="*/ 347026 h 750680"/>
                  <a:gd name="connsiteX23" fmla="*/ 757140 w 814391"/>
                  <a:gd name="connsiteY23" fmla="*/ 363122 h 750680"/>
                  <a:gd name="connsiteX24" fmla="*/ 714375 w 814391"/>
                  <a:gd name="connsiteY24" fmla="*/ 342927 h 750680"/>
                  <a:gd name="connsiteX0" fmla="*/ 714375 w 814391"/>
                  <a:gd name="connsiteY0" fmla="*/ 342927 h 750680"/>
                  <a:gd name="connsiteX1" fmla="*/ 661988 w 814391"/>
                  <a:gd name="connsiteY1" fmla="*/ 257590 h 750680"/>
                  <a:gd name="connsiteX2" fmla="*/ 609603 w 814391"/>
                  <a:gd name="connsiteY2" fmla="*/ 211682 h 750680"/>
                  <a:gd name="connsiteX3" fmla="*/ 476153 w 814391"/>
                  <a:gd name="connsiteY3" fmla="*/ 134643 h 750680"/>
                  <a:gd name="connsiteX4" fmla="*/ 297659 w 814391"/>
                  <a:gd name="connsiteY4" fmla="*/ 42718 h 750680"/>
                  <a:gd name="connsiteX5" fmla="*/ 209552 w 814391"/>
                  <a:gd name="connsiteY5" fmla="*/ 5774 h 750680"/>
                  <a:gd name="connsiteX6" fmla="*/ 152303 w 814391"/>
                  <a:gd name="connsiteY6" fmla="*/ 604 h 750680"/>
                  <a:gd name="connsiteX7" fmla="*/ 119063 w 814391"/>
                  <a:gd name="connsiteY7" fmla="*/ 15966 h 750680"/>
                  <a:gd name="connsiteX8" fmla="*/ 71441 w 814391"/>
                  <a:gd name="connsiteY8" fmla="*/ 98325 h 750680"/>
                  <a:gd name="connsiteX9" fmla="*/ 26196 w 814391"/>
                  <a:gd name="connsiteY9" fmla="*/ 236756 h 750680"/>
                  <a:gd name="connsiteX10" fmla="*/ 0 w 814391"/>
                  <a:gd name="connsiteY10" fmla="*/ 365622 h 750680"/>
                  <a:gd name="connsiteX11" fmla="*/ 14290 w 814391"/>
                  <a:gd name="connsiteY11" fmla="*/ 403059 h 750680"/>
                  <a:gd name="connsiteX12" fmla="*/ 33341 w 814391"/>
                  <a:gd name="connsiteY12" fmla="*/ 438778 h 750680"/>
                  <a:gd name="connsiteX13" fmla="*/ 130972 w 814391"/>
                  <a:gd name="connsiteY13" fmla="*/ 509445 h 750680"/>
                  <a:gd name="connsiteX14" fmla="*/ 347664 w 814391"/>
                  <a:gd name="connsiteY14" fmla="*/ 624622 h 750680"/>
                  <a:gd name="connsiteX15" fmla="*/ 502447 w 814391"/>
                  <a:gd name="connsiteY15" fmla="*/ 697349 h 750680"/>
                  <a:gd name="connsiteX16" fmla="*/ 569121 w 814391"/>
                  <a:gd name="connsiteY16" fmla="*/ 680015 h 750680"/>
                  <a:gd name="connsiteX17" fmla="*/ 597595 w 814391"/>
                  <a:gd name="connsiteY17" fmla="*/ 667761 h 750680"/>
                  <a:gd name="connsiteX18" fmla="*/ 635796 w 814391"/>
                  <a:gd name="connsiteY18" fmla="*/ 688210 h 750680"/>
                  <a:gd name="connsiteX19" fmla="*/ 631034 w 814391"/>
                  <a:gd name="connsiteY19" fmla="*/ 714018 h 750680"/>
                  <a:gd name="connsiteX20" fmla="*/ 692947 w 814391"/>
                  <a:gd name="connsiteY20" fmla="*/ 750680 h 750680"/>
                  <a:gd name="connsiteX21" fmla="*/ 814391 w 814391"/>
                  <a:gd name="connsiteY21" fmla="*/ 373778 h 750680"/>
                  <a:gd name="connsiteX22" fmla="*/ 759621 w 814391"/>
                  <a:gd name="connsiteY22" fmla="*/ 347026 h 750680"/>
                  <a:gd name="connsiteX23" fmla="*/ 757140 w 814391"/>
                  <a:gd name="connsiteY23" fmla="*/ 363122 h 750680"/>
                  <a:gd name="connsiteX24" fmla="*/ 714375 w 814391"/>
                  <a:gd name="connsiteY24" fmla="*/ 342927 h 750680"/>
                  <a:gd name="connsiteX0" fmla="*/ 714375 w 814391"/>
                  <a:gd name="connsiteY0" fmla="*/ 342927 h 750680"/>
                  <a:gd name="connsiteX1" fmla="*/ 661988 w 814391"/>
                  <a:gd name="connsiteY1" fmla="*/ 257590 h 750680"/>
                  <a:gd name="connsiteX2" fmla="*/ 609603 w 814391"/>
                  <a:gd name="connsiteY2" fmla="*/ 211682 h 750680"/>
                  <a:gd name="connsiteX3" fmla="*/ 476153 w 814391"/>
                  <a:gd name="connsiteY3" fmla="*/ 134643 h 750680"/>
                  <a:gd name="connsiteX4" fmla="*/ 297659 w 814391"/>
                  <a:gd name="connsiteY4" fmla="*/ 42718 h 750680"/>
                  <a:gd name="connsiteX5" fmla="*/ 209552 w 814391"/>
                  <a:gd name="connsiteY5" fmla="*/ 5774 h 750680"/>
                  <a:gd name="connsiteX6" fmla="*/ 161828 w 814391"/>
                  <a:gd name="connsiteY6" fmla="*/ 604 h 750680"/>
                  <a:gd name="connsiteX7" fmla="*/ 119063 w 814391"/>
                  <a:gd name="connsiteY7" fmla="*/ 15966 h 750680"/>
                  <a:gd name="connsiteX8" fmla="*/ 71441 w 814391"/>
                  <a:gd name="connsiteY8" fmla="*/ 98325 h 750680"/>
                  <a:gd name="connsiteX9" fmla="*/ 26196 w 814391"/>
                  <a:gd name="connsiteY9" fmla="*/ 236756 h 750680"/>
                  <a:gd name="connsiteX10" fmla="*/ 0 w 814391"/>
                  <a:gd name="connsiteY10" fmla="*/ 365622 h 750680"/>
                  <a:gd name="connsiteX11" fmla="*/ 14290 w 814391"/>
                  <a:gd name="connsiteY11" fmla="*/ 403059 h 750680"/>
                  <a:gd name="connsiteX12" fmla="*/ 33341 w 814391"/>
                  <a:gd name="connsiteY12" fmla="*/ 438778 h 750680"/>
                  <a:gd name="connsiteX13" fmla="*/ 130972 w 814391"/>
                  <a:gd name="connsiteY13" fmla="*/ 509445 h 750680"/>
                  <a:gd name="connsiteX14" fmla="*/ 347664 w 814391"/>
                  <a:gd name="connsiteY14" fmla="*/ 624622 h 750680"/>
                  <a:gd name="connsiteX15" fmla="*/ 502447 w 814391"/>
                  <a:gd name="connsiteY15" fmla="*/ 697349 h 750680"/>
                  <a:gd name="connsiteX16" fmla="*/ 569121 w 814391"/>
                  <a:gd name="connsiteY16" fmla="*/ 680015 h 750680"/>
                  <a:gd name="connsiteX17" fmla="*/ 597595 w 814391"/>
                  <a:gd name="connsiteY17" fmla="*/ 667761 h 750680"/>
                  <a:gd name="connsiteX18" fmla="*/ 635796 w 814391"/>
                  <a:gd name="connsiteY18" fmla="*/ 688210 h 750680"/>
                  <a:gd name="connsiteX19" fmla="*/ 631034 w 814391"/>
                  <a:gd name="connsiteY19" fmla="*/ 714018 h 750680"/>
                  <a:gd name="connsiteX20" fmla="*/ 692947 w 814391"/>
                  <a:gd name="connsiteY20" fmla="*/ 750680 h 750680"/>
                  <a:gd name="connsiteX21" fmla="*/ 814391 w 814391"/>
                  <a:gd name="connsiteY21" fmla="*/ 373778 h 750680"/>
                  <a:gd name="connsiteX22" fmla="*/ 759621 w 814391"/>
                  <a:gd name="connsiteY22" fmla="*/ 347026 h 750680"/>
                  <a:gd name="connsiteX23" fmla="*/ 757140 w 814391"/>
                  <a:gd name="connsiteY23" fmla="*/ 363122 h 750680"/>
                  <a:gd name="connsiteX24" fmla="*/ 714375 w 814391"/>
                  <a:gd name="connsiteY24" fmla="*/ 342927 h 750680"/>
                  <a:gd name="connsiteX0" fmla="*/ 714375 w 814391"/>
                  <a:gd name="connsiteY0" fmla="*/ 342686 h 750439"/>
                  <a:gd name="connsiteX1" fmla="*/ 661988 w 814391"/>
                  <a:gd name="connsiteY1" fmla="*/ 257349 h 750439"/>
                  <a:gd name="connsiteX2" fmla="*/ 609603 w 814391"/>
                  <a:gd name="connsiteY2" fmla="*/ 211441 h 750439"/>
                  <a:gd name="connsiteX3" fmla="*/ 476153 w 814391"/>
                  <a:gd name="connsiteY3" fmla="*/ 134402 h 750439"/>
                  <a:gd name="connsiteX4" fmla="*/ 297659 w 814391"/>
                  <a:gd name="connsiteY4" fmla="*/ 42477 h 750439"/>
                  <a:gd name="connsiteX5" fmla="*/ 216696 w 814391"/>
                  <a:gd name="connsiteY5" fmla="*/ 14672 h 750439"/>
                  <a:gd name="connsiteX6" fmla="*/ 161828 w 814391"/>
                  <a:gd name="connsiteY6" fmla="*/ 363 h 750439"/>
                  <a:gd name="connsiteX7" fmla="*/ 119063 w 814391"/>
                  <a:gd name="connsiteY7" fmla="*/ 15725 h 750439"/>
                  <a:gd name="connsiteX8" fmla="*/ 71441 w 814391"/>
                  <a:gd name="connsiteY8" fmla="*/ 98084 h 750439"/>
                  <a:gd name="connsiteX9" fmla="*/ 26196 w 814391"/>
                  <a:gd name="connsiteY9" fmla="*/ 236515 h 750439"/>
                  <a:gd name="connsiteX10" fmla="*/ 0 w 814391"/>
                  <a:gd name="connsiteY10" fmla="*/ 365381 h 750439"/>
                  <a:gd name="connsiteX11" fmla="*/ 14290 w 814391"/>
                  <a:gd name="connsiteY11" fmla="*/ 402818 h 750439"/>
                  <a:gd name="connsiteX12" fmla="*/ 33341 w 814391"/>
                  <a:gd name="connsiteY12" fmla="*/ 438537 h 750439"/>
                  <a:gd name="connsiteX13" fmla="*/ 130972 w 814391"/>
                  <a:gd name="connsiteY13" fmla="*/ 509204 h 750439"/>
                  <a:gd name="connsiteX14" fmla="*/ 347664 w 814391"/>
                  <a:gd name="connsiteY14" fmla="*/ 624381 h 750439"/>
                  <a:gd name="connsiteX15" fmla="*/ 502447 w 814391"/>
                  <a:gd name="connsiteY15" fmla="*/ 697108 h 750439"/>
                  <a:gd name="connsiteX16" fmla="*/ 569121 w 814391"/>
                  <a:gd name="connsiteY16" fmla="*/ 679774 h 750439"/>
                  <a:gd name="connsiteX17" fmla="*/ 597595 w 814391"/>
                  <a:gd name="connsiteY17" fmla="*/ 667520 h 750439"/>
                  <a:gd name="connsiteX18" fmla="*/ 635796 w 814391"/>
                  <a:gd name="connsiteY18" fmla="*/ 687969 h 750439"/>
                  <a:gd name="connsiteX19" fmla="*/ 631034 w 814391"/>
                  <a:gd name="connsiteY19" fmla="*/ 713777 h 750439"/>
                  <a:gd name="connsiteX20" fmla="*/ 692947 w 814391"/>
                  <a:gd name="connsiteY20" fmla="*/ 750439 h 750439"/>
                  <a:gd name="connsiteX21" fmla="*/ 814391 w 814391"/>
                  <a:gd name="connsiteY21" fmla="*/ 373537 h 750439"/>
                  <a:gd name="connsiteX22" fmla="*/ 759621 w 814391"/>
                  <a:gd name="connsiteY22" fmla="*/ 346785 h 750439"/>
                  <a:gd name="connsiteX23" fmla="*/ 757140 w 814391"/>
                  <a:gd name="connsiteY23" fmla="*/ 362881 h 750439"/>
                  <a:gd name="connsiteX24" fmla="*/ 714375 w 814391"/>
                  <a:gd name="connsiteY24" fmla="*/ 342686 h 750439"/>
                  <a:gd name="connsiteX0" fmla="*/ 714375 w 814391"/>
                  <a:gd name="connsiteY0" fmla="*/ 342686 h 750439"/>
                  <a:gd name="connsiteX1" fmla="*/ 661988 w 814391"/>
                  <a:gd name="connsiteY1" fmla="*/ 257349 h 750439"/>
                  <a:gd name="connsiteX2" fmla="*/ 609603 w 814391"/>
                  <a:gd name="connsiteY2" fmla="*/ 211441 h 750439"/>
                  <a:gd name="connsiteX3" fmla="*/ 476153 w 814391"/>
                  <a:gd name="connsiteY3" fmla="*/ 134402 h 750439"/>
                  <a:gd name="connsiteX4" fmla="*/ 297659 w 814391"/>
                  <a:gd name="connsiteY4" fmla="*/ 42477 h 750439"/>
                  <a:gd name="connsiteX5" fmla="*/ 216696 w 814391"/>
                  <a:gd name="connsiteY5" fmla="*/ 14672 h 750439"/>
                  <a:gd name="connsiteX6" fmla="*/ 161828 w 814391"/>
                  <a:gd name="connsiteY6" fmla="*/ 363 h 750439"/>
                  <a:gd name="connsiteX7" fmla="*/ 119063 w 814391"/>
                  <a:gd name="connsiteY7" fmla="*/ 15725 h 750439"/>
                  <a:gd name="connsiteX8" fmla="*/ 71441 w 814391"/>
                  <a:gd name="connsiteY8" fmla="*/ 101132 h 750439"/>
                  <a:gd name="connsiteX9" fmla="*/ 26196 w 814391"/>
                  <a:gd name="connsiteY9" fmla="*/ 236515 h 750439"/>
                  <a:gd name="connsiteX10" fmla="*/ 0 w 814391"/>
                  <a:gd name="connsiteY10" fmla="*/ 365381 h 750439"/>
                  <a:gd name="connsiteX11" fmla="*/ 14290 w 814391"/>
                  <a:gd name="connsiteY11" fmla="*/ 402818 h 750439"/>
                  <a:gd name="connsiteX12" fmla="*/ 33341 w 814391"/>
                  <a:gd name="connsiteY12" fmla="*/ 438537 h 750439"/>
                  <a:gd name="connsiteX13" fmla="*/ 130972 w 814391"/>
                  <a:gd name="connsiteY13" fmla="*/ 509204 h 750439"/>
                  <a:gd name="connsiteX14" fmla="*/ 347664 w 814391"/>
                  <a:gd name="connsiteY14" fmla="*/ 624381 h 750439"/>
                  <a:gd name="connsiteX15" fmla="*/ 502447 w 814391"/>
                  <a:gd name="connsiteY15" fmla="*/ 697108 h 750439"/>
                  <a:gd name="connsiteX16" fmla="*/ 569121 w 814391"/>
                  <a:gd name="connsiteY16" fmla="*/ 679774 h 750439"/>
                  <a:gd name="connsiteX17" fmla="*/ 597595 w 814391"/>
                  <a:gd name="connsiteY17" fmla="*/ 667520 h 750439"/>
                  <a:gd name="connsiteX18" fmla="*/ 635796 w 814391"/>
                  <a:gd name="connsiteY18" fmla="*/ 687969 h 750439"/>
                  <a:gd name="connsiteX19" fmla="*/ 631034 w 814391"/>
                  <a:gd name="connsiteY19" fmla="*/ 713777 h 750439"/>
                  <a:gd name="connsiteX20" fmla="*/ 692947 w 814391"/>
                  <a:gd name="connsiteY20" fmla="*/ 750439 h 750439"/>
                  <a:gd name="connsiteX21" fmla="*/ 814391 w 814391"/>
                  <a:gd name="connsiteY21" fmla="*/ 373537 h 750439"/>
                  <a:gd name="connsiteX22" fmla="*/ 759621 w 814391"/>
                  <a:gd name="connsiteY22" fmla="*/ 346785 h 750439"/>
                  <a:gd name="connsiteX23" fmla="*/ 757140 w 814391"/>
                  <a:gd name="connsiteY23" fmla="*/ 362881 h 750439"/>
                  <a:gd name="connsiteX24" fmla="*/ 714375 w 814391"/>
                  <a:gd name="connsiteY24" fmla="*/ 342686 h 750439"/>
                  <a:gd name="connsiteX0" fmla="*/ 714375 w 814391"/>
                  <a:gd name="connsiteY0" fmla="*/ 342686 h 750439"/>
                  <a:gd name="connsiteX1" fmla="*/ 661988 w 814391"/>
                  <a:gd name="connsiteY1" fmla="*/ 257349 h 750439"/>
                  <a:gd name="connsiteX2" fmla="*/ 609603 w 814391"/>
                  <a:gd name="connsiteY2" fmla="*/ 211441 h 750439"/>
                  <a:gd name="connsiteX3" fmla="*/ 476153 w 814391"/>
                  <a:gd name="connsiteY3" fmla="*/ 134402 h 750439"/>
                  <a:gd name="connsiteX4" fmla="*/ 297659 w 814391"/>
                  <a:gd name="connsiteY4" fmla="*/ 42477 h 750439"/>
                  <a:gd name="connsiteX5" fmla="*/ 216696 w 814391"/>
                  <a:gd name="connsiteY5" fmla="*/ 14672 h 750439"/>
                  <a:gd name="connsiteX6" fmla="*/ 161828 w 814391"/>
                  <a:gd name="connsiteY6" fmla="*/ 363 h 750439"/>
                  <a:gd name="connsiteX7" fmla="*/ 119063 w 814391"/>
                  <a:gd name="connsiteY7" fmla="*/ 15725 h 750439"/>
                  <a:gd name="connsiteX8" fmla="*/ 71441 w 814391"/>
                  <a:gd name="connsiteY8" fmla="*/ 101132 h 750439"/>
                  <a:gd name="connsiteX9" fmla="*/ 30958 w 814391"/>
                  <a:gd name="connsiteY9" fmla="*/ 233470 h 750439"/>
                  <a:gd name="connsiteX10" fmla="*/ 0 w 814391"/>
                  <a:gd name="connsiteY10" fmla="*/ 365381 h 750439"/>
                  <a:gd name="connsiteX11" fmla="*/ 14290 w 814391"/>
                  <a:gd name="connsiteY11" fmla="*/ 402818 h 750439"/>
                  <a:gd name="connsiteX12" fmla="*/ 33341 w 814391"/>
                  <a:gd name="connsiteY12" fmla="*/ 438537 h 750439"/>
                  <a:gd name="connsiteX13" fmla="*/ 130972 w 814391"/>
                  <a:gd name="connsiteY13" fmla="*/ 509204 h 750439"/>
                  <a:gd name="connsiteX14" fmla="*/ 347664 w 814391"/>
                  <a:gd name="connsiteY14" fmla="*/ 624381 h 750439"/>
                  <a:gd name="connsiteX15" fmla="*/ 502447 w 814391"/>
                  <a:gd name="connsiteY15" fmla="*/ 697108 h 750439"/>
                  <a:gd name="connsiteX16" fmla="*/ 569121 w 814391"/>
                  <a:gd name="connsiteY16" fmla="*/ 679774 h 750439"/>
                  <a:gd name="connsiteX17" fmla="*/ 597595 w 814391"/>
                  <a:gd name="connsiteY17" fmla="*/ 667520 h 750439"/>
                  <a:gd name="connsiteX18" fmla="*/ 635796 w 814391"/>
                  <a:gd name="connsiteY18" fmla="*/ 687969 h 750439"/>
                  <a:gd name="connsiteX19" fmla="*/ 631034 w 814391"/>
                  <a:gd name="connsiteY19" fmla="*/ 713777 h 750439"/>
                  <a:gd name="connsiteX20" fmla="*/ 692947 w 814391"/>
                  <a:gd name="connsiteY20" fmla="*/ 750439 h 750439"/>
                  <a:gd name="connsiteX21" fmla="*/ 814391 w 814391"/>
                  <a:gd name="connsiteY21" fmla="*/ 373537 h 750439"/>
                  <a:gd name="connsiteX22" fmla="*/ 759621 w 814391"/>
                  <a:gd name="connsiteY22" fmla="*/ 346785 h 750439"/>
                  <a:gd name="connsiteX23" fmla="*/ 757140 w 814391"/>
                  <a:gd name="connsiteY23" fmla="*/ 362881 h 750439"/>
                  <a:gd name="connsiteX24" fmla="*/ 714375 w 814391"/>
                  <a:gd name="connsiteY24" fmla="*/ 342686 h 750439"/>
                  <a:gd name="connsiteX0" fmla="*/ 711993 w 812009"/>
                  <a:gd name="connsiteY0" fmla="*/ 342686 h 750439"/>
                  <a:gd name="connsiteX1" fmla="*/ 659606 w 812009"/>
                  <a:gd name="connsiteY1" fmla="*/ 257349 h 750439"/>
                  <a:gd name="connsiteX2" fmla="*/ 607221 w 812009"/>
                  <a:gd name="connsiteY2" fmla="*/ 211441 h 750439"/>
                  <a:gd name="connsiteX3" fmla="*/ 473771 w 812009"/>
                  <a:gd name="connsiteY3" fmla="*/ 134402 h 750439"/>
                  <a:gd name="connsiteX4" fmla="*/ 295277 w 812009"/>
                  <a:gd name="connsiteY4" fmla="*/ 42477 h 750439"/>
                  <a:gd name="connsiteX5" fmla="*/ 214314 w 812009"/>
                  <a:gd name="connsiteY5" fmla="*/ 14672 h 750439"/>
                  <a:gd name="connsiteX6" fmla="*/ 159446 w 812009"/>
                  <a:gd name="connsiteY6" fmla="*/ 363 h 750439"/>
                  <a:gd name="connsiteX7" fmla="*/ 116681 w 812009"/>
                  <a:gd name="connsiteY7" fmla="*/ 15725 h 750439"/>
                  <a:gd name="connsiteX8" fmla="*/ 69059 w 812009"/>
                  <a:gd name="connsiteY8" fmla="*/ 101132 h 750439"/>
                  <a:gd name="connsiteX9" fmla="*/ 28576 w 812009"/>
                  <a:gd name="connsiteY9" fmla="*/ 233470 h 750439"/>
                  <a:gd name="connsiteX10" fmla="*/ 0 w 812009"/>
                  <a:gd name="connsiteY10" fmla="*/ 362335 h 750439"/>
                  <a:gd name="connsiteX11" fmla="*/ 11908 w 812009"/>
                  <a:gd name="connsiteY11" fmla="*/ 402818 h 750439"/>
                  <a:gd name="connsiteX12" fmla="*/ 30959 w 812009"/>
                  <a:gd name="connsiteY12" fmla="*/ 438537 h 750439"/>
                  <a:gd name="connsiteX13" fmla="*/ 128590 w 812009"/>
                  <a:gd name="connsiteY13" fmla="*/ 509204 h 750439"/>
                  <a:gd name="connsiteX14" fmla="*/ 345282 w 812009"/>
                  <a:gd name="connsiteY14" fmla="*/ 624381 h 750439"/>
                  <a:gd name="connsiteX15" fmla="*/ 500065 w 812009"/>
                  <a:gd name="connsiteY15" fmla="*/ 697108 h 750439"/>
                  <a:gd name="connsiteX16" fmla="*/ 566739 w 812009"/>
                  <a:gd name="connsiteY16" fmla="*/ 679774 h 750439"/>
                  <a:gd name="connsiteX17" fmla="*/ 595213 w 812009"/>
                  <a:gd name="connsiteY17" fmla="*/ 667520 h 750439"/>
                  <a:gd name="connsiteX18" fmla="*/ 633414 w 812009"/>
                  <a:gd name="connsiteY18" fmla="*/ 687969 h 750439"/>
                  <a:gd name="connsiteX19" fmla="*/ 628652 w 812009"/>
                  <a:gd name="connsiteY19" fmla="*/ 713777 h 750439"/>
                  <a:gd name="connsiteX20" fmla="*/ 690565 w 812009"/>
                  <a:gd name="connsiteY20" fmla="*/ 750439 h 750439"/>
                  <a:gd name="connsiteX21" fmla="*/ 812009 w 812009"/>
                  <a:gd name="connsiteY21" fmla="*/ 373537 h 750439"/>
                  <a:gd name="connsiteX22" fmla="*/ 757239 w 812009"/>
                  <a:gd name="connsiteY22" fmla="*/ 346785 h 750439"/>
                  <a:gd name="connsiteX23" fmla="*/ 754758 w 812009"/>
                  <a:gd name="connsiteY23" fmla="*/ 362881 h 750439"/>
                  <a:gd name="connsiteX24" fmla="*/ 711993 w 812009"/>
                  <a:gd name="connsiteY24" fmla="*/ 342686 h 750439"/>
                  <a:gd name="connsiteX0" fmla="*/ 711993 w 812009"/>
                  <a:gd name="connsiteY0" fmla="*/ 342686 h 750439"/>
                  <a:gd name="connsiteX1" fmla="*/ 659606 w 812009"/>
                  <a:gd name="connsiteY1" fmla="*/ 257349 h 750439"/>
                  <a:gd name="connsiteX2" fmla="*/ 607221 w 812009"/>
                  <a:gd name="connsiteY2" fmla="*/ 211441 h 750439"/>
                  <a:gd name="connsiteX3" fmla="*/ 473771 w 812009"/>
                  <a:gd name="connsiteY3" fmla="*/ 134402 h 750439"/>
                  <a:gd name="connsiteX4" fmla="*/ 295277 w 812009"/>
                  <a:gd name="connsiteY4" fmla="*/ 42477 h 750439"/>
                  <a:gd name="connsiteX5" fmla="*/ 214314 w 812009"/>
                  <a:gd name="connsiteY5" fmla="*/ 14672 h 750439"/>
                  <a:gd name="connsiteX6" fmla="*/ 159446 w 812009"/>
                  <a:gd name="connsiteY6" fmla="*/ 363 h 750439"/>
                  <a:gd name="connsiteX7" fmla="*/ 116681 w 812009"/>
                  <a:gd name="connsiteY7" fmla="*/ 15725 h 750439"/>
                  <a:gd name="connsiteX8" fmla="*/ 69059 w 812009"/>
                  <a:gd name="connsiteY8" fmla="*/ 101132 h 750439"/>
                  <a:gd name="connsiteX9" fmla="*/ 28576 w 812009"/>
                  <a:gd name="connsiteY9" fmla="*/ 233470 h 750439"/>
                  <a:gd name="connsiteX10" fmla="*/ 0 w 812009"/>
                  <a:gd name="connsiteY10" fmla="*/ 362335 h 750439"/>
                  <a:gd name="connsiteX11" fmla="*/ 11908 w 812009"/>
                  <a:gd name="connsiteY11" fmla="*/ 402818 h 750439"/>
                  <a:gd name="connsiteX12" fmla="*/ 30959 w 812009"/>
                  <a:gd name="connsiteY12" fmla="*/ 438537 h 750439"/>
                  <a:gd name="connsiteX13" fmla="*/ 345282 w 812009"/>
                  <a:gd name="connsiteY13" fmla="*/ 624381 h 750439"/>
                  <a:gd name="connsiteX14" fmla="*/ 500065 w 812009"/>
                  <a:gd name="connsiteY14" fmla="*/ 697108 h 750439"/>
                  <a:gd name="connsiteX15" fmla="*/ 566739 w 812009"/>
                  <a:gd name="connsiteY15" fmla="*/ 679774 h 750439"/>
                  <a:gd name="connsiteX16" fmla="*/ 595213 w 812009"/>
                  <a:gd name="connsiteY16" fmla="*/ 667520 h 750439"/>
                  <a:gd name="connsiteX17" fmla="*/ 633414 w 812009"/>
                  <a:gd name="connsiteY17" fmla="*/ 687969 h 750439"/>
                  <a:gd name="connsiteX18" fmla="*/ 628652 w 812009"/>
                  <a:gd name="connsiteY18" fmla="*/ 713777 h 750439"/>
                  <a:gd name="connsiteX19" fmla="*/ 690565 w 812009"/>
                  <a:gd name="connsiteY19" fmla="*/ 750439 h 750439"/>
                  <a:gd name="connsiteX20" fmla="*/ 812009 w 812009"/>
                  <a:gd name="connsiteY20" fmla="*/ 373537 h 750439"/>
                  <a:gd name="connsiteX21" fmla="*/ 757239 w 812009"/>
                  <a:gd name="connsiteY21" fmla="*/ 346785 h 750439"/>
                  <a:gd name="connsiteX22" fmla="*/ 754758 w 812009"/>
                  <a:gd name="connsiteY22" fmla="*/ 362881 h 750439"/>
                  <a:gd name="connsiteX23" fmla="*/ 711993 w 812009"/>
                  <a:gd name="connsiteY23" fmla="*/ 342686 h 750439"/>
                  <a:gd name="connsiteX0" fmla="*/ 711993 w 812009"/>
                  <a:gd name="connsiteY0" fmla="*/ 336724 h 744477"/>
                  <a:gd name="connsiteX1" fmla="*/ 659606 w 812009"/>
                  <a:gd name="connsiteY1" fmla="*/ 251387 h 744477"/>
                  <a:gd name="connsiteX2" fmla="*/ 607221 w 812009"/>
                  <a:gd name="connsiteY2" fmla="*/ 205479 h 744477"/>
                  <a:gd name="connsiteX3" fmla="*/ 473771 w 812009"/>
                  <a:gd name="connsiteY3" fmla="*/ 128440 h 744477"/>
                  <a:gd name="connsiteX4" fmla="*/ 295277 w 812009"/>
                  <a:gd name="connsiteY4" fmla="*/ 36515 h 744477"/>
                  <a:gd name="connsiteX5" fmla="*/ 214314 w 812009"/>
                  <a:gd name="connsiteY5" fmla="*/ 8710 h 744477"/>
                  <a:gd name="connsiteX6" fmla="*/ 164208 w 812009"/>
                  <a:gd name="connsiteY6" fmla="*/ 495 h 744477"/>
                  <a:gd name="connsiteX7" fmla="*/ 116681 w 812009"/>
                  <a:gd name="connsiteY7" fmla="*/ 9763 h 744477"/>
                  <a:gd name="connsiteX8" fmla="*/ 69059 w 812009"/>
                  <a:gd name="connsiteY8" fmla="*/ 95170 h 744477"/>
                  <a:gd name="connsiteX9" fmla="*/ 28576 w 812009"/>
                  <a:gd name="connsiteY9" fmla="*/ 227508 h 744477"/>
                  <a:gd name="connsiteX10" fmla="*/ 0 w 812009"/>
                  <a:gd name="connsiteY10" fmla="*/ 356373 h 744477"/>
                  <a:gd name="connsiteX11" fmla="*/ 11908 w 812009"/>
                  <a:gd name="connsiteY11" fmla="*/ 396856 h 744477"/>
                  <a:gd name="connsiteX12" fmla="*/ 30959 w 812009"/>
                  <a:gd name="connsiteY12" fmla="*/ 432575 h 744477"/>
                  <a:gd name="connsiteX13" fmla="*/ 345282 w 812009"/>
                  <a:gd name="connsiteY13" fmla="*/ 618419 h 744477"/>
                  <a:gd name="connsiteX14" fmla="*/ 500065 w 812009"/>
                  <a:gd name="connsiteY14" fmla="*/ 691146 h 744477"/>
                  <a:gd name="connsiteX15" fmla="*/ 566739 w 812009"/>
                  <a:gd name="connsiteY15" fmla="*/ 673812 h 744477"/>
                  <a:gd name="connsiteX16" fmla="*/ 595213 w 812009"/>
                  <a:gd name="connsiteY16" fmla="*/ 661558 h 744477"/>
                  <a:gd name="connsiteX17" fmla="*/ 633414 w 812009"/>
                  <a:gd name="connsiteY17" fmla="*/ 682007 h 744477"/>
                  <a:gd name="connsiteX18" fmla="*/ 628652 w 812009"/>
                  <a:gd name="connsiteY18" fmla="*/ 707815 h 744477"/>
                  <a:gd name="connsiteX19" fmla="*/ 690565 w 812009"/>
                  <a:gd name="connsiteY19" fmla="*/ 744477 h 744477"/>
                  <a:gd name="connsiteX20" fmla="*/ 812009 w 812009"/>
                  <a:gd name="connsiteY20" fmla="*/ 367575 h 744477"/>
                  <a:gd name="connsiteX21" fmla="*/ 757239 w 812009"/>
                  <a:gd name="connsiteY21" fmla="*/ 340823 h 744477"/>
                  <a:gd name="connsiteX22" fmla="*/ 754758 w 812009"/>
                  <a:gd name="connsiteY22" fmla="*/ 356919 h 744477"/>
                  <a:gd name="connsiteX23" fmla="*/ 711993 w 812009"/>
                  <a:gd name="connsiteY23" fmla="*/ 336724 h 744477"/>
                  <a:gd name="connsiteX0" fmla="*/ 711993 w 812009"/>
                  <a:gd name="connsiteY0" fmla="*/ 336724 h 744477"/>
                  <a:gd name="connsiteX1" fmla="*/ 659606 w 812009"/>
                  <a:gd name="connsiteY1" fmla="*/ 251387 h 744477"/>
                  <a:gd name="connsiteX2" fmla="*/ 607221 w 812009"/>
                  <a:gd name="connsiteY2" fmla="*/ 205479 h 744477"/>
                  <a:gd name="connsiteX3" fmla="*/ 473771 w 812009"/>
                  <a:gd name="connsiteY3" fmla="*/ 128440 h 744477"/>
                  <a:gd name="connsiteX4" fmla="*/ 214314 w 812009"/>
                  <a:gd name="connsiteY4" fmla="*/ 8710 h 744477"/>
                  <a:gd name="connsiteX5" fmla="*/ 164208 w 812009"/>
                  <a:gd name="connsiteY5" fmla="*/ 495 h 744477"/>
                  <a:gd name="connsiteX6" fmla="*/ 116681 w 812009"/>
                  <a:gd name="connsiteY6" fmla="*/ 9763 h 744477"/>
                  <a:gd name="connsiteX7" fmla="*/ 69059 w 812009"/>
                  <a:gd name="connsiteY7" fmla="*/ 95170 h 744477"/>
                  <a:gd name="connsiteX8" fmla="*/ 28576 w 812009"/>
                  <a:gd name="connsiteY8" fmla="*/ 227508 h 744477"/>
                  <a:gd name="connsiteX9" fmla="*/ 0 w 812009"/>
                  <a:gd name="connsiteY9" fmla="*/ 356373 h 744477"/>
                  <a:gd name="connsiteX10" fmla="*/ 11908 w 812009"/>
                  <a:gd name="connsiteY10" fmla="*/ 396856 h 744477"/>
                  <a:gd name="connsiteX11" fmla="*/ 30959 w 812009"/>
                  <a:gd name="connsiteY11" fmla="*/ 432575 h 744477"/>
                  <a:gd name="connsiteX12" fmla="*/ 345282 w 812009"/>
                  <a:gd name="connsiteY12" fmla="*/ 618419 h 744477"/>
                  <a:gd name="connsiteX13" fmla="*/ 500065 w 812009"/>
                  <a:gd name="connsiteY13" fmla="*/ 691146 h 744477"/>
                  <a:gd name="connsiteX14" fmla="*/ 566739 w 812009"/>
                  <a:gd name="connsiteY14" fmla="*/ 673812 h 744477"/>
                  <a:gd name="connsiteX15" fmla="*/ 595213 w 812009"/>
                  <a:gd name="connsiteY15" fmla="*/ 661558 h 744477"/>
                  <a:gd name="connsiteX16" fmla="*/ 633414 w 812009"/>
                  <a:gd name="connsiteY16" fmla="*/ 682007 h 744477"/>
                  <a:gd name="connsiteX17" fmla="*/ 628652 w 812009"/>
                  <a:gd name="connsiteY17" fmla="*/ 707815 h 744477"/>
                  <a:gd name="connsiteX18" fmla="*/ 690565 w 812009"/>
                  <a:gd name="connsiteY18" fmla="*/ 744477 h 744477"/>
                  <a:gd name="connsiteX19" fmla="*/ 812009 w 812009"/>
                  <a:gd name="connsiteY19" fmla="*/ 367575 h 744477"/>
                  <a:gd name="connsiteX20" fmla="*/ 757239 w 812009"/>
                  <a:gd name="connsiteY20" fmla="*/ 340823 h 744477"/>
                  <a:gd name="connsiteX21" fmla="*/ 754758 w 812009"/>
                  <a:gd name="connsiteY21" fmla="*/ 356919 h 744477"/>
                  <a:gd name="connsiteX22" fmla="*/ 711993 w 812009"/>
                  <a:gd name="connsiteY22" fmla="*/ 336724 h 744477"/>
                  <a:gd name="connsiteX0" fmla="*/ 711993 w 812009"/>
                  <a:gd name="connsiteY0" fmla="*/ 336724 h 744477"/>
                  <a:gd name="connsiteX1" fmla="*/ 659606 w 812009"/>
                  <a:gd name="connsiteY1" fmla="*/ 251387 h 744477"/>
                  <a:gd name="connsiteX2" fmla="*/ 607221 w 812009"/>
                  <a:gd name="connsiteY2" fmla="*/ 205479 h 744477"/>
                  <a:gd name="connsiteX3" fmla="*/ 473771 w 812009"/>
                  <a:gd name="connsiteY3" fmla="*/ 128440 h 744477"/>
                  <a:gd name="connsiteX4" fmla="*/ 214314 w 812009"/>
                  <a:gd name="connsiteY4" fmla="*/ 8710 h 744477"/>
                  <a:gd name="connsiteX5" fmla="*/ 164208 w 812009"/>
                  <a:gd name="connsiteY5" fmla="*/ 495 h 744477"/>
                  <a:gd name="connsiteX6" fmla="*/ 116681 w 812009"/>
                  <a:gd name="connsiteY6" fmla="*/ 9763 h 744477"/>
                  <a:gd name="connsiteX7" fmla="*/ 69059 w 812009"/>
                  <a:gd name="connsiteY7" fmla="*/ 95170 h 744477"/>
                  <a:gd name="connsiteX8" fmla="*/ 28576 w 812009"/>
                  <a:gd name="connsiteY8" fmla="*/ 227508 h 744477"/>
                  <a:gd name="connsiteX9" fmla="*/ 0 w 812009"/>
                  <a:gd name="connsiteY9" fmla="*/ 356373 h 744477"/>
                  <a:gd name="connsiteX10" fmla="*/ 11908 w 812009"/>
                  <a:gd name="connsiteY10" fmla="*/ 396856 h 744477"/>
                  <a:gd name="connsiteX11" fmla="*/ 30959 w 812009"/>
                  <a:gd name="connsiteY11" fmla="*/ 432575 h 744477"/>
                  <a:gd name="connsiteX12" fmla="*/ 500065 w 812009"/>
                  <a:gd name="connsiteY12" fmla="*/ 691146 h 744477"/>
                  <a:gd name="connsiteX13" fmla="*/ 566739 w 812009"/>
                  <a:gd name="connsiteY13" fmla="*/ 673812 h 744477"/>
                  <a:gd name="connsiteX14" fmla="*/ 595213 w 812009"/>
                  <a:gd name="connsiteY14" fmla="*/ 661558 h 744477"/>
                  <a:gd name="connsiteX15" fmla="*/ 633414 w 812009"/>
                  <a:gd name="connsiteY15" fmla="*/ 682007 h 744477"/>
                  <a:gd name="connsiteX16" fmla="*/ 628652 w 812009"/>
                  <a:gd name="connsiteY16" fmla="*/ 707815 h 744477"/>
                  <a:gd name="connsiteX17" fmla="*/ 690565 w 812009"/>
                  <a:gd name="connsiteY17" fmla="*/ 744477 h 744477"/>
                  <a:gd name="connsiteX18" fmla="*/ 812009 w 812009"/>
                  <a:gd name="connsiteY18" fmla="*/ 367575 h 744477"/>
                  <a:gd name="connsiteX19" fmla="*/ 757239 w 812009"/>
                  <a:gd name="connsiteY19" fmla="*/ 340823 h 744477"/>
                  <a:gd name="connsiteX20" fmla="*/ 754758 w 812009"/>
                  <a:gd name="connsiteY20" fmla="*/ 356919 h 744477"/>
                  <a:gd name="connsiteX21" fmla="*/ 711993 w 812009"/>
                  <a:gd name="connsiteY21" fmla="*/ 336724 h 744477"/>
                  <a:gd name="connsiteX0" fmla="*/ 711993 w 812009"/>
                  <a:gd name="connsiteY0" fmla="*/ 336724 h 744477"/>
                  <a:gd name="connsiteX1" fmla="*/ 659606 w 812009"/>
                  <a:gd name="connsiteY1" fmla="*/ 251387 h 744477"/>
                  <a:gd name="connsiteX2" fmla="*/ 607221 w 812009"/>
                  <a:gd name="connsiteY2" fmla="*/ 205479 h 744477"/>
                  <a:gd name="connsiteX3" fmla="*/ 214314 w 812009"/>
                  <a:gd name="connsiteY3" fmla="*/ 8710 h 744477"/>
                  <a:gd name="connsiteX4" fmla="*/ 164208 w 812009"/>
                  <a:gd name="connsiteY4" fmla="*/ 495 h 744477"/>
                  <a:gd name="connsiteX5" fmla="*/ 116681 w 812009"/>
                  <a:gd name="connsiteY5" fmla="*/ 9763 h 744477"/>
                  <a:gd name="connsiteX6" fmla="*/ 69059 w 812009"/>
                  <a:gd name="connsiteY6" fmla="*/ 95170 h 744477"/>
                  <a:gd name="connsiteX7" fmla="*/ 28576 w 812009"/>
                  <a:gd name="connsiteY7" fmla="*/ 227508 h 744477"/>
                  <a:gd name="connsiteX8" fmla="*/ 0 w 812009"/>
                  <a:gd name="connsiteY8" fmla="*/ 356373 h 744477"/>
                  <a:gd name="connsiteX9" fmla="*/ 11908 w 812009"/>
                  <a:gd name="connsiteY9" fmla="*/ 396856 h 744477"/>
                  <a:gd name="connsiteX10" fmla="*/ 30959 w 812009"/>
                  <a:gd name="connsiteY10" fmla="*/ 432575 h 744477"/>
                  <a:gd name="connsiteX11" fmla="*/ 500065 w 812009"/>
                  <a:gd name="connsiteY11" fmla="*/ 691146 h 744477"/>
                  <a:gd name="connsiteX12" fmla="*/ 566739 w 812009"/>
                  <a:gd name="connsiteY12" fmla="*/ 673812 h 744477"/>
                  <a:gd name="connsiteX13" fmla="*/ 595213 w 812009"/>
                  <a:gd name="connsiteY13" fmla="*/ 661558 h 744477"/>
                  <a:gd name="connsiteX14" fmla="*/ 633414 w 812009"/>
                  <a:gd name="connsiteY14" fmla="*/ 682007 h 744477"/>
                  <a:gd name="connsiteX15" fmla="*/ 628652 w 812009"/>
                  <a:gd name="connsiteY15" fmla="*/ 707815 h 744477"/>
                  <a:gd name="connsiteX16" fmla="*/ 690565 w 812009"/>
                  <a:gd name="connsiteY16" fmla="*/ 744477 h 744477"/>
                  <a:gd name="connsiteX17" fmla="*/ 812009 w 812009"/>
                  <a:gd name="connsiteY17" fmla="*/ 367575 h 744477"/>
                  <a:gd name="connsiteX18" fmla="*/ 757239 w 812009"/>
                  <a:gd name="connsiteY18" fmla="*/ 340823 h 744477"/>
                  <a:gd name="connsiteX19" fmla="*/ 754758 w 812009"/>
                  <a:gd name="connsiteY19" fmla="*/ 356919 h 744477"/>
                  <a:gd name="connsiteX20" fmla="*/ 711993 w 812009"/>
                  <a:gd name="connsiteY20" fmla="*/ 336724 h 744477"/>
                  <a:gd name="connsiteX0" fmla="*/ 711993 w 812009"/>
                  <a:gd name="connsiteY0" fmla="*/ 336724 h 744477"/>
                  <a:gd name="connsiteX1" fmla="*/ 659606 w 812009"/>
                  <a:gd name="connsiteY1" fmla="*/ 251387 h 744477"/>
                  <a:gd name="connsiteX2" fmla="*/ 607221 w 812009"/>
                  <a:gd name="connsiteY2" fmla="*/ 205479 h 744477"/>
                  <a:gd name="connsiteX3" fmla="*/ 214314 w 812009"/>
                  <a:gd name="connsiteY3" fmla="*/ 8710 h 744477"/>
                  <a:gd name="connsiteX4" fmla="*/ 164208 w 812009"/>
                  <a:gd name="connsiteY4" fmla="*/ 495 h 744477"/>
                  <a:gd name="connsiteX5" fmla="*/ 116681 w 812009"/>
                  <a:gd name="connsiteY5" fmla="*/ 9763 h 744477"/>
                  <a:gd name="connsiteX6" fmla="*/ 69059 w 812009"/>
                  <a:gd name="connsiteY6" fmla="*/ 95170 h 744477"/>
                  <a:gd name="connsiteX7" fmla="*/ 28576 w 812009"/>
                  <a:gd name="connsiteY7" fmla="*/ 230554 h 744477"/>
                  <a:gd name="connsiteX8" fmla="*/ 0 w 812009"/>
                  <a:gd name="connsiteY8" fmla="*/ 356373 h 744477"/>
                  <a:gd name="connsiteX9" fmla="*/ 11908 w 812009"/>
                  <a:gd name="connsiteY9" fmla="*/ 396856 h 744477"/>
                  <a:gd name="connsiteX10" fmla="*/ 30959 w 812009"/>
                  <a:gd name="connsiteY10" fmla="*/ 432575 h 744477"/>
                  <a:gd name="connsiteX11" fmla="*/ 500065 w 812009"/>
                  <a:gd name="connsiteY11" fmla="*/ 691146 h 744477"/>
                  <a:gd name="connsiteX12" fmla="*/ 566739 w 812009"/>
                  <a:gd name="connsiteY12" fmla="*/ 673812 h 744477"/>
                  <a:gd name="connsiteX13" fmla="*/ 595213 w 812009"/>
                  <a:gd name="connsiteY13" fmla="*/ 661558 h 744477"/>
                  <a:gd name="connsiteX14" fmla="*/ 633414 w 812009"/>
                  <a:gd name="connsiteY14" fmla="*/ 682007 h 744477"/>
                  <a:gd name="connsiteX15" fmla="*/ 628652 w 812009"/>
                  <a:gd name="connsiteY15" fmla="*/ 707815 h 744477"/>
                  <a:gd name="connsiteX16" fmla="*/ 690565 w 812009"/>
                  <a:gd name="connsiteY16" fmla="*/ 744477 h 744477"/>
                  <a:gd name="connsiteX17" fmla="*/ 812009 w 812009"/>
                  <a:gd name="connsiteY17" fmla="*/ 367575 h 744477"/>
                  <a:gd name="connsiteX18" fmla="*/ 757239 w 812009"/>
                  <a:gd name="connsiteY18" fmla="*/ 340823 h 744477"/>
                  <a:gd name="connsiteX19" fmla="*/ 754758 w 812009"/>
                  <a:gd name="connsiteY19" fmla="*/ 356919 h 744477"/>
                  <a:gd name="connsiteX20" fmla="*/ 711993 w 812009"/>
                  <a:gd name="connsiteY20" fmla="*/ 336724 h 744477"/>
                  <a:gd name="connsiteX0" fmla="*/ 711993 w 812009"/>
                  <a:gd name="connsiteY0" fmla="*/ 336724 h 744477"/>
                  <a:gd name="connsiteX1" fmla="*/ 659606 w 812009"/>
                  <a:gd name="connsiteY1" fmla="*/ 251387 h 744477"/>
                  <a:gd name="connsiteX2" fmla="*/ 607221 w 812009"/>
                  <a:gd name="connsiteY2" fmla="*/ 205479 h 744477"/>
                  <a:gd name="connsiteX3" fmla="*/ 214314 w 812009"/>
                  <a:gd name="connsiteY3" fmla="*/ 8710 h 744477"/>
                  <a:gd name="connsiteX4" fmla="*/ 164208 w 812009"/>
                  <a:gd name="connsiteY4" fmla="*/ 495 h 744477"/>
                  <a:gd name="connsiteX5" fmla="*/ 116681 w 812009"/>
                  <a:gd name="connsiteY5" fmla="*/ 9763 h 744477"/>
                  <a:gd name="connsiteX6" fmla="*/ 69059 w 812009"/>
                  <a:gd name="connsiteY6" fmla="*/ 95170 h 744477"/>
                  <a:gd name="connsiteX7" fmla="*/ 26195 w 812009"/>
                  <a:gd name="connsiteY7" fmla="*/ 227507 h 744477"/>
                  <a:gd name="connsiteX8" fmla="*/ 0 w 812009"/>
                  <a:gd name="connsiteY8" fmla="*/ 356373 h 744477"/>
                  <a:gd name="connsiteX9" fmla="*/ 11908 w 812009"/>
                  <a:gd name="connsiteY9" fmla="*/ 396856 h 744477"/>
                  <a:gd name="connsiteX10" fmla="*/ 30959 w 812009"/>
                  <a:gd name="connsiteY10" fmla="*/ 432575 h 744477"/>
                  <a:gd name="connsiteX11" fmla="*/ 500065 w 812009"/>
                  <a:gd name="connsiteY11" fmla="*/ 691146 h 744477"/>
                  <a:gd name="connsiteX12" fmla="*/ 566739 w 812009"/>
                  <a:gd name="connsiteY12" fmla="*/ 673812 h 744477"/>
                  <a:gd name="connsiteX13" fmla="*/ 595213 w 812009"/>
                  <a:gd name="connsiteY13" fmla="*/ 661558 h 744477"/>
                  <a:gd name="connsiteX14" fmla="*/ 633414 w 812009"/>
                  <a:gd name="connsiteY14" fmla="*/ 682007 h 744477"/>
                  <a:gd name="connsiteX15" fmla="*/ 628652 w 812009"/>
                  <a:gd name="connsiteY15" fmla="*/ 707815 h 744477"/>
                  <a:gd name="connsiteX16" fmla="*/ 690565 w 812009"/>
                  <a:gd name="connsiteY16" fmla="*/ 744477 h 744477"/>
                  <a:gd name="connsiteX17" fmla="*/ 812009 w 812009"/>
                  <a:gd name="connsiteY17" fmla="*/ 367575 h 744477"/>
                  <a:gd name="connsiteX18" fmla="*/ 757239 w 812009"/>
                  <a:gd name="connsiteY18" fmla="*/ 340823 h 744477"/>
                  <a:gd name="connsiteX19" fmla="*/ 754758 w 812009"/>
                  <a:gd name="connsiteY19" fmla="*/ 356919 h 744477"/>
                  <a:gd name="connsiteX20" fmla="*/ 711993 w 812009"/>
                  <a:gd name="connsiteY20" fmla="*/ 336724 h 744477"/>
                  <a:gd name="connsiteX0" fmla="*/ 709612 w 809628"/>
                  <a:gd name="connsiteY0" fmla="*/ 336724 h 744477"/>
                  <a:gd name="connsiteX1" fmla="*/ 657225 w 809628"/>
                  <a:gd name="connsiteY1" fmla="*/ 251387 h 744477"/>
                  <a:gd name="connsiteX2" fmla="*/ 604840 w 809628"/>
                  <a:gd name="connsiteY2" fmla="*/ 205479 h 744477"/>
                  <a:gd name="connsiteX3" fmla="*/ 211933 w 809628"/>
                  <a:gd name="connsiteY3" fmla="*/ 8710 h 744477"/>
                  <a:gd name="connsiteX4" fmla="*/ 161827 w 809628"/>
                  <a:gd name="connsiteY4" fmla="*/ 495 h 744477"/>
                  <a:gd name="connsiteX5" fmla="*/ 114300 w 809628"/>
                  <a:gd name="connsiteY5" fmla="*/ 9763 h 744477"/>
                  <a:gd name="connsiteX6" fmla="*/ 66678 w 809628"/>
                  <a:gd name="connsiteY6" fmla="*/ 95170 h 744477"/>
                  <a:gd name="connsiteX7" fmla="*/ 23814 w 809628"/>
                  <a:gd name="connsiteY7" fmla="*/ 227507 h 744477"/>
                  <a:gd name="connsiteX8" fmla="*/ 0 w 809628"/>
                  <a:gd name="connsiteY8" fmla="*/ 350279 h 744477"/>
                  <a:gd name="connsiteX9" fmla="*/ 9527 w 809628"/>
                  <a:gd name="connsiteY9" fmla="*/ 396856 h 744477"/>
                  <a:gd name="connsiteX10" fmla="*/ 28578 w 809628"/>
                  <a:gd name="connsiteY10" fmla="*/ 432575 h 744477"/>
                  <a:gd name="connsiteX11" fmla="*/ 497684 w 809628"/>
                  <a:gd name="connsiteY11" fmla="*/ 691146 h 744477"/>
                  <a:gd name="connsiteX12" fmla="*/ 564358 w 809628"/>
                  <a:gd name="connsiteY12" fmla="*/ 673812 h 744477"/>
                  <a:gd name="connsiteX13" fmla="*/ 592832 w 809628"/>
                  <a:gd name="connsiteY13" fmla="*/ 661558 h 744477"/>
                  <a:gd name="connsiteX14" fmla="*/ 631033 w 809628"/>
                  <a:gd name="connsiteY14" fmla="*/ 682007 h 744477"/>
                  <a:gd name="connsiteX15" fmla="*/ 626271 w 809628"/>
                  <a:gd name="connsiteY15" fmla="*/ 707815 h 744477"/>
                  <a:gd name="connsiteX16" fmla="*/ 688184 w 809628"/>
                  <a:gd name="connsiteY16" fmla="*/ 744477 h 744477"/>
                  <a:gd name="connsiteX17" fmla="*/ 809628 w 809628"/>
                  <a:gd name="connsiteY17" fmla="*/ 367575 h 744477"/>
                  <a:gd name="connsiteX18" fmla="*/ 754858 w 809628"/>
                  <a:gd name="connsiteY18" fmla="*/ 340823 h 744477"/>
                  <a:gd name="connsiteX19" fmla="*/ 752377 w 809628"/>
                  <a:gd name="connsiteY19" fmla="*/ 356919 h 744477"/>
                  <a:gd name="connsiteX20" fmla="*/ 709612 w 809628"/>
                  <a:gd name="connsiteY20" fmla="*/ 336724 h 744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628" h="744477">
                    <a:moveTo>
                      <a:pt x="709612" y="336724"/>
                    </a:moveTo>
                    <a:cubicBezTo>
                      <a:pt x="693737" y="318468"/>
                      <a:pt x="673100" y="269643"/>
                      <a:pt x="657225" y="251387"/>
                    </a:cubicBezTo>
                    <a:lnTo>
                      <a:pt x="604840" y="205479"/>
                    </a:lnTo>
                    <a:cubicBezTo>
                      <a:pt x="530625" y="165033"/>
                      <a:pt x="285769" y="42874"/>
                      <a:pt x="211933" y="8710"/>
                    </a:cubicBezTo>
                    <a:cubicBezTo>
                      <a:pt x="198406" y="12064"/>
                      <a:pt x="175354" y="-2859"/>
                      <a:pt x="161827" y="495"/>
                    </a:cubicBezTo>
                    <a:lnTo>
                      <a:pt x="114300" y="9763"/>
                    </a:lnTo>
                    <a:cubicBezTo>
                      <a:pt x="102791" y="15716"/>
                      <a:pt x="81759" y="52787"/>
                      <a:pt x="66678" y="95170"/>
                    </a:cubicBezTo>
                    <a:cubicBezTo>
                      <a:pt x="51597" y="137553"/>
                      <a:pt x="38102" y="174326"/>
                      <a:pt x="23814" y="227507"/>
                    </a:cubicBezTo>
                    <a:cubicBezTo>
                      <a:pt x="2780" y="289301"/>
                      <a:pt x="9128" y="314164"/>
                      <a:pt x="0" y="350279"/>
                    </a:cubicBezTo>
                    <a:cubicBezTo>
                      <a:pt x="4763" y="361392"/>
                      <a:pt x="4764" y="385743"/>
                      <a:pt x="9527" y="396856"/>
                    </a:cubicBezTo>
                    <a:lnTo>
                      <a:pt x="28578" y="432575"/>
                    </a:lnTo>
                    <a:cubicBezTo>
                      <a:pt x="109938" y="481623"/>
                      <a:pt x="408388" y="650940"/>
                      <a:pt x="497684" y="691146"/>
                    </a:cubicBezTo>
                    <a:lnTo>
                      <a:pt x="564358" y="673812"/>
                    </a:lnTo>
                    <a:cubicBezTo>
                      <a:pt x="575851" y="670912"/>
                      <a:pt x="581720" y="660192"/>
                      <a:pt x="592832" y="661558"/>
                    </a:cubicBezTo>
                    <a:cubicBezTo>
                      <a:pt x="603945" y="662924"/>
                      <a:pt x="623079" y="675313"/>
                      <a:pt x="631033" y="682007"/>
                    </a:cubicBezTo>
                    <a:cubicBezTo>
                      <a:pt x="638987" y="688701"/>
                      <a:pt x="614762" y="702259"/>
                      <a:pt x="626271" y="707815"/>
                    </a:cubicBezTo>
                    <a:lnTo>
                      <a:pt x="688184" y="744477"/>
                    </a:lnTo>
                    <a:cubicBezTo>
                      <a:pt x="719934" y="679647"/>
                      <a:pt x="796531" y="438755"/>
                      <a:pt x="809628" y="367575"/>
                    </a:cubicBezTo>
                    <a:cubicBezTo>
                      <a:pt x="778672" y="347518"/>
                      <a:pt x="768749" y="349519"/>
                      <a:pt x="754858" y="340823"/>
                    </a:cubicBezTo>
                    <a:cubicBezTo>
                      <a:pt x="742141" y="337016"/>
                      <a:pt x="760712" y="357602"/>
                      <a:pt x="752377" y="356919"/>
                    </a:cubicBezTo>
                    <a:cubicBezTo>
                      <a:pt x="744042" y="356236"/>
                      <a:pt x="722296" y="352282"/>
                      <a:pt x="709612" y="336724"/>
                    </a:cubicBezTo>
                    <a:close/>
                  </a:path>
                </a:pathLst>
              </a:cu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Picture 3" descr="C:\Users\5107556\AppData\Local\Microsoft\Windows\Temporary Internet Files\Content.IE5\RGVNJYC1\lgi01a201408030000[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750951">
                <a:off x="623290" y="203963"/>
                <a:ext cx="394498" cy="778317"/>
              </a:xfrm>
              <a:prstGeom prst="rect">
                <a:avLst/>
              </a:prstGeom>
              <a:noFill/>
            </p:spPr>
          </p:pic>
        </p:grpSp>
        <p:sp>
          <p:nvSpPr>
            <p:cNvPr id="17" name="フリーフォーム 16"/>
            <p:cNvSpPr/>
            <p:nvPr/>
          </p:nvSpPr>
          <p:spPr>
            <a:xfrm>
              <a:off x="1947196" y="4684831"/>
              <a:ext cx="614766" cy="222250"/>
            </a:xfrm>
            <a:custGeom>
              <a:avLst/>
              <a:gdLst>
                <a:gd name="connsiteX0" fmla="*/ 0 w 584200"/>
                <a:gd name="connsiteY0" fmla="*/ 9525 h 193675"/>
                <a:gd name="connsiteX1" fmla="*/ 82550 w 584200"/>
                <a:gd name="connsiteY1" fmla="*/ 0 h 193675"/>
                <a:gd name="connsiteX2" fmla="*/ 225425 w 584200"/>
                <a:gd name="connsiteY2" fmla="*/ 31750 h 193675"/>
                <a:gd name="connsiteX3" fmla="*/ 361950 w 584200"/>
                <a:gd name="connsiteY3" fmla="*/ 57150 h 193675"/>
                <a:gd name="connsiteX4" fmla="*/ 517525 w 584200"/>
                <a:gd name="connsiteY4" fmla="*/ 114300 h 193675"/>
                <a:gd name="connsiteX5" fmla="*/ 584200 w 584200"/>
                <a:gd name="connsiteY5" fmla="*/ 152400 h 193675"/>
                <a:gd name="connsiteX6" fmla="*/ 571500 w 584200"/>
                <a:gd name="connsiteY6" fmla="*/ 193675 h 193675"/>
                <a:gd name="connsiteX7" fmla="*/ 434975 w 584200"/>
                <a:gd name="connsiteY7" fmla="*/ 177800 h 193675"/>
                <a:gd name="connsiteX8" fmla="*/ 365125 w 584200"/>
                <a:gd name="connsiteY8" fmla="*/ 168275 h 193675"/>
                <a:gd name="connsiteX9" fmla="*/ 222250 w 584200"/>
                <a:gd name="connsiteY9" fmla="*/ 111125 h 193675"/>
                <a:gd name="connsiteX10" fmla="*/ 0 w 584200"/>
                <a:gd name="connsiteY10" fmla="*/ 9525 h 193675"/>
                <a:gd name="connsiteX0" fmla="*/ 0 w 584200"/>
                <a:gd name="connsiteY0" fmla="*/ 9525 h 193675"/>
                <a:gd name="connsiteX1" fmla="*/ 82550 w 584200"/>
                <a:gd name="connsiteY1" fmla="*/ 0 h 193675"/>
                <a:gd name="connsiteX2" fmla="*/ 225425 w 584200"/>
                <a:gd name="connsiteY2" fmla="*/ 31750 h 193675"/>
                <a:gd name="connsiteX3" fmla="*/ 361950 w 584200"/>
                <a:gd name="connsiteY3" fmla="*/ 57150 h 193675"/>
                <a:gd name="connsiteX4" fmla="*/ 517525 w 584200"/>
                <a:gd name="connsiteY4" fmla="*/ 114300 h 193675"/>
                <a:gd name="connsiteX5" fmla="*/ 584200 w 584200"/>
                <a:gd name="connsiteY5" fmla="*/ 152400 h 193675"/>
                <a:gd name="connsiteX6" fmla="*/ 571500 w 584200"/>
                <a:gd name="connsiteY6" fmla="*/ 193675 h 193675"/>
                <a:gd name="connsiteX7" fmla="*/ 419100 w 584200"/>
                <a:gd name="connsiteY7" fmla="*/ 193675 h 193675"/>
                <a:gd name="connsiteX8" fmla="*/ 365125 w 584200"/>
                <a:gd name="connsiteY8" fmla="*/ 168275 h 193675"/>
                <a:gd name="connsiteX9" fmla="*/ 222250 w 584200"/>
                <a:gd name="connsiteY9" fmla="*/ 111125 h 193675"/>
                <a:gd name="connsiteX10" fmla="*/ 0 w 584200"/>
                <a:gd name="connsiteY10" fmla="*/ 9525 h 193675"/>
                <a:gd name="connsiteX0" fmla="*/ 0 w 596900"/>
                <a:gd name="connsiteY0" fmla="*/ 6350 h 193675"/>
                <a:gd name="connsiteX1" fmla="*/ 95250 w 596900"/>
                <a:gd name="connsiteY1" fmla="*/ 0 h 193675"/>
                <a:gd name="connsiteX2" fmla="*/ 238125 w 596900"/>
                <a:gd name="connsiteY2" fmla="*/ 31750 h 193675"/>
                <a:gd name="connsiteX3" fmla="*/ 374650 w 596900"/>
                <a:gd name="connsiteY3" fmla="*/ 57150 h 193675"/>
                <a:gd name="connsiteX4" fmla="*/ 530225 w 596900"/>
                <a:gd name="connsiteY4" fmla="*/ 114300 h 193675"/>
                <a:gd name="connsiteX5" fmla="*/ 596900 w 596900"/>
                <a:gd name="connsiteY5" fmla="*/ 152400 h 193675"/>
                <a:gd name="connsiteX6" fmla="*/ 584200 w 596900"/>
                <a:gd name="connsiteY6" fmla="*/ 193675 h 193675"/>
                <a:gd name="connsiteX7" fmla="*/ 431800 w 596900"/>
                <a:gd name="connsiteY7" fmla="*/ 193675 h 193675"/>
                <a:gd name="connsiteX8" fmla="*/ 377825 w 596900"/>
                <a:gd name="connsiteY8" fmla="*/ 168275 h 193675"/>
                <a:gd name="connsiteX9" fmla="*/ 234950 w 596900"/>
                <a:gd name="connsiteY9" fmla="*/ 111125 h 193675"/>
                <a:gd name="connsiteX10" fmla="*/ 0 w 596900"/>
                <a:gd name="connsiteY10" fmla="*/ 6350 h 193675"/>
                <a:gd name="connsiteX0" fmla="*/ 0 w 596900"/>
                <a:gd name="connsiteY0" fmla="*/ 6350 h 193675"/>
                <a:gd name="connsiteX1" fmla="*/ 95250 w 596900"/>
                <a:gd name="connsiteY1" fmla="*/ 0 h 193675"/>
                <a:gd name="connsiteX2" fmla="*/ 250825 w 596900"/>
                <a:gd name="connsiteY2" fmla="*/ 25400 h 193675"/>
                <a:gd name="connsiteX3" fmla="*/ 374650 w 596900"/>
                <a:gd name="connsiteY3" fmla="*/ 57150 h 193675"/>
                <a:gd name="connsiteX4" fmla="*/ 530225 w 596900"/>
                <a:gd name="connsiteY4" fmla="*/ 114300 h 193675"/>
                <a:gd name="connsiteX5" fmla="*/ 596900 w 596900"/>
                <a:gd name="connsiteY5" fmla="*/ 152400 h 193675"/>
                <a:gd name="connsiteX6" fmla="*/ 584200 w 596900"/>
                <a:gd name="connsiteY6" fmla="*/ 193675 h 193675"/>
                <a:gd name="connsiteX7" fmla="*/ 431800 w 596900"/>
                <a:gd name="connsiteY7" fmla="*/ 193675 h 193675"/>
                <a:gd name="connsiteX8" fmla="*/ 377825 w 596900"/>
                <a:gd name="connsiteY8" fmla="*/ 168275 h 193675"/>
                <a:gd name="connsiteX9" fmla="*/ 234950 w 596900"/>
                <a:gd name="connsiteY9" fmla="*/ 111125 h 193675"/>
                <a:gd name="connsiteX10" fmla="*/ 0 w 596900"/>
                <a:gd name="connsiteY10" fmla="*/ 6350 h 193675"/>
                <a:gd name="connsiteX0" fmla="*/ 0 w 587375"/>
                <a:gd name="connsiteY0" fmla="*/ 6350 h 193675"/>
                <a:gd name="connsiteX1" fmla="*/ 95250 w 587375"/>
                <a:gd name="connsiteY1" fmla="*/ 0 h 193675"/>
                <a:gd name="connsiteX2" fmla="*/ 250825 w 587375"/>
                <a:gd name="connsiteY2" fmla="*/ 25400 h 193675"/>
                <a:gd name="connsiteX3" fmla="*/ 374650 w 587375"/>
                <a:gd name="connsiteY3" fmla="*/ 57150 h 193675"/>
                <a:gd name="connsiteX4" fmla="*/ 530225 w 587375"/>
                <a:gd name="connsiteY4" fmla="*/ 114300 h 193675"/>
                <a:gd name="connsiteX5" fmla="*/ 587375 w 587375"/>
                <a:gd name="connsiteY5" fmla="*/ 152400 h 193675"/>
                <a:gd name="connsiteX6" fmla="*/ 584200 w 587375"/>
                <a:gd name="connsiteY6" fmla="*/ 193675 h 193675"/>
                <a:gd name="connsiteX7" fmla="*/ 431800 w 587375"/>
                <a:gd name="connsiteY7" fmla="*/ 193675 h 193675"/>
                <a:gd name="connsiteX8" fmla="*/ 377825 w 587375"/>
                <a:gd name="connsiteY8" fmla="*/ 168275 h 193675"/>
                <a:gd name="connsiteX9" fmla="*/ 234950 w 587375"/>
                <a:gd name="connsiteY9" fmla="*/ 111125 h 193675"/>
                <a:gd name="connsiteX10" fmla="*/ 0 w 587375"/>
                <a:gd name="connsiteY10" fmla="*/ 6350 h 193675"/>
                <a:gd name="connsiteX0" fmla="*/ 0 w 635000"/>
                <a:gd name="connsiteY0" fmla="*/ 6350 h 231775"/>
                <a:gd name="connsiteX1" fmla="*/ 95250 w 635000"/>
                <a:gd name="connsiteY1" fmla="*/ 0 h 231775"/>
                <a:gd name="connsiteX2" fmla="*/ 250825 w 635000"/>
                <a:gd name="connsiteY2" fmla="*/ 25400 h 231775"/>
                <a:gd name="connsiteX3" fmla="*/ 374650 w 635000"/>
                <a:gd name="connsiteY3" fmla="*/ 57150 h 231775"/>
                <a:gd name="connsiteX4" fmla="*/ 530225 w 635000"/>
                <a:gd name="connsiteY4" fmla="*/ 114300 h 231775"/>
                <a:gd name="connsiteX5" fmla="*/ 587375 w 635000"/>
                <a:gd name="connsiteY5" fmla="*/ 152400 h 231775"/>
                <a:gd name="connsiteX6" fmla="*/ 635000 w 635000"/>
                <a:gd name="connsiteY6" fmla="*/ 231775 h 231775"/>
                <a:gd name="connsiteX7" fmla="*/ 431800 w 635000"/>
                <a:gd name="connsiteY7" fmla="*/ 193675 h 231775"/>
                <a:gd name="connsiteX8" fmla="*/ 377825 w 635000"/>
                <a:gd name="connsiteY8" fmla="*/ 168275 h 231775"/>
                <a:gd name="connsiteX9" fmla="*/ 234950 w 635000"/>
                <a:gd name="connsiteY9" fmla="*/ 111125 h 231775"/>
                <a:gd name="connsiteX10" fmla="*/ 0 w 635000"/>
                <a:gd name="connsiteY10" fmla="*/ 6350 h 231775"/>
                <a:gd name="connsiteX0" fmla="*/ 0 w 647475"/>
                <a:gd name="connsiteY0" fmla="*/ 6350 h 231775"/>
                <a:gd name="connsiteX1" fmla="*/ 95250 w 647475"/>
                <a:gd name="connsiteY1" fmla="*/ 0 h 231775"/>
                <a:gd name="connsiteX2" fmla="*/ 250825 w 647475"/>
                <a:gd name="connsiteY2" fmla="*/ 25400 h 231775"/>
                <a:gd name="connsiteX3" fmla="*/ 374650 w 647475"/>
                <a:gd name="connsiteY3" fmla="*/ 57150 h 231775"/>
                <a:gd name="connsiteX4" fmla="*/ 530225 w 647475"/>
                <a:gd name="connsiteY4" fmla="*/ 114300 h 231775"/>
                <a:gd name="connsiteX5" fmla="*/ 587375 w 647475"/>
                <a:gd name="connsiteY5" fmla="*/ 152400 h 231775"/>
                <a:gd name="connsiteX6" fmla="*/ 635000 w 647475"/>
                <a:gd name="connsiteY6" fmla="*/ 231775 h 231775"/>
                <a:gd name="connsiteX7" fmla="*/ 431800 w 647475"/>
                <a:gd name="connsiteY7" fmla="*/ 193675 h 231775"/>
                <a:gd name="connsiteX8" fmla="*/ 377825 w 647475"/>
                <a:gd name="connsiteY8" fmla="*/ 168275 h 231775"/>
                <a:gd name="connsiteX9" fmla="*/ 234950 w 647475"/>
                <a:gd name="connsiteY9" fmla="*/ 111125 h 231775"/>
                <a:gd name="connsiteX10" fmla="*/ 0 w 647475"/>
                <a:gd name="connsiteY10" fmla="*/ 6350 h 231775"/>
                <a:gd name="connsiteX0" fmla="*/ 0 w 644690"/>
                <a:gd name="connsiteY0" fmla="*/ 6350 h 254000"/>
                <a:gd name="connsiteX1" fmla="*/ 95250 w 644690"/>
                <a:gd name="connsiteY1" fmla="*/ 0 h 254000"/>
                <a:gd name="connsiteX2" fmla="*/ 250825 w 644690"/>
                <a:gd name="connsiteY2" fmla="*/ 25400 h 254000"/>
                <a:gd name="connsiteX3" fmla="*/ 374650 w 644690"/>
                <a:gd name="connsiteY3" fmla="*/ 57150 h 254000"/>
                <a:gd name="connsiteX4" fmla="*/ 530225 w 644690"/>
                <a:gd name="connsiteY4" fmla="*/ 114300 h 254000"/>
                <a:gd name="connsiteX5" fmla="*/ 587375 w 644690"/>
                <a:gd name="connsiteY5" fmla="*/ 152400 h 254000"/>
                <a:gd name="connsiteX6" fmla="*/ 631825 w 644690"/>
                <a:gd name="connsiteY6" fmla="*/ 254000 h 254000"/>
                <a:gd name="connsiteX7" fmla="*/ 431800 w 644690"/>
                <a:gd name="connsiteY7" fmla="*/ 193675 h 254000"/>
                <a:gd name="connsiteX8" fmla="*/ 377825 w 644690"/>
                <a:gd name="connsiteY8" fmla="*/ 168275 h 254000"/>
                <a:gd name="connsiteX9" fmla="*/ 234950 w 644690"/>
                <a:gd name="connsiteY9" fmla="*/ 111125 h 254000"/>
                <a:gd name="connsiteX10" fmla="*/ 0 w 644690"/>
                <a:gd name="connsiteY10" fmla="*/ 6350 h 254000"/>
                <a:gd name="connsiteX0" fmla="*/ 0 w 644690"/>
                <a:gd name="connsiteY0" fmla="*/ 6350 h 254000"/>
                <a:gd name="connsiteX1" fmla="*/ 95250 w 644690"/>
                <a:gd name="connsiteY1" fmla="*/ 0 h 254000"/>
                <a:gd name="connsiteX2" fmla="*/ 250825 w 644690"/>
                <a:gd name="connsiteY2" fmla="*/ 25400 h 254000"/>
                <a:gd name="connsiteX3" fmla="*/ 374650 w 644690"/>
                <a:gd name="connsiteY3" fmla="*/ 57150 h 254000"/>
                <a:gd name="connsiteX4" fmla="*/ 530225 w 644690"/>
                <a:gd name="connsiteY4" fmla="*/ 114300 h 254000"/>
                <a:gd name="connsiteX5" fmla="*/ 587375 w 644690"/>
                <a:gd name="connsiteY5" fmla="*/ 152400 h 254000"/>
                <a:gd name="connsiteX6" fmla="*/ 631825 w 644690"/>
                <a:gd name="connsiteY6" fmla="*/ 254000 h 254000"/>
                <a:gd name="connsiteX7" fmla="*/ 431800 w 644690"/>
                <a:gd name="connsiteY7" fmla="*/ 193675 h 254000"/>
                <a:gd name="connsiteX8" fmla="*/ 377825 w 644690"/>
                <a:gd name="connsiteY8" fmla="*/ 168275 h 254000"/>
                <a:gd name="connsiteX9" fmla="*/ 234950 w 644690"/>
                <a:gd name="connsiteY9" fmla="*/ 111125 h 254000"/>
                <a:gd name="connsiteX10" fmla="*/ 0 w 644690"/>
                <a:gd name="connsiteY10" fmla="*/ 6350 h 254000"/>
                <a:gd name="connsiteX0" fmla="*/ 0 w 640755"/>
                <a:gd name="connsiteY0" fmla="*/ 6350 h 254000"/>
                <a:gd name="connsiteX1" fmla="*/ 95250 w 640755"/>
                <a:gd name="connsiteY1" fmla="*/ 0 h 254000"/>
                <a:gd name="connsiteX2" fmla="*/ 250825 w 640755"/>
                <a:gd name="connsiteY2" fmla="*/ 25400 h 254000"/>
                <a:gd name="connsiteX3" fmla="*/ 374650 w 640755"/>
                <a:gd name="connsiteY3" fmla="*/ 57150 h 254000"/>
                <a:gd name="connsiteX4" fmla="*/ 530225 w 640755"/>
                <a:gd name="connsiteY4" fmla="*/ 114300 h 254000"/>
                <a:gd name="connsiteX5" fmla="*/ 542925 w 640755"/>
                <a:gd name="connsiteY5" fmla="*/ 165100 h 254000"/>
                <a:gd name="connsiteX6" fmla="*/ 631825 w 640755"/>
                <a:gd name="connsiteY6" fmla="*/ 254000 h 254000"/>
                <a:gd name="connsiteX7" fmla="*/ 431800 w 640755"/>
                <a:gd name="connsiteY7" fmla="*/ 193675 h 254000"/>
                <a:gd name="connsiteX8" fmla="*/ 377825 w 640755"/>
                <a:gd name="connsiteY8" fmla="*/ 168275 h 254000"/>
                <a:gd name="connsiteX9" fmla="*/ 234950 w 640755"/>
                <a:gd name="connsiteY9" fmla="*/ 111125 h 254000"/>
                <a:gd name="connsiteX10" fmla="*/ 0 w 640755"/>
                <a:gd name="connsiteY10" fmla="*/ 6350 h 254000"/>
                <a:gd name="connsiteX0" fmla="*/ 0 w 581572"/>
                <a:gd name="connsiteY0" fmla="*/ 6350 h 215900"/>
                <a:gd name="connsiteX1" fmla="*/ 95250 w 581572"/>
                <a:gd name="connsiteY1" fmla="*/ 0 h 215900"/>
                <a:gd name="connsiteX2" fmla="*/ 250825 w 581572"/>
                <a:gd name="connsiteY2" fmla="*/ 25400 h 215900"/>
                <a:gd name="connsiteX3" fmla="*/ 374650 w 581572"/>
                <a:gd name="connsiteY3" fmla="*/ 57150 h 215900"/>
                <a:gd name="connsiteX4" fmla="*/ 530225 w 581572"/>
                <a:gd name="connsiteY4" fmla="*/ 114300 h 215900"/>
                <a:gd name="connsiteX5" fmla="*/ 542925 w 581572"/>
                <a:gd name="connsiteY5" fmla="*/ 165100 h 215900"/>
                <a:gd name="connsiteX6" fmla="*/ 565150 w 581572"/>
                <a:gd name="connsiteY6" fmla="*/ 215900 h 215900"/>
                <a:gd name="connsiteX7" fmla="*/ 431800 w 581572"/>
                <a:gd name="connsiteY7" fmla="*/ 193675 h 215900"/>
                <a:gd name="connsiteX8" fmla="*/ 377825 w 581572"/>
                <a:gd name="connsiteY8" fmla="*/ 168275 h 215900"/>
                <a:gd name="connsiteX9" fmla="*/ 234950 w 581572"/>
                <a:gd name="connsiteY9" fmla="*/ 111125 h 215900"/>
                <a:gd name="connsiteX10" fmla="*/ 0 w 581572"/>
                <a:gd name="connsiteY10" fmla="*/ 6350 h 215900"/>
                <a:gd name="connsiteX0" fmla="*/ 0 w 581572"/>
                <a:gd name="connsiteY0" fmla="*/ 6350 h 215900"/>
                <a:gd name="connsiteX1" fmla="*/ 95250 w 581572"/>
                <a:gd name="connsiteY1" fmla="*/ 0 h 215900"/>
                <a:gd name="connsiteX2" fmla="*/ 250825 w 581572"/>
                <a:gd name="connsiteY2" fmla="*/ 25400 h 215900"/>
                <a:gd name="connsiteX3" fmla="*/ 374650 w 581572"/>
                <a:gd name="connsiteY3" fmla="*/ 57150 h 215900"/>
                <a:gd name="connsiteX4" fmla="*/ 447675 w 581572"/>
                <a:gd name="connsiteY4" fmla="*/ 107950 h 215900"/>
                <a:gd name="connsiteX5" fmla="*/ 542925 w 581572"/>
                <a:gd name="connsiteY5" fmla="*/ 165100 h 215900"/>
                <a:gd name="connsiteX6" fmla="*/ 565150 w 581572"/>
                <a:gd name="connsiteY6" fmla="*/ 215900 h 215900"/>
                <a:gd name="connsiteX7" fmla="*/ 431800 w 581572"/>
                <a:gd name="connsiteY7" fmla="*/ 193675 h 215900"/>
                <a:gd name="connsiteX8" fmla="*/ 377825 w 581572"/>
                <a:gd name="connsiteY8" fmla="*/ 168275 h 215900"/>
                <a:gd name="connsiteX9" fmla="*/ 234950 w 581572"/>
                <a:gd name="connsiteY9" fmla="*/ 111125 h 215900"/>
                <a:gd name="connsiteX10" fmla="*/ 0 w 581572"/>
                <a:gd name="connsiteY10" fmla="*/ 6350 h 215900"/>
                <a:gd name="connsiteX0" fmla="*/ 0 w 581572"/>
                <a:gd name="connsiteY0" fmla="*/ 6350 h 215900"/>
                <a:gd name="connsiteX1" fmla="*/ 95250 w 581572"/>
                <a:gd name="connsiteY1" fmla="*/ 0 h 215900"/>
                <a:gd name="connsiteX2" fmla="*/ 250825 w 581572"/>
                <a:gd name="connsiteY2" fmla="*/ 25400 h 215900"/>
                <a:gd name="connsiteX3" fmla="*/ 358775 w 581572"/>
                <a:gd name="connsiteY3" fmla="*/ 53975 h 215900"/>
                <a:gd name="connsiteX4" fmla="*/ 447675 w 581572"/>
                <a:gd name="connsiteY4" fmla="*/ 107950 h 215900"/>
                <a:gd name="connsiteX5" fmla="*/ 542925 w 581572"/>
                <a:gd name="connsiteY5" fmla="*/ 165100 h 215900"/>
                <a:gd name="connsiteX6" fmla="*/ 565150 w 581572"/>
                <a:gd name="connsiteY6" fmla="*/ 215900 h 215900"/>
                <a:gd name="connsiteX7" fmla="*/ 431800 w 581572"/>
                <a:gd name="connsiteY7" fmla="*/ 193675 h 215900"/>
                <a:gd name="connsiteX8" fmla="*/ 377825 w 581572"/>
                <a:gd name="connsiteY8" fmla="*/ 168275 h 215900"/>
                <a:gd name="connsiteX9" fmla="*/ 234950 w 581572"/>
                <a:gd name="connsiteY9" fmla="*/ 111125 h 215900"/>
                <a:gd name="connsiteX10" fmla="*/ 0 w 581572"/>
                <a:gd name="connsiteY10" fmla="*/ 6350 h 215900"/>
                <a:gd name="connsiteX0" fmla="*/ 0 w 606972"/>
                <a:gd name="connsiteY0" fmla="*/ 0 h 222250"/>
                <a:gd name="connsiteX1" fmla="*/ 120650 w 606972"/>
                <a:gd name="connsiteY1" fmla="*/ 6350 h 222250"/>
                <a:gd name="connsiteX2" fmla="*/ 276225 w 606972"/>
                <a:gd name="connsiteY2" fmla="*/ 31750 h 222250"/>
                <a:gd name="connsiteX3" fmla="*/ 384175 w 606972"/>
                <a:gd name="connsiteY3" fmla="*/ 60325 h 222250"/>
                <a:gd name="connsiteX4" fmla="*/ 473075 w 606972"/>
                <a:gd name="connsiteY4" fmla="*/ 114300 h 222250"/>
                <a:gd name="connsiteX5" fmla="*/ 568325 w 606972"/>
                <a:gd name="connsiteY5" fmla="*/ 171450 h 222250"/>
                <a:gd name="connsiteX6" fmla="*/ 590550 w 606972"/>
                <a:gd name="connsiteY6" fmla="*/ 222250 h 222250"/>
                <a:gd name="connsiteX7" fmla="*/ 457200 w 606972"/>
                <a:gd name="connsiteY7" fmla="*/ 200025 h 222250"/>
                <a:gd name="connsiteX8" fmla="*/ 403225 w 606972"/>
                <a:gd name="connsiteY8" fmla="*/ 174625 h 222250"/>
                <a:gd name="connsiteX9" fmla="*/ 260350 w 606972"/>
                <a:gd name="connsiteY9" fmla="*/ 117475 h 222250"/>
                <a:gd name="connsiteX10" fmla="*/ 0 w 606972"/>
                <a:gd name="connsiteY10" fmla="*/ 0 h 222250"/>
                <a:gd name="connsiteX0" fmla="*/ 0 w 614766"/>
                <a:gd name="connsiteY0" fmla="*/ 0 h 222250"/>
                <a:gd name="connsiteX1" fmla="*/ 120650 w 614766"/>
                <a:gd name="connsiteY1" fmla="*/ 6350 h 222250"/>
                <a:gd name="connsiteX2" fmla="*/ 276225 w 614766"/>
                <a:gd name="connsiteY2" fmla="*/ 31750 h 222250"/>
                <a:gd name="connsiteX3" fmla="*/ 384175 w 614766"/>
                <a:gd name="connsiteY3" fmla="*/ 60325 h 222250"/>
                <a:gd name="connsiteX4" fmla="*/ 473075 w 614766"/>
                <a:gd name="connsiteY4" fmla="*/ 114300 h 222250"/>
                <a:gd name="connsiteX5" fmla="*/ 568325 w 614766"/>
                <a:gd name="connsiteY5" fmla="*/ 171450 h 222250"/>
                <a:gd name="connsiteX6" fmla="*/ 600075 w 614766"/>
                <a:gd name="connsiteY6" fmla="*/ 222250 h 222250"/>
                <a:gd name="connsiteX7" fmla="*/ 457200 w 614766"/>
                <a:gd name="connsiteY7" fmla="*/ 200025 h 222250"/>
                <a:gd name="connsiteX8" fmla="*/ 403225 w 614766"/>
                <a:gd name="connsiteY8" fmla="*/ 174625 h 222250"/>
                <a:gd name="connsiteX9" fmla="*/ 260350 w 614766"/>
                <a:gd name="connsiteY9" fmla="*/ 117475 h 222250"/>
                <a:gd name="connsiteX10" fmla="*/ 0 w 614766"/>
                <a:gd name="connsiteY10"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4766" h="222250">
                  <a:moveTo>
                    <a:pt x="0" y="0"/>
                  </a:moveTo>
                  <a:lnTo>
                    <a:pt x="120650" y="6350"/>
                  </a:lnTo>
                  <a:lnTo>
                    <a:pt x="276225" y="31750"/>
                  </a:lnTo>
                  <a:lnTo>
                    <a:pt x="384175" y="60325"/>
                  </a:lnTo>
                  <a:lnTo>
                    <a:pt x="473075" y="114300"/>
                  </a:lnTo>
                  <a:lnTo>
                    <a:pt x="568325" y="171450"/>
                  </a:lnTo>
                  <a:cubicBezTo>
                    <a:pt x="584200" y="197908"/>
                    <a:pt x="641350" y="192617"/>
                    <a:pt x="600075" y="222250"/>
                  </a:cubicBezTo>
                  <a:cubicBezTo>
                    <a:pt x="520700" y="176742"/>
                    <a:pt x="523875" y="220133"/>
                    <a:pt x="457200" y="200025"/>
                  </a:cubicBezTo>
                  <a:lnTo>
                    <a:pt x="403225" y="174625"/>
                  </a:lnTo>
                  <a:lnTo>
                    <a:pt x="260350" y="117475"/>
                  </a:lnTo>
                  <a:lnTo>
                    <a:pt x="0" y="0"/>
                  </a:lnTo>
                  <a:close/>
                </a:path>
              </a:pathLst>
            </a:custGeom>
            <a:gradFill flip="none" rotWithShape="1">
              <a:gsLst>
                <a:gs pos="0">
                  <a:srgbClr val="FFFF00"/>
                </a:gs>
                <a:gs pos="100000">
                  <a:srgbClr val="FFFF00">
                    <a:shade val="67500"/>
                    <a:satMod val="115000"/>
                  </a:srgbClr>
                </a:gs>
                <a:gs pos="100000">
                  <a:srgbClr val="FFFF99"/>
                </a:gs>
              </a:gsLst>
              <a:path path="circle">
                <a:fillToRect l="50000" t="50000" r="50000" b="50000"/>
              </a:path>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9" name="平行四辺形 18"/>
          <p:cNvSpPr/>
          <p:nvPr/>
        </p:nvSpPr>
        <p:spPr>
          <a:xfrm>
            <a:off x="2445101" y="5043487"/>
            <a:ext cx="679152" cy="204787"/>
          </a:xfrm>
          <a:prstGeom prst="parallelogram">
            <a:avLst>
              <a:gd name="adj" fmla="val 98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26"/>
          <p:cNvSpPr/>
          <p:nvPr/>
        </p:nvSpPr>
        <p:spPr>
          <a:xfrm>
            <a:off x="2424228" y="5748337"/>
            <a:ext cx="714377" cy="292835"/>
          </a:xfrm>
          <a:custGeom>
            <a:avLst/>
            <a:gdLst>
              <a:gd name="connsiteX0" fmla="*/ 0 w 595313"/>
              <a:gd name="connsiteY0" fmla="*/ 142875 h 180975"/>
              <a:gd name="connsiteX1" fmla="*/ 123825 w 595313"/>
              <a:gd name="connsiteY1" fmla="*/ 61912 h 180975"/>
              <a:gd name="connsiteX2" fmla="*/ 319088 w 595313"/>
              <a:gd name="connsiteY2" fmla="*/ 28575 h 180975"/>
              <a:gd name="connsiteX3" fmla="*/ 538163 w 595313"/>
              <a:gd name="connsiteY3" fmla="*/ 0 h 180975"/>
              <a:gd name="connsiteX4" fmla="*/ 595313 w 595313"/>
              <a:gd name="connsiteY4" fmla="*/ 23812 h 180975"/>
              <a:gd name="connsiteX5" fmla="*/ 381000 w 595313"/>
              <a:gd name="connsiteY5" fmla="*/ 180975 h 180975"/>
              <a:gd name="connsiteX6" fmla="*/ 66675 w 595313"/>
              <a:gd name="connsiteY6" fmla="*/ 123825 h 180975"/>
              <a:gd name="connsiteX0" fmla="*/ 0 w 742951"/>
              <a:gd name="connsiteY0" fmla="*/ 152401 h 195348"/>
              <a:gd name="connsiteX1" fmla="*/ 123825 w 742951"/>
              <a:gd name="connsiteY1" fmla="*/ 71438 h 195348"/>
              <a:gd name="connsiteX2" fmla="*/ 319088 w 742951"/>
              <a:gd name="connsiteY2" fmla="*/ 38101 h 195348"/>
              <a:gd name="connsiteX3" fmla="*/ 538163 w 742951"/>
              <a:gd name="connsiteY3" fmla="*/ 9526 h 195348"/>
              <a:gd name="connsiteX4" fmla="*/ 742951 w 742951"/>
              <a:gd name="connsiteY4" fmla="*/ 0 h 195348"/>
              <a:gd name="connsiteX5" fmla="*/ 381000 w 742951"/>
              <a:gd name="connsiteY5" fmla="*/ 190501 h 195348"/>
              <a:gd name="connsiteX6" fmla="*/ 66675 w 742951"/>
              <a:gd name="connsiteY6" fmla="*/ 133351 h 195348"/>
              <a:gd name="connsiteX0" fmla="*/ 0 w 742951"/>
              <a:gd name="connsiteY0" fmla="*/ 185737 h 228684"/>
              <a:gd name="connsiteX1" fmla="*/ 123825 w 742951"/>
              <a:gd name="connsiteY1" fmla="*/ 104774 h 228684"/>
              <a:gd name="connsiteX2" fmla="*/ 261938 w 742951"/>
              <a:gd name="connsiteY2" fmla="*/ 0 h 228684"/>
              <a:gd name="connsiteX3" fmla="*/ 538163 w 742951"/>
              <a:gd name="connsiteY3" fmla="*/ 42862 h 228684"/>
              <a:gd name="connsiteX4" fmla="*/ 742951 w 742951"/>
              <a:gd name="connsiteY4" fmla="*/ 33336 h 228684"/>
              <a:gd name="connsiteX5" fmla="*/ 381000 w 742951"/>
              <a:gd name="connsiteY5" fmla="*/ 223837 h 228684"/>
              <a:gd name="connsiteX6" fmla="*/ 66675 w 742951"/>
              <a:gd name="connsiteY6" fmla="*/ 166687 h 228684"/>
              <a:gd name="connsiteX0" fmla="*/ 0 w 742951"/>
              <a:gd name="connsiteY0" fmla="*/ 185737 h 228684"/>
              <a:gd name="connsiteX1" fmla="*/ 76200 w 742951"/>
              <a:gd name="connsiteY1" fmla="*/ 109537 h 228684"/>
              <a:gd name="connsiteX2" fmla="*/ 261938 w 742951"/>
              <a:gd name="connsiteY2" fmla="*/ 0 h 228684"/>
              <a:gd name="connsiteX3" fmla="*/ 538163 w 742951"/>
              <a:gd name="connsiteY3" fmla="*/ 42862 h 228684"/>
              <a:gd name="connsiteX4" fmla="*/ 742951 w 742951"/>
              <a:gd name="connsiteY4" fmla="*/ 33336 h 228684"/>
              <a:gd name="connsiteX5" fmla="*/ 381000 w 742951"/>
              <a:gd name="connsiteY5" fmla="*/ 223837 h 228684"/>
              <a:gd name="connsiteX6" fmla="*/ 66675 w 742951"/>
              <a:gd name="connsiteY6" fmla="*/ 166687 h 228684"/>
              <a:gd name="connsiteX0" fmla="*/ 0 w 742951"/>
              <a:gd name="connsiteY0" fmla="*/ 185737 h 251248"/>
              <a:gd name="connsiteX1" fmla="*/ 76200 w 742951"/>
              <a:gd name="connsiteY1" fmla="*/ 109537 h 251248"/>
              <a:gd name="connsiteX2" fmla="*/ 261938 w 742951"/>
              <a:gd name="connsiteY2" fmla="*/ 0 h 251248"/>
              <a:gd name="connsiteX3" fmla="*/ 538163 w 742951"/>
              <a:gd name="connsiteY3" fmla="*/ 42862 h 251248"/>
              <a:gd name="connsiteX4" fmla="*/ 742951 w 742951"/>
              <a:gd name="connsiteY4" fmla="*/ 33336 h 251248"/>
              <a:gd name="connsiteX5" fmla="*/ 381000 w 742951"/>
              <a:gd name="connsiteY5" fmla="*/ 223837 h 251248"/>
              <a:gd name="connsiteX6" fmla="*/ 42863 w 742951"/>
              <a:gd name="connsiteY6" fmla="*/ 238124 h 251248"/>
              <a:gd name="connsiteX0" fmla="*/ 0 w 742951"/>
              <a:gd name="connsiteY0" fmla="*/ 185737 h 258452"/>
              <a:gd name="connsiteX1" fmla="*/ 76200 w 742951"/>
              <a:gd name="connsiteY1" fmla="*/ 109537 h 258452"/>
              <a:gd name="connsiteX2" fmla="*/ 261938 w 742951"/>
              <a:gd name="connsiteY2" fmla="*/ 0 h 258452"/>
              <a:gd name="connsiteX3" fmla="*/ 538163 w 742951"/>
              <a:gd name="connsiteY3" fmla="*/ 42862 h 258452"/>
              <a:gd name="connsiteX4" fmla="*/ 742951 w 742951"/>
              <a:gd name="connsiteY4" fmla="*/ 33336 h 258452"/>
              <a:gd name="connsiteX5" fmla="*/ 509587 w 742951"/>
              <a:gd name="connsiteY5" fmla="*/ 238124 h 258452"/>
              <a:gd name="connsiteX6" fmla="*/ 42863 w 742951"/>
              <a:gd name="connsiteY6" fmla="*/ 238124 h 258452"/>
              <a:gd name="connsiteX0" fmla="*/ 0 w 742951"/>
              <a:gd name="connsiteY0" fmla="*/ 185737 h 249370"/>
              <a:gd name="connsiteX1" fmla="*/ 76200 w 742951"/>
              <a:gd name="connsiteY1" fmla="*/ 109537 h 249370"/>
              <a:gd name="connsiteX2" fmla="*/ 261938 w 742951"/>
              <a:gd name="connsiteY2" fmla="*/ 0 h 249370"/>
              <a:gd name="connsiteX3" fmla="*/ 538163 w 742951"/>
              <a:gd name="connsiteY3" fmla="*/ 42862 h 249370"/>
              <a:gd name="connsiteX4" fmla="*/ 742951 w 742951"/>
              <a:gd name="connsiteY4" fmla="*/ 33336 h 249370"/>
              <a:gd name="connsiteX5" fmla="*/ 509587 w 742951"/>
              <a:gd name="connsiteY5" fmla="*/ 238124 h 249370"/>
              <a:gd name="connsiteX6" fmla="*/ 42863 w 742951"/>
              <a:gd name="connsiteY6" fmla="*/ 238124 h 249370"/>
              <a:gd name="connsiteX0" fmla="*/ 0 w 728663"/>
              <a:gd name="connsiteY0" fmla="*/ 157162 h 249370"/>
              <a:gd name="connsiteX1" fmla="*/ 61912 w 728663"/>
              <a:gd name="connsiteY1" fmla="*/ 109537 h 249370"/>
              <a:gd name="connsiteX2" fmla="*/ 247650 w 728663"/>
              <a:gd name="connsiteY2" fmla="*/ 0 h 249370"/>
              <a:gd name="connsiteX3" fmla="*/ 523875 w 728663"/>
              <a:gd name="connsiteY3" fmla="*/ 42862 h 249370"/>
              <a:gd name="connsiteX4" fmla="*/ 728663 w 728663"/>
              <a:gd name="connsiteY4" fmla="*/ 33336 h 249370"/>
              <a:gd name="connsiteX5" fmla="*/ 495299 w 728663"/>
              <a:gd name="connsiteY5" fmla="*/ 238124 h 249370"/>
              <a:gd name="connsiteX6" fmla="*/ 28575 w 728663"/>
              <a:gd name="connsiteY6" fmla="*/ 238124 h 249370"/>
              <a:gd name="connsiteX0" fmla="*/ 0 w 704851"/>
              <a:gd name="connsiteY0" fmla="*/ 142874 h 249370"/>
              <a:gd name="connsiteX1" fmla="*/ 38100 w 704851"/>
              <a:gd name="connsiteY1" fmla="*/ 109537 h 249370"/>
              <a:gd name="connsiteX2" fmla="*/ 223838 w 704851"/>
              <a:gd name="connsiteY2" fmla="*/ 0 h 249370"/>
              <a:gd name="connsiteX3" fmla="*/ 500063 w 704851"/>
              <a:gd name="connsiteY3" fmla="*/ 42862 h 249370"/>
              <a:gd name="connsiteX4" fmla="*/ 704851 w 704851"/>
              <a:gd name="connsiteY4" fmla="*/ 33336 h 249370"/>
              <a:gd name="connsiteX5" fmla="*/ 471487 w 704851"/>
              <a:gd name="connsiteY5" fmla="*/ 238124 h 249370"/>
              <a:gd name="connsiteX6" fmla="*/ 4763 w 704851"/>
              <a:gd name="connsiteY6" fmla="*/ 238124 h 249370"/>
              <a:gd name="connsiteX0" fmla="*/ 0 w 704851"/>
              <a:gd name="connsiteY0" fmla="*/ 142874 h 249370"/>
              <a:gd name="connsiteX1" fmla="*/ 38100 w 704851"/>
              <a:gd name="connsiteY1" fmla="*/ 109537 h 249370"/>
              <a:gd name="connsiteX2" fmla="*/ 209550 w 704851"/>
              <a:gd name="connsiteY2" fmla="*/ 0 h 249370"/>
              <a:gd name="connsiteX3" fmla="*/ 500063 w 704851"/>
              <a:gd name="connsiteY3" fmla="*/ 42862 h 249370"/>
              <a:gd name="connsiteX4" fmla="*/ 704851 w 704851"/>
              <a:gd name="connsiteY4" fmla="*/ 33336 h 249370"/>
              <a:gd name="connsiteX5" fmla="*/ 471487 w 704851"/>
              <a:gd name="connsiteY5" fmla="*/ 238124 h 249370"/>
              <a:gd name="connsiteX6" fmla="*/ 4763 w 704851"/>
              <a:gd name="connsiteY6" fmla="*/ 238124 h 249370"/>
              <a:gd name="connsiteX0" fmla="*/ 0 w 723901"/>
              <a:gd name="connsiteY0" fmla="*/ 142874 h 249370"/>
              <a:gd name="connsiteX1" fmla="*/ 57150 w 723901"/>
              <a:gd name="connsiteY1" fmla="*/ 109537 h 249370"/>
              <a:gd name="connsiteX2" fmla="*/ 228600 w 723901"/>
              <a:gd name="connsiteY2" fmla="*/ 0 h 249370"/>
              <a:gd name="connsiteX3" fmla="*/ 519113 w 723901"/>
              <a:gd name="connsiteY3" fmla="*/ 42862 h 249370"/>
              <a:gd name="connsiteX4" fmla="*/ 723901 w 723901"/>
              <a:gd name="connsiteY4" fmla="*/ 33336 h 249370"/>
              <a:gd name="connsiteX5" fmla="*/ 490537 w 723901"/>
              <a:gd name="connsiteY5" fmla="*/ 238124 h 249370"/>
              <a:gd name="connsiteX6" fmla="*/ 23813 w 723901"/>
              <a:gd name="connsiteY6" fmla="*/ 238124 h 249370"/>
              <a:gd name="connsiteX0" fmla="*/ 0 w 723901"/>
              <a:gd name="connsiteY0" fmla="*/ 142874 h 258452"/>
              <a:gd name="connsiteX1" fmla="*/ 57150 w 723901"/>
              <a:gd name="connsiteY1" fmla="*/ 109537 h 258452"/>
              <a:gd name="connsiteX2" fmla="*/ 228600 w 723901"/>
              <a:gd name="connsiteY2" fmla="*/ 0 h 258452"/>
              <a:gd name="connsiteX3" fmla="*/ 519113 w 723901"/>
              <a:gd name="connsiteY3" fmla="*/ 42862 h 258452"/>
              <a:gd name="connsiteX4" fmla="*/ 723901 w 723901"/>
              <a:gd name="connsiteY4" fmla="*/ 33336 h 258452"/>
              <a:gd name="connsiteX5" fmla="*/ 490537 w 723901"/>
              <a:gd name="connsiteY5" fmla="*/ 238124 h 258452"/>
              <a:gd name="connsiteX6" fmla="*/ 0 w 723901"/>
              <a:gd name="connsiteY6" fmla="*/ 238124 h 258452"/>
              <a:gd name="connsiteX0" fmla="*/ 0 w 723901"/>
              <a:gd name="connsiteY0" fmla="*/ 152399 h 267977"/>
              <a:gd name="connsiteX1" fmla="*/ 57150 w 723901"/>
              <a:gd name="connsiteY1" fmla="*/ 119062 h 267977"/>
              <a:gd name="connsiteX2" fmla="*/ 228600 w 723901"/>
              <a:gd name="connsiteY2" fmla="*/ 9525 h 267977"/>
              <a:gd name="connsiteX3" fmla="*/ 542925 w 723901"/>
              <a:gd name="connsiteY3" fmla="*/ 0 h 267977"/>
              <a:gd name="connsiteX4" fmla="*/ 723901 w 723901"/>
              <a:gd name="connsiteY4" fmla="*/ 42861 h 267977"/>
              <a:gd name="connsiteX5" fmla="*/ 490537 w 723901"/>
              <a:gd name="connsiteY5" fmla="*/ 247649 h 267977"/>
              <a:gd name="connsiteX6" fmla="*/ 0 w 723901"/>
              <a:gd name="connsiteY6" fmla="*/ 247649 h 267977"/>
              <a:gd name="connsiteX0" fmla="*/ 0 w 723901"/>
              <a:gd name="connsiteY0" fmla="*/ 153908 h 269486"/>
              <a:gd name="connsiteX1" fmla="*/ 57150 w 723901"/>
              <a:gd name="connsiteY1" fmla="*/ 120571 h 269486"/>
              <a:gd name="connsiteX2" fmla="*/ 228600 w 723901"/>
              <a:gd name="connsiteY2" fmla="*/ 11034 h 269486"/>
              <a:gd name="connsiteX3" fmla="*/ 542925 w 723901"/>
              <a:gd name="connsiteY3" fmla="*/ 1509 h 269486"/>
              <a:gd name="connsiteX4" fmla="*/ 723901 w 723901"/>
              <a:gd name="connsiteY4" fmla="*/ 44370 h 269486"/>
              <a:gd name="connsiteX5" fmla="*/ 490537 w 723901"/>
              <a:gd name="connsiteY5" fmla="*/ 249158 h 269486"/>
              <a:gd name="connsiteX6" fmla="*/ 0 w 723901"/>
              <a:gd name="connsiteY6" fmla="*/ 249158 h 269486"/>
              <a:gd name="connsiteX0" fmla="*/ 0 w 728663"/>
              <a:gd name="connsiteY0" fmla="*/ 167968 h 287239"/>
              <a:gd name="connsiteX1" fmla="*/ 57150 w 728663"/>
              <a:gd name="connsiteY1" fmla="*/ 134631 h 287239"/>
              <a:gd name="connsiteX2" fmla="*/ 228600 w 728663"/>
              <a:gd name="connsiteY2" fmla="*/ 25094 h 287239"/>
              <a:gd name="connsiteX3" fmla="*/ 542925 w 728663"/>
              <a:gd name="connsiteY3" fmla="*/ 15569 h 287239"/>
              <a:gd name="connsiteX4" fmla="*/ 728663 w 728663"/>
              <a:gd name="connsiteY4" fmla="*/ 6043 h 287239"/>
              <a:gd name="connsiteX5" fmla="*/ 490537 w 728663"/>
              <a:gd name="connsiteY5" fmla="*/ 263218 h 287239"/>
              <a:gd name="connsiteX6" fmla="*/ 0 w 728663"/>
              <a:gd name="connsiteY6" fmla="*/ 263218 h 287239"/>
              <a:gd name="connsiteX0" fmla="*/ 0 w 744421"/>
              <a:gd name="connsiteY0" fmla="*/ 167968 h 284211"/>
              <a:gd name="connsiteX1" fmla="*/ 57150 w 744421"/>
              <a:gd name="connsiteY1" fmla="*/ 134631 h 284211"/>
              <a:gd name="connsiteX2" fmla="*/ 228600 w 744421"/>
              <a:gd name="connsiteY2" fmla="*/ 25094 h 284211"/>
              <a:gd name="connsiteX3" fmla="*/ 542925 w 744421"/>
              <a:gd name="connsiteY3" fmla="*/ 15569 h 284211"/>
              <a:gd name="connsiteX4" fmla="*/ 728663 w 744421"/>
              <a:gd name="connsiteY4" fmla="*/ 6043 h 284211"/>
              <a:gd name="connsiteX5" fmla="*/ 719021 w 744421"/>
              <a:gd name="connsiteY5" fmla="*/ 48906 h 284211"/>
              <a:gd name="connsiteX6" fmla="*/ 490537 w 744421"/>
              <a:gd name="connsiteY6" fmla="*/ 263218 h 284211"/>
              <a:gd name="connsiteX7" fmla="*/ 0 w 744421"/>
              <a:gd name="connsiteY7" fmla="*/ 263218 h 284211"/>
              <a:gd name="connsiteX0" fmla="*/ 0 w 744421"/>
              <a:gd name="connsiteY0" fmla="*/ 167968 h 284211"/>
              <a:gd name="connsiteX1" fmla="*/ 57150 w 744421"/>
              <a:gd name="connsiteY1" fmla="*/ 134631 h 284211"/>
              <a:gd name="connsiteX2" fmla="*/ 228600 w 744421"/>
              <a:gd name="connsiteY2" fmla="*/ 25094 h 284211"/>
              <a:gd name="connsiteX3" fmla="*/ 542925 w 744421"/>
              <a:gd name="connsiteY3" fmla="*/ 15569 h 284211"/>
              <a:gd name="connsiteX4" fmla="*/ 728663 w 744421"/>
              <a:gd name="connsiteY4" fmla="*/ 6043 h 284211"/>
              <a:gd name="connsiteX5" fmla="*/ 719021 w 744421"/>
              <a:gd name="connsiteY5" fmla="*/ 48906 h 284211"/>
              <a:gd name="connsiteX6" fmla="*/ 490537 w 744421"/>
              <a:gd name="connsiteY6" fmla="*/ 263218 h 284211"/>
              <a:gd name="connsiteX7" fmla="*/ 0 w 744421"/>
              <a:gd name="connsiteY7" fmla="*/ 263218 h 284211"/>
              <a:gd name="connsiteX0" fmla="*/ 0 w 744421"/>
              <a:gd name="connsiteY0" fmla="*/ 167968 h 300477"/>
              <a:gd name="connsiteX1" fmla="*/ 57150 w 744421"/>
              <a:gd name="connsiteY1" fmla="*/ 134631 h 300477"/>
              <a:gd name="connsiteX2" fmla="*/ 228600 w 744421"/>
              <a:gd name="connsiteY2" fmla="*/ 25094 h 300477"/>
              <a:gd name="connsiteX3" fmla="*/ 542925 w 744421"/>
              <a:gd name="connsiteY3" fmla="*/ 15569 h 300477"/>
              <a:gd name="connsiteX4" fmla="*/ 728663 w 744421"/>
              <a:gd name="connsiteY4" fmla="*/ 6043 h 300477"/>
              <a:gd name="connsiteX5" fmla="*/ 719021 w 744421"/>
              <a:gd name="connsiteY5" fmla="*/ 48906 h 300477"/>
              <a:gd name="connsiteX6" fmla="*/ 490537 w 744421"/>
              <a:gd name="connsiteY6" fmla="*/ 263218 h 300477"/>
              <a:gd name="connsiteX7" fmla="*/ 0 w 744421"/>
              <a:gd name="connsiteY7" fmla="*/ 263218 h 300477"/>
              <a:gd name="connsiteX0" fmla="*/ 0 w 744421"/>
              <a:gd name="connsiteY0" fmla="*/ 167968 h 280100"/>
              <a:gd name="connsiteX1" fmla="*/ 57150 w 744421"/>
              <a:gd name="connsiteY1" fmla="*/ 134631 h 280100"/>
              <a:gd name="connsiteX2" fmla="*/ 228600 w 744421"/>
              <a:gd name="connsiteY2" fmla="*/ 25094 h 280100"/>
              <a:gd name="connsiteX3" fmla="*/ 542925 w 744421"/>
              <a:gd name="connsiteY3" fmla="*/ 15569 h 280100"/>
              <a:gd name="connsiteX4" fmla="*/ 728663 w 744421"/>
              <a:gd name="connsiteY4" fmla="*/ 6043 h 280100"/>
              <a:gd name="connsiteX5" fmla="*/ 719021 w 744421"/>
              <a:gd name="connsiteY5" fmla="*/ 48906 h 280100"/>
              <a:gd name="connsiteX6" fmla="*/ 490537 w 744421"/>
              <a:gd name="connsiteY6" fmla="*/ 263218 h 280100"/>
              <a:gd name="connsiteX7" fmla="*/ 0 w 744421"/>
              <a:gd name="connsiteY7" fmla="*/ 263218 h 280100"/>
              <a:gd name="connsiteX0" fmla="*/ 0 w 744421"/>
              <a:gd name="connsiteY0" fmla="*/ 167968 h 291944"/>
              <a:gd name="connsiteX1" fmla="*/ 57150 w 744421"/>
              <a:gd name="connsiteY1" fmla="*/ 134631 h 291944"/>
              <a:gd name="connsiteX2" fmla="*/ 228600 w 744421"/>
              <a:gd name="connsiteY2" fmla="*/ 25094 h 291944"/>
              <a:gd name="connsiteX3" fmla="*/ 542925 w 744421"/>
              <a:gd name="connsiteY3" fmla="*/ 15569 h 291944"/>
              <a:gd name="connsiteX4" fmla="*/ 728663 w 744421"/>
              <a:gd name="connsiteY4" fmla="*/ 6043 h 291944"/>
              <a:gd name="connsiteX5" fmla="*/ 719021 w 744421"/>
              <a:gd name="connsiteY5" fmla="*/ 48906 h 291944"/>
              <a:gd name="connsiteX6" fmla="*/ 490537 w 744421"/>
              <a:gd name="connsiteY6" fmla="*/ 263218 h 291944"/>
              <a:gd name="connsiteX7" fmla="*/ 4762 w 744421"/>
              <a:gd name="connsiteY7" fmla="*/ 277506 h 291944"/>
              <a:gd name="connsiteX0" fmla="*/ 9526 w 739659"/>
              <a:gd name="connsiteY0" fmla="*/ 206068 h 291944"/>
              <a:gd name="connsiteX1" fmla="*/ 52388 w 739659"/>
              <a:gd name="connsiteY1" fmla="*/ 134631 h 291944"/>
              <a:gd name="connsiteX2" fmla="*/ 223838 w 739659"/>
              <a:gd name="connsiteY2" fmla="*/ 25094 h 291944"/>
              <a:gd name="connsiteX3" fmla="*/ 538163 w 739659"/>
              <a:gd name="connsiteY3" fmla="*/ 15569 h 291944"/>
              <a:gd name="connsiteX4" fmla="*/ 723901 w 739659"/>
              <a:gd name="connsiteY4" fmla="*/ 6043 h 291944"/>
              <a:gd name="connsiteX5" fmla="*/ 714259 w 739659"/>
              <a:gd name="connsiteY5" fmla="*/ 48906 h 291944"/>
              <a:gd name="connsiteX6" fmla="*/ 485775 w 739659"/>
              <a:gd name="connsiteY6" fmla="*/ 263218 h 291944"/>
              <a:gd name="connsiteX7" fmla="*/ 0 w 739659"/>
              <a:gd name="connsiteY7" fmla="*/ 277506 h 291944"/>
              <a:gd name="connsiteX0" fmla="*/ 9526 w 739659"/>
              <a:gd name="connsiteY0" fmla="*/ 206068 h 291944"/>
              <a:gd name="connsiteX1" fmla="*/ 223838 w 739659"/>
              <a:gd name="connsiteY1" fmla="*/ 25094 h 291944"/>
              <a:gd name="connsiteX2" fmla="*/ 538163 w 739659"/>
              <a:gd name="connsiteY2" fmla="*/ 15569 h 291944"/>
              <a:gd name="connsiteX3" fmla="*/ 723901 w 739659"/>
              <a:gd name="connsiteY3" fmla="*/ 6043 h 291944"/>
              <a:gd name="connsiteX4" fmla="*/ 714259 w 739659"/>
              <a:gd name="connsiteY4" fmla="*/ 48906 h 291944"/>
              <a:gd name="connsiteX5" fmla="*/ 485775 w 739659"/>
              <a:gd name="connsiteY5" fmla="*/ 263218 h 291944"/>
              <a:gd name="connsiteX6" fmla="*/ 0 w 739659"/>
              <a:gd name="connsiteY6" fmla="*/ 277506 h 291944"/>
              <a:gd name="connsiteX0" fmla="*/ 9526 w 739659"/>
              <a:gd name="connsiteY0" fmla="*/ 200025 h 285901"/>
              <a:gd name="connsiteX1" fmla="*/ 223838 w 739659"/>
              <a:gd name="connsiteY1" fmla="*/ 19051 h 285901"/>
              <a:gd name="connsiteX2" fmla="*/ 723901 w 739659"/>
              <a:gd name="connsiteY2" fmla="*/ 0 h 285901"/>
              <a:gd name="connsiteX3" fmla="*/ 714259 w 739659"/>
              <a:gd name="connsiteY3" fmla="*/ 42863 h 285901"/>
              <a:gd name="connsiteX4" fmla="*/ 485775 w 739659"/>
              <a:gd name="connsiteY4" fmla="*/ 257175 h 285901"/>
              <a:gd name="connsiteX5" fmla="*/ 0 w 739659"/>
              <a:gd name="connsiteY5" fmla="*/ 271463 h 285901"/>
              <a:gd name="connsiteX0" fmla="*/ 9526 w 739659"/>
              <a:gd name="connsiteY0" fmla="*/ 204787 h 290663"/>
              <a:gd name="connsiteX1" fmla="*/ 257176 w 739659"/>
              <a:gd name="connsiteY1" fmla="*/ 0 h 290663"/>
              <a:gd name="connsiteX2" fmla="*/ 723901 w 739659"/>
              <a:gd name="connsiteY2" fmla="*/ 4762 h 290663"/>
              <a:gd name="connsiteX3" fmla="*/ 714259 w 739659"/>
              <a:gd name="connsiteY3" fmla="*/ 47625 h 290663"/>
              <a:gd name="connsiteX4" fmla="*/ 485775 w 739659"/>
              <a:gd name="connsiteY4" fmla="*/ 261937 h 290663"/>
              <a:gd name="connsiteX5" fmla="*/ 0 w 739659"/>
              <a:gd name="connsiteY5" fmla="*/ 276225 h 290663"/>
              <a:gd name="connsiteX0" fmla="*/ 9526 w 739659"/>
              <a:gd name="connsiteY0" fmla="*/ 209675 h 295551"/>
              <a:gd name="connsiteX1" fmla="*/ 257176 w 739659"/>
              <a:gd name="connsiteY1" fmla="*/ 4888 h 295551"/>
              <a:gd name="connsiteX2" fmla="*/ 723901 w 739659"/>
              <a:gd name="connsiteY2" fmla="*/ 9650 h 295551"/>
              <a:gd name="connsiteX3" fmla="*/ 714259 w 739659"/>
              <a:gd name="connsiteY3" fmla="*/ 52513 h 295551"/>
              <a:gd name="connsiteX4" fmla="*/ 485775 w 739659"/>
              <a:gd name="connsiteY4" fmla="*/ 266825 h 295551"/>
              <a:gd name="connsiteX5" fmla="*/ 0 w 739659"/>
              <a:gd name="connsiteY5" fmla="*/ 281113 h 295551"/>
              <a:gd name="connsiteX0" fmla="*/ 9526 w 737590"/>
              <a:gd name="connsiteY0" fmla="*/ 212542 h 298418"/>
              <a:gd name="connsiteX1" fmla="*/ 257176 w 737590"/>
              <a:gd name="connsiteY1" fmla="*/ 7755 h 298418"/>
              <a:gd name="connsiteX2" fmla="*/ 719139 w 737590"/>
              <a:gd name="connsiteY2" fmla="*/ 2992 h 298418"/>
              <a:gd name="connsiteX3" fmla="*/ 714259 w 737590"/>
              <a:gd name="connsiteY3" fmla="*/ 55380 h 298418"/>
              <a:gd name="connsiteX4" fmla="*/ 485775 w 737590"/>
              <a:gd name="connsiteY4" fmla="*/ 269692 h 298418"/>
              <a:gd name="connsiteX5" fmla="*/ 0 w 737590"/>
              <a:gd name="connsiteY5" fmla="*/ 283980 h 298418"/>
              <a:gd name="connsiteX0" fmla="*/ 9526 w 730519"/>
              <a:gd name="connsiteY0" fmla="*/ 212542 h 298418"/>
              <a:gd name="connsiteX1" fmla="*/ 257176 w 730519"/>
              <a:gd name="connsiteY1" fmla="*/ 7755 h 298418"/>
              <a:gd name="connsiteX2" fmla="*/ 695327 w 730519"/>
              <a:gd name="connsiteY2" fmla="*/ 2992 h 298418"/>
              <a:gd name="connsiteX3" fmla="*/ 714259 w 730519"/>
              <a:gd name="connsiteY3" fmla="*/ 55380 h 298418"/>
              <a:gd name="connsiteX4" fmla="*/ 485775 w 730519"/>
              <a:gd name="connsiteY4" fmla="*/ 269692 h 298418"/>
              <a:gd name="connsiteX5" fmla="*/ 0 w 730519"/>
              <a:gd name="connsiteY5" fmla="*/ 283980 h 298418"/>
              <a:gd name="connsiteX0" fmla="*/ 9526 w 735783"/>
              <a:gd name="connsiteY0" fmla="*/ 212542 h 298418"/>
              <a:gd name="connsiteX1" fmla="*/ 257176 w 735783"/>
              <a:gd name="connsiteY1" fmla="*/ 7755 h 298418"/>
              <a:gd name="connsiteX2" fmla="*/ 714377 w 735783"/>
              <a:gd name="connsiteY2" fmla="*/ 2992 h 298418"/>
              <a:gd name="connsiteX3" fmla="*/ 714259 w 735783"/>
              <a:gd name="connsiteY3" fmla="*/ 55380 h 298418"/>
              <a:gd name="connsiteX4" fmla="*/ 485775 w 735783"/>
              <a:gd name="connsiteY4" fmla="*/ 269692 h 298418"/>
              <a:gd name="connsiteX5" fmla="*/ 0 w 735783"/>
              <a:gd name="connsiteY5" fmla="*/ 283980 h 298418"/>
              <a:gd name="connsiteX0" fmla="*/ 9526 w 730133"/>
              <a:gd name="connsiteY0" fmla="*/ 212542 h 298418"/>
              <a:gd name="connsiteX1" fmla="*/ 257176 w 730133"/>
              <a:gd name="connsiteY1" fmla="*/ 7755 h 298418"/>
              <a:gd name="connsiteX2" fmla="*/ 714377 w 730133"/>
              <a:gd name="connsiteY2" fmla="*/ 2992 h 298418"/>
              <a:gd name="connsiteX3" fmla="*/ 714259 w 730133"/>
              <a:gd name="connsiteY3" fmla="*/ 55380 h 298418"/>
              <a:gd name="connsiteX4" fmla="*/ 485775 w 730133"/>
              <a:gd name="connsiteY4" fmla="*/ 269692 h 298418"/>
              <a:gd name="connsiteX5" fmla="*/ 0 w 730133"/>
              <a:gd name="connsiteY5" fmla="*/ 283980 h 298418"/>
              <a:gd name="connsiteX0" fmla="*/ 9526 w 714377"/>
              <a:gd name="connsiteY0" fmla="*/ 212542 h 298418"/>
              <a:gd name="connsiteX1" fmla="*/ 257176 w 714377"/>
              <a:gd name="connsiteY1" fmla="*/ 7755 h 298418"/>
              <a:gd name="connsiteX2" fmla="*/ 714377 w 714377"/>
              <a:gd name="connsiteY2" fmla="*/ 2992 h 298418"/>
              <a:gd name="connsiteX3" fmla="*/ 714259 w 714377"/>
              <a:gd name="connsiteY3" fmla="*/ 55380 h 298418"/>
              <a:gd name="connsiteX4" fmla="*/ 485775 w 714377"/>
              <a:gd name="connsiteY4" fmla="*/ 269692 h 298418"/>
              <a:gd name="connsiteX5" fmla="*/ 0 w 714377"/>
              <a:gd name="connsiteY5" fmla="*/ 283980 h 298418"/>
              <a:gd name="connsiteX0" fmla="*/ 9526 w 714377"/>
              <a:gd name="connsiteY0" fmla="*/ 212542 h 312284"/>
              <a:gd name="connsiteX1" fmla="*/ 257176 w 714377"/>
              <a:gd name="connsiteY1" fmla="*/ 7755 h 312284"/>
              <a:gd name="connsiteX2" fmla="*/ 714377 w 714377"/>
              <a:gd name="connsiteY2" fmla="*/ 2992 h 312284"/>
              <a:gd name="connsiteX3" fmla="*/ 714259 w 714377"/>
              <a:gd name="connsiteY3" fmla="*/ 55380 h 312284"/>
              <a:gd name="connsiteX4" fmla="*/ 485775 w 714377"/>
              <a:gd name="connsiteY4" fmla="*/ 293504 h 312284"/>
              <a:gd name="connsiteX5" fmla="*/ 0 w 714377"/>
              <a:gd name="connsiteY5" fmla="*/ 283980 h 312284"/>
              <a:gd name="connsiteX0" fmla="*/ 9526 w 714377"/>
              <a:gd name="connsiteY0" fmla="*/ 212542 h 335451"/>
              <a:gd name="connsiteX1" fmla="*/ 257176 w 714377"/>
              <a:gd name="connsiteY1" fmla="*/ 7755 h 335451"/>
              <a:gd name="connsiteX2" fmla="*/ 714377 w 714377"/>
              <a:gd name="connsiteY2" fmla="*/ 2992 h 335451"/>
              <a:gd name="connsiteX3" fmla="*/ 714259 w 714377"/>
              <a:gd name="connsiteY3" fmla="*/ 55380 h 335451"/>
              <a:gd name="connsiteX4" fmla="*/ 485775 w 714377"/>
              <a:gd name="connsiteY4" fmla="*/ 293504 h 335451"/>
              <a:gd name="connsiteX5" fmla="*/ 0 w 714377"/>
              <a:gd name="connsiteY5" fmla="*/ 283980 h 335451"/>
              <a:gd name="connsiteX0" fmla="*/ 9526 w 714377"/>
              <a:gd name="connsiteY0" fmla="*/ 212542 h 295827"/>
              <a:gd name="connsiteX1" fmla="*/ 257176 w 714377"/>
              <a:gd name="connsiteY1" fmla="*/ 7755 h 295827"/>
              <a:gd name="connsiteX2" fmla="*/ 714377 w 714377"/>
              <a:gd name="connsiteY2" fmla="*/ 2992 h 295827"/>
              <a:gd name="connsiteX3" fmla="*/ 714259 w 714377"/>
              <a:gd name="connsiteY3" fmla="*/ 55380 h 295827"/>
              <a:gd name="connsiteX4" fmla="*/ 485775 w 714377"/>
              <a:gd name="connsiteY4" fmla="*/ 293504 h 295827"/>
              <a:gd name="connsiteX5" fmla="*/ 0 w 714377"/>
              <a:gd name="connsiteY5" fmla="*/ 283980 h 295827"/>
              <a:gd name="connsiteX0" fmla="*/ 9526 w 714377"/>
              <a:gd name="connsiteY0" fmla="*/ 212542 h 295827"/>
              <a:gd name="connsiteX1" fmla="*/ 257176 w 714377"/>
              <a:gd name="connsiteY1" fmla="*/ 7755 h 295827"/>
              <a:gd name="connsiteX2" fmla="*/ 714377 w 714377"/>
              <a:gd name="connsiteY2" fmla="*/ 2992 h 295827"/>
              <a:gd name="connsiteX3" fmla="*/ 714259 w 714377"/>
              <a:gd name="connsiteY3" fmla="*/ 55380 h 295827"/>
              <a:gd name="connsiteX4" fmla="*/ 485775 w 714377"/>
              <a:gd name="connsiteY4" fmla="*/ 293504 h 295827"/>
              <a:gd name="connsiteX5" fmla="*/ 0 w 714377"/>
              <a:gd name="connsiteY5" fmla="*/ 283980 h 295827"/>
              <a:gd name="connsiteX0" fmla="*/ 9526 w 714377"/>
              <a:gd name="connsiteY0" fmla="*/ 212542 h 295827"/>
              <a:gd name="connsiteX1" fmla="*/ 257176 w 714377"/>
              <a:gd name="connsiteY1" fmla="*/ 7755 h 295827"/>
              <a:gd name="connsiteX2" fmla="*/ 714377 w 714377"/>
              <a:gd name="connsiteY2" fmla="*/ 2992 h 295827"/>
              <a:gd name="connsiteX3" fmla="*/ 714259 w 714377"/>
              <a:gd name="connsiteY3" fmla="*/ 55380 h 295827"/>
              <a:gd name="connsiteX4" fmla="*/ 485775 w 714377"/>
              <a:gd name="connsiteY4" fmla="*/ 293504 h 295827"/>
              <a:gd name="connsiteX5" fmla="*/ 0 w 714377"/>
              <a:gd name="connsiteY5" fmla="*/ 283980 h 295827"/>
              <a:gd name="connsiteX0" fmla="*/ 0 w 723901"/>
              <a:gd name="connsiteY0" fmla="*/ 212542 h 295827"/>
              <a:gd name="connsiteX1" fmla="*/ 266700 w 723901"/>
              <a:gd name="connsiteY1" fmla="*/ 7755 h 295827"/>
              <a:gd name="connsiteX2" fmla="*/ 723901 w 723901"/>
              <a:gd name="connsiteY2" fmla="*/ 2992 h 295827"/>
              <a:gd name="connsiteX3" fmla="*/ 723783 w 723901"/>
              <a:gd name="connsiteY3" fmla="*/ 55380 h 295827"/>
              <a:gd name="connsiteX4" fmla="*/ 495299 w 723901"/>
              <a:gd name="connsiteY4" fmla="*/ 293504 h 295827"/>
              <a:gd name="connsiteX5" fmla="*/ 9524 w 723901"/>
              <a:gd name="connsiteY5" fmla="*/ 283980 h 295827"/>
              <a:gd name="connsiteX0" fmla="*/ 9526 w 714377"/>
              <a:gd name="connsiteY0" fmla="*/ 212542 h 295827"/>
              <a:gd name="connsiteX1" fmla="*/ 257176 w 714377"/>
              <a:gd name="connsiteY1" fmla="*/ 7755 h 295827"/>
              <a:gd name="connsiteX2" fmla="*/ 714377 w 714377"/>
              <a:gd name="connsiteY2" fmla="*/ 2992 h 295827"/>
              <a:gd name="connsiteX3" fmla="*/ 714259 w 714377"/>
              <a:gd name="connsiteY3" fmla="*/ 55380 h 295827"/>
              <a:gd name="connsiteX4" fmla="*/ 485775 w 714377"/>
              <a:gd name="connsiteY4" fmla="*/ 293504 h 295827"/>
              <a:gd name="connsiteX5" fmla="*/ 0 w 714377"/>
              <a:gd name="connsiteY5" fmla="*/ 283980 h 295827"/>
              <a:gd name="connsiteX0" fmla="*/ 9526 w 714377"/>
              <a:gd name="connsiteY0" fmla="*/ 231713 h 314998"/>
              <a:gd name="connsiteX1" fmla="*/ 266701 w 714377"/>
              <a:gd name="connsiteY1" fmla="*/ 3113 h 314998"/>
              <a:gd name="connsiteX2" fmla="*/ 714377 w 714377"/>
              <a:gd name="connsiteY2" fmla="*/ 22163 h 314998"/>
              <a:gd name="connsiteX3" fmla="*/ 714259 w 714377"/>
              <a:gd name="connsiteY3" fmla="*/ 74551 h 314998"/>
              <a:gd name="connsiteX4" fmla="*/ 485775 w 714377"/>
              <a:gd name="connsiteY4" fmla="*/ 312675 h 314998"/>
              <a:gd name="connsiteX5" fmla="*/ 0 w 714377"/>
              <a:gd name="connsiteY5" fmla="*/ 303151 h 314998"/>
              <a:gd name="connsiteX0" fmla="*/ 9526 w 714377"/>
              <a:gd name="connsiteY0" fmla="*/ 209928 h 293213"/>
              <a:gd name="connsiteX1" fmla="*/ 238126 w 714377"/>
              <a:gd name="connsiteY1" fmla="*/ 14665 h 293213"/>
              <a:gd name="connsiteX2" fmla="*/ 714377 w 714377"/>
              <a:gd name="connsiteY2" fmla="*/ 378 h 293213"/>
              <a:gd name="connsiteX3" fmla="*/ 714259 w 714377"/>
              <a:gd name="connsiteY3" fmla="*/ 52766 h 293213"/>
              <a:gd name="connsiteX4" fmla="*/ 485775 w 714377"/>
              <a:gd name="connsiteY4" fmla="*/ 290890 h 293213"/>
              <a:gd name="connsiteX5" fmla="*/ 0 w 714377"/>
              <a:gd name="connsiteY5" fmla="*/ 281366 h 293213"/>
              <a:gd name="connsiteX0" fmla="*/ 9526 w 714377"/>
              <a:gd name="connsiteY0" fmla="*/ 209928 h 293213"/>
              <a:gd name="connsiteX1" fmla="*/ 238126 w 714377"/>
              <a:gd name="connsiteY1" fmla="*/ 14665 h 293213"/>
              <a:gd name="connsiteX2" fmla="*/ 714377 w 714377"/>
              <a:gd name="connsiteY2" fmla="*/ 378 h 293213"/>
              <a:gd name="connsiteX3" fmla="*/ 714259 w 714377"/>
              <a:gd name="connsiteY3" fmla="*/ 52766 h 293213"/>
              <a:gd name="connsiteX4" fmla="*/ 485775 w 714377"/>
              <a:gd name="connsiteY4" fmla="*/ 290890 h 293213"/>
              <a:gd name="connsiteX5" fmla="*/ 0 w 714377"/>
              <a:gd name="connsiteY5" fmla="*/ 281366 h 293213"/>
              <a:gd name="connsiteX0" fmla="*/ 9526 w 714377"/>
              <a:gd name="connsiteY0" fmla="*/ 212543 h 295828"/>
              <a:gd name="connsiteX1" fmla="*/ 233363 w 714377"/>
              <a:gd name="connsiteY1" fmla="*/ 7755 h 295828"/>
              <a:gd name="connsiteX2" fmla="*/ 714377 w 714377"/>
              <a:gd name="connsiteY2" fmla="*/ 2993 h 295828"/>
              <a:gd name="connsiteX3" fmla="*/ 714259 w 714377"/>
              <a:gd name="connsiteY3" fmla="*/ 55381 h 295828"/>
              <a:gd name="connsiteX4" fmla="*/ 485775 w 714377"/>
              <a:gd name="connsiteY4" fmla="*/ 293505 h 295828"/>
              <a:gd name="connsiteX5" fmla="*/ 0 w 714377"/>
              <a:gd name="connsiteY5" fmla="*/ 283981 h 295828"/>
              <a:gd name="connsiteX0" fmla="*/ 9526 w 714377"/>
              <a:gd name="connsiteY0" fmla="*/ 209550 h 292835"/>
              <a:gd name="connsiteX1" fmla="*/ 233363 w 714377"/>
              <a:gd name="connsiteY1" fmla="*/ 4762 h 292835"/>
              <a:gd name="connsiteX2" fmla="*/ 714377 w 714377"/>
              <a:gd name="connsiteY2" fmla="*/ 0 h 292835"/>
              <a:gd name="connsiteX3" fmla="*/ 714259 w 714377"/>
              <a:gd name="connsiteY3" fmla="*/ 52388 h 292835"/>
              <a:gd name="connsiteX4" fmla="*/ 485775 w 714377"/>
              <a:gd name="connsiteY4" fmla="*/ 290512 h 292835"/>
              <a:gd name="connsiteX5" fmla="*/ 0 w 714377"/>
              <a:gd name="connsiteY5" fmla="*/ 280988 h 292835"/>
              <a:gd name="connsiteX0" fmla="*/ 4764 w 714377"/>
              <a:gd name="connsiteY0" fmla="*/ 204788 h 292835"/>
              <a:gd name="connsiteX1" fmla="*/ 233363 w 714377"/>
              <a:gd name="connsiteY1" fmla="*/ 4762 h 292835"/>
              <a:gd name="connsiteX2" fmla="*/ 714377 w 714377"/>
              <a:gd name="connsiteY2" fmla="*/ 0 h 292835"/>
              <a:gd name="connsiteX3" fmla="*/ 714259 w 714377"/>
              <a:gd name="connsiteY3" fmla="*/ 52388 h 292835"/>
              <a:gd name="connsiteX4" fmla="*/ 485775 w 714377"/>
              <a:gd name="connsiteY4" fmla="*/ 290512 h 292835"/>
              <a:gd name="connsiteX5" fmla="*/ 0 w 714377"/>
              <a:gd name="connsiteY5" fmla="*/ 280988 h 29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4377" h="292835">
                <a:moveTo>
                  <a:pt x="4764" y="204788"/>
                </a:moveTo>
                <a:lnTo>
                  <a:pt x="233363" y="4762"/>
                </a:lnTo>
                <a:lnTo>
                  <a:pt x="714377" y="0"/>
                </a:lnTo>
                <a:cubicBezTo>
                  <a:pt x="705626" y="27782"/>
                  <a:pt x="692035" y="4763"/>
                  <a:pt x="714259" y="52388"/>
                </a:cubicBezTo>
                <a:cubicBezTo>
                  <a:pt x="655521" y="100013"/>
                  <a:pt x="604003" y="171633"/>
                  <a:pt x="485775" y="290512"/>
                </a:cubicBezTo>
                <a:cubicBezTo>
                  <a:pt x="356524" y="290356"/>
                  <a:pt x="104775" y="300038"/>
                  <a:pt x="0" y="280988"/>
                </a:cubicBezTo>
              </a:path>
            </a:pathLst>
          </a:custGeom>
          <a:solidFill>
            <a:srgbClr val="FFFF00"/>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涙形 33"/>
          <p:cNvSpPr>
            <a:spLocks noChangeAspect="1"/>
          </p:cNvSpPr>
          <p:nvPr/>
        </p:nvSpPr>
        <p:spPr>
          <a:xfrm rot="11878507" flipV="1">
            <a:off x="2705676" y="5307092"/>
            <a:ext cx="58522" cy="58522"/>
          </a:xfrm>
          <a:prstGeom prst="teardrop">
            <a:avLst/>
          </a:prstGeom>
          <a:solidFill>
            <a:srgbClr val="FFFF00"/>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涙形 36"/>
          <p:cNvSpPr>
            <a:spLocks noChangeAspect="1"/>
          </p:cNvSpPr>
          <p:nvPr/>
        </p:nvSpPr>
        <p:spPr>
          <a:xfrm rot="11878507" flipV="1">
            <a:off x="2724934" y="5554698"/>
            <a:ext cx="58522" cy="58522"/>
          </a:xfrm>
          <a:prstGeom prst="teardrop">
            <a:avLst/>
          </a:prstGeom>
          <a:solidFill>
            <a:srgbClr val="FFFF00"/>
          </a:soli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直方体 10"/>
          <p:cNvSpPr/>
          <p:nvPr/>
        </p:nvSpPr>
        <p:spPr>
          <a:xfrm>
            <a:off x="2411760" y="5029003"/>
            <a:ext cx="738332" cy="1008112"/>
          </a:xfrm>
          <a:prstGeom prst="cube">
            <a:avLst>
              <a:gd name="adj" fmla="val 31753"/>
            </a:avLst>
          </a:prstGeom>
          <a:solidFill>
            <a:schemeClr val="bg2">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涙形 28"/>
          <p:cNvSpPr>
            <a:spLocks noChangeAspect="1"/>
          </p:cNvSpPr>
          <p:nvPr/>
        </p:nvSpPr>
        <p:spPr>
          <a:xfrm rot="11878507" flipV="1">
            <a:off x="2607790" y="4963403"/>
            <a:ext cx="58522" cy="58522"/>
          </a:xfrm>
          <a:prstGeom prst="teardrop">
            <a:avLst/>
          </a:prstGeom>
          <a:gradFill flip="none" rotWithShape="1">
            <a:gsLst>
              <a:gs pos="0">
                <a:srgbClr val="FFFF00"/>
              </a:gs>
              <a:gs pos="100000">
                <a:srgbClr val="FFFF00">
                  <a:shade val="67500"/>
                  <a:satMod val="115000"/>
                </a:srgbClr>
              </a:gs>
              <a:gs pos="100000">
                <a:srgbClr val="FFFF99"/>
              </a:gs>
            </a:gsLst>
            <a:path path="circle">
              <a:fillToRect l="50000" t="50000" r="50000" b="50000"/>
            </a:path>
            <a:tileRect/>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涙形 32"/>
          <p:cNvSpPr>
            <a:spLocks noChangeAspect="1"/>
          </p:cNvSpPr>
          <p:nvPr/>
        </p:nvSpPr>
        <p:spPr>
          <a:xfrm rot="11878507" flipV="1">
            <a:off x="2647924" y="5065901"/>
            <a:ext cx="58522" cy="58522"/>
          </a:xfrm>
          <a:prstGeom prst="teardrop">
            <a:avLst/>
          </a:prstGeom>
          <a:gradFill flip="none" rotWithShape="1">
            <a:gsLst>
              <a:gs pos="0">
                <a:srgbClr val="FFFF00"/>
              </a:gs>
              <a:gs pos="100000">
                <a:srgbClr val="FFFF00">
                  <a:shade val="67500"/>
                  <a:satMod val="115000"/>
                </a:srgbClr>
              </a:gs>
              <a:gs pos="100000">
                <a:srgbClr val="FFFF99"/>
              </a:gs>
            </a:gsLst>
            <a:path path="circle">
              <a:fillToRect l="50000" t="50000" r="50000" b="50000"/>
            </a:path>
            <a:tileRect/>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涙形 35"/>
          <p:cNvSpPr>
            <a:spLocks noChangeAspect="1"/>
          </p:cNvSpPr>
          <p:nvPr/>
        </p:nvSpPr>
        <p:spPr>
          <a:xfrm rot="11878507" flipV="1">
            <a:off x="2672652" y="5163076"/>
            <a:ext cx="58522" cy="58522"/>
          </a:xfrm>
          <a:prstGeom prst="teardrop">
            <a:avLst/>
          </a:prstGeom>
          <a:gradFill flip="none" rotWithShape="1">
            <a:gsLst>
              <a:gs pos="0">
                <a:srgbClr val="FFFF00"/>
              </a:gs>
              <a:gs pos="100000">
                <a:srgbClr val="FFFF00">
                  <a:shade val="67500"/>
                  <a:satMod val="115000"/>
                </a:srgbClr>
              </a:gs>
              <a:gs pos="100000">
                <a:srgbClr val="FFFF99"/>
              </a:gs>
            </a:gsLst>
            <a:path path="circle">
              <a:fillToRect l="50000" t="50000" r="50000" b="50000"/>
            </a:path>
            <a:tileRect/>
          </a:gradFill>
          <a:ln w="63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827584" y="1772815"/>
            <a:ext cx="7272808" cy="2431435"/>
          </a:xfrm>
          <a:prstGeom prst="rect">
            <a:avLst/>
          </a:prstGeom>
          <a:noFill/>
          <a:ln w="76200">
            <a:solidFill>
              <a:srgbClr val="00B050"/>
            </a:solidFill>
          </a:ln>
        </p:spPr>
        <p:txBody>
          <a:bodyPr wrap="square" rtlCol="0">
            <a:spAutoFit/>
          </a:bodyPr>
          <a:lstStyle/>
          <a:p>
            <a:endParaRPr kumimoji="1" lang="en-US" altLang="ja-JP" sz="3200" dirty="0" smtClean="0"/>
          </a:p>
          <a:p>
            <a:pPr algn="ctr"/>
            <a:r>
              <a:rPr lang="ja-JP" altLang="en-US" dirty="0"/>
              <a:t>　</a:t>
            </a:r>
            <a:r>
              <a:rPr lang="ja-JP" altLang="en-US" sz="4400" b="1" dirty="0">
                <a:latin typeface="ＭＳ ゴシック" panose="020B0609070205080204" pitchFamily="49" charset="-128"/>
                <a:ea typeface="ＭＳ ゴシック" panose="020B0609070205080204" pitchFamily="49" charset="-128"/>
              </a:rPr>
              <a:t>ラベル表示を活用した</a:t>
            </a:r>
          </a:p>
          <a:p>
            <a:pPr algn="ctr"/>
            <a:r>
              <a:rPr lang="ja-JP" altLang="en-US" sz="4400" b="1" dirty="0" smtClean="0"/>
              <a:t>火災</a:t>
            </a:r>
            <a:r>
              <a:rPr lang="ja-JP" altLang="en-US" sz="4400" b="1" dirty="0"/>
              <a:t>爆発</a:t>
            </a:r>
            <a:r>
              <a:rPr lang="ja-JP" altLang="en-US" sz="4400" b="1" dirty="0" smtClean="0"/>
              <a:t>防止の取組</a:t>
            </a:r>
            <a:endParaRPr lang="en-US" altLang="ja-JP" sz="4400" b="1" dirty="0" smtClean="0"/>
          </a:p>
          <a:p>
            <a:endParaRPr kumimoji="1" lang="ja-JP" altLang="en-US" sz="3200" dirty="0"/>
          </a:p>
        </p:txBody>
      </p:sp>
      <p:sp>
        <p:nvSpPr>
          <p:cNvPr id="39" name="フリーフォーム 38"/>
          <p:cNvSpPr/>
          <p:nvPr/>
        </p:nvSpPr>
        <p:spPr>
          <a:xfrm>
            <a:off x="2102644" y="4388644"/>
            <a:ext cx="409575" cy="352425"/>
          </a:xfrm>
          <a:custGeom>
            <a:avLst/>
            <a:gdLst>
              <a:gd name="connsiteX0" fmla="*/ 95250 w 409575"/>
              <a:gd name="connsiteY0" fmla="*/ 0 h 352425"/>
              <a:gd name="connsiteX1" fmla="*/ 0 w 409575"/>
              <a:gd name="connsiteY1" fmla="*/ 221456 h 352425"/>
              <a:gd name="connsiteX2" fmla="*/ 307181 w 409575"/>
              <a:gd name="connsiteY2" fmla="*/ 352425 h 352425"/>
              <a:gd name="connsiteX3" fmla="*/ 364331 w 409575"/>
              <a:gd name="connsiteY3" fmla="*/ 219075 h 352425"/>
              <a:gd name="connsiteX4" fmla="*/ 409575 w 409575"/>
              <a:gd name="connsiteY4" fmla="*/ 133350 h 352425"/>
              <a:gd name="connsiteX5" fmla="*/ 409575 w 409575"/>
              <a:gd name="connsiteY5" fmla="*/ 13335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9575" h="352425">
                <a:moveTo>
                  <a:pt x="95250" y="0"/>
                </a:moveTo>
                <a:lnTo>
                  <a:pt x="0" y="221456"/>
                </a:lnTo>
                <a:lnTo>
                  <a:pt x="307181" y="352425"/>
                </a:lnTo>
                <a:lnTo>
                  <a:pt x="364331" y="219075"/>
                </a:lnTo>
                <a:lnTo>
                  <a:pt x="409575" y="133350"/>
                </a:lnTo>
                <a:lnTo>
                  <a:pt x="409575" y="133350"/>
                </a:lnTo>
              </a:path>
            </a:pathLst>
          </a:custGeom>
          <a:gradFill flip="none" rotWithShape="1">
            <a:gsLst>
              <a:gs pos="47000">
                <a:srgbClr val="DDE7F2"/>
              </a:gs>
              <a:gs pos="0">
                <a:schemeClr val="bg1"/>
              </a:gs>
              <a:gs pos="100000">
                <a:schemeClr val="tx2">
                  <a:lumMod val="40000"/>
                  <a:lumOff val="60000"/>
                </a:schemeClr>
              </a:gs>
              <a:gs pos="100000">
                <a:srgbClr val="FFFF99"/>
              </a:gs>
            </a:gsLst>
            <a:lin ang="18900000" scaled="1"/>
            <a:tileRect/>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2185988" y="4414838"/>
            <a:ext cx="80962" cy="176212"/>
          </a:xfrm>
          <a:custGeom>
            <a:avLst/>
            <a:gdLst>
              <a:gd name="connsiteX0" fmla="*/ 80962 w 80962"/>
              <a:gd name="connsiteY0" fmla="*/ 0 h 176212"/>
              <a:gd name="connsiteX1" fmla="*/ 0 w 80962"/>
              <a:gd name="connsiteY1" fmla="*/ 176212 h 176212"/>
            </a:gdLst>
            <a:ahLst/>
            <a:cxnLst>
              <a:cxn ang="0">
                <a:pos x="connsiteX0" y="connsiteY0"/>
              </a:cxn>
              <a:cxn ang="0">
                <a:pos x="connsiteX1" y="connsiteY1"/>
              </a:cxn>
            </a:cxnLst>
            <a:rect l="l" t="t" r="r" b="b"/>
            <a:pathLst>
              <a:path w="80962" h="176212">
                <a:moveTo>
                  <a:pt x="80962" y="0"/>
                </a:moveTo>
                <a:lnTo>
                  <a:pt x="0" y="176212"/>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2231556" y="4431505"/>
            <a:ext cx="80962" cy="176212"/>
          </a:xfrm>
          <a:custGeom>
            <a:avLst/>
            <a:gdLst>
              <a:gd name="connsiteX0" fmla="*/ 80962 w 80962"/>
              <a:gd name="connsiteY0" fmla="*/ 0 h 176212"/>
              <a:gd name="connsiteX1" fmla="*/ 0 w 80962"/>
              <a:gd name="connsiteY1" fmla="*/ 176212 h 176212"/>
            </a:gdLst>
            <a:ahLst/>
            <a:cxnLst>
              <a:cxn ang="0">
                <a:pos x="connsiteX0" y="connsiteY0"/>
              </a:cxn>
              <a:cxn ang="0">
                <a:pos x="connsiteX1" y="connsiteY1"/>
              </a:cxn>
            </a:cxnLst>
            <a:rect l="l" t="t" r="r" b="b"/>
            <a:pathLst>
              <a:path w="80962" h="176212">
                <a:moveTo>
                  <a:pt x="80962" y="0"/>
                </a:moveTo>
                <a:lnTo>
                  <a:pt x="0" y="176212"/>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2272037" y="4450745"/>
            <a:ext cx="80962" cy="176212"/>
          </a:xfrm>
          <a:custGeom>
            <a:avLst/>
            <a:gdLst>
              <a:gd name="connsiteX0" fmla="*/ 80962 w 80962"/>
              <a:gd name="connsiteY0" fmla="*/ 0 h 176212"/>
              <a:gd name="connsiteX1" fmla="*/ 0 w 80962"/>
              <a:gd name="connsiteY1" fmla="*/ 176212 h 176212"/>
            </a:gdLst>
            <a:ahLst/>
            <a:cxnLst>
              <a:cxn ang="0">
                <a:pos x="connsiteX0" y="connsiteY0"/>
              </a:cxn>
              <a:cxn ang="0">
                <a:pos x="connsiteX1" y="connsiteY1"/>
              </a:cxn>
            </a:cxnLst>
            <a:rect l="l" t="t" r="r" b="b"/>
            <a:pathLst>
              <a:path w="80962" h="176212">
                <a:moveTo>
                  <a:pt x="80962" y="0"/>
                </a:moveTo>
                <a:lnTo>
                  <a:pt x="0" y="176212"/>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47"/>
          <p:cNvSpPr/>
          <p:nvPr/>
        </p:nvSpPr>
        <p:spPr>
          <a:xfrm>
            <a:off x="2343266" y="4476750"/>
            <a:ext cx="80962" cy="176212"/>
          </a:xfrm>
          <a:custGeom>
            <a:avLst/>
            <a:gdLst>
              <a:gd name="connsiteX0" fmla="*/ 80962 w 80962"/>
              <a:gd name="connsiteY0" fmla="*/ 0 h 176212"/>
              <a:gd name="connsiteX1" fmla="*/ 0 w 80962"/>
              <a:gd name="connsiteY1" fmla="*/ 176212 h 176212"/>
            </a:gdLst>
            <a:ahLst/>
            <a:cxnLst>
              <a:cxn ang="0">
                <a:pos x="connsiteX0" y="connsiteY0"/>
              </a:cxn>
              <a:cxn ang="0">
                <a:pos x="connsiteX1" y="connsiteY1"/>
              </a:cxn>
            </a:cxnLst>
            <a:rect l="l" t="t" r="r" b="b"/>
            <a:pathLst>
              <a:path w="80962" h="176212">
                <a:moveTo>
                  <a:pt x="80962" y="0"/>
                </a:moveTo>
                <a:lnTo>
                  <a:pt x="0" y="176212"/>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2293467" y="4457888"/>
            <a:ext cx="80962" cy="176212"/>
          </a:xfrm>
          <a:custGeom>
            <a:avLst/>
            <a:gdLst>
              <a:gd name="connsiteX0" fmla="*/ 80962 w 80962"/>
              <a:gd name="connsiteY0" fmla="*/ 0 h 176212"/>
              <a:gd name="connsiteX1" fmla="*/ 0 w 80962"/>
              <a:gd name="connsiteY1" fmla="*/ 176212 h 176212"/>
            </a:gdLst>
            <a:ahLst/>
            <a:cxnLst>
              <a:cxn ang="0">
                <a:pos x="connsiteX0" y="connsiteY0"/>
              </a:cxn>
              <a:cxn ang="0">
                <a:pos x="connsiteX1" y="connsiteY1"/>
              </a:cxn>
            </a:cxnLst>
            <a:rect l="l" t="t" r="r" b="b"/>
            <a:pathLst>
              <a:path w="80962" h="176212">
                <a:moveTo>
                  <a:pt x="80962" y="0"/>
                </a:moveTo>
                <a:lnTo>
                  <a:pt x="0" y="176212"/>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837163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584342" y="4035757"/>
            <a:ext cx="3147015" cy="253916"/>
          </a:xfrm>
          <a:prstGeom prst="rect">
            <a:avLst/>
          </a:prstGeom>
        </p:spPr>
        <p:txBody>
          <a:bodyPr wrap="none">
            <a:spAutoFit/>
          </a:bodyPr>
          <a:lstStyle/>
          <a:p>
            <a:r>
              <a:rPr lang="ja-JP" altLang="en-US" sz="1050" dirty="0">
                <a:latin typeface="ＭＳ ゴシック" panose="020B0609070205080204" pitchFamily="49" charset="-128"/>
                <a:ea typeface="ＭＳ ゴシック" panose="020B0609070205080204" pitchFamily="49" charset="-128"/>
              </a:rPr>
              <a:t>出典：職場</a:t>
            </a:r>
            <a:r>
              <a:rPr lang="ja-JP" altLang="en-US" sz="1050" dirty="0" smtClean="0">
                <a:latin typeface="ＭＳ ゴシック" panose="020B0609070205080204" pitchFamily="49" charset="-128"/>
                <a:ea typeface="ＭＳ ゴシック" panose="020B0609070205080204" pitchFamily="49" charset="-128"/>
              </a:rPr>
              <a:t>の</a:t>
            </a:r>
            <a:r>
              <a:rPr lang="ja-JP" altLang="en-US" sz="1050" dirty="0">
                <a:latin typeface="ＭＳ ゴシック" panose="020B0609070205080204" pitchFamily="49" charset="-128"/>
                <a:ea typeface="ＭＳ ゴシック" panose="020B0609070205080204" pitchFamily="49" charset="-128"/>
              </a:rPr>
              <a:t>あんぜん</a:t>
            </a:r>
            <a:r>
              <a:rPr lang="ja-JP" altLang="en-US" sz="1050" dirty="0" smtClean="0">
                <a:latin typeface="ＭＳ ゴシック" panose="020B0609070205080204" pitchFamily="49" charset="-128"/>
                <a:ea typeface="ＭＳ ゴシック" panose="020B0609070205080204" pitchFamily="49" charset="-128"/>
              </a:rPr>
              <a:t>サイト</a:t>
            </a:r>
            <a:r>
              <a:rPr lang="ja-JP" altLang="en-US" sz="1050" dirty="0">
                <a:latin typeface="ＭＳ ゴシック" panose="020B0609070205080204" pitchFamily="49" charset="-128"/>
                <a:ea typeface="ＭＳ ゴシック" panose="020B0609070205080204" pitchFamily="49" charset="-128"/>
              </a:rPr>
              <a:t>　労働災害事例より</a:t>
            </a:r>
          </a:p>
        </p:txBody>
      </p:sp>
      <p:sp>
        <p:nvSpPr>
          <p:cNvPr id="2" name="タイトル 1"/>
          <p:cNvSpPr>
            <a:spLocks noGrp="1"/>
          </p:cNvSpPr>
          <p:nvPr>
            <p:ph type="title"/>
          </p:nvPr>
        </p:nvSpPr>
        <p:spPr>
          <a:xfrm>
            <a:off x="4283968" y="2564904"/>
            <a:ext cx="4341473" cy="3456384"/>
          </a:xfrm>
          <a:ln w="38100">
            <a:solidFill>
              <a:srgbClr val="0000CC"/>
            </a:solidFill>
          </a:ln>
        </p:spPr>
        <p:txBody>
          <a:bodyPr>
            <a:noAutofit/>
          </a:bodyPr>
          <a:lstStyle/>
          <a:p>
            <a:pPr algn="l"/>
            <a:r>
              <a:rPr lang="ja-JP" altLang="en-US" sz="1600" b="1" dirty="0">
                <a:solidFill>
                  <a:prstClr val="black"/>
                </a:solidFill>
                <a:latin typeface="ＭＳ ゴシック" panose="020B0609070205080204" pitchFamily="49" charset="-128"/>
                <a:ea typeface="ＭＳ ゴシック" panose="020B0609070205080204" pitchFamily="49" charset="-128"/>
                <a:cs typeface="+mn-cs"/>
              </a:rPr>
              <a:t>■</a:t>
            </a:r>
            <a:r>
              <a:rPr lang="ja-JP" altLang="en-US" sz="2400" b="1" dirty="0" smtClean="0">
                <a:latin typeface="ＭＳ ゴシック" panose="020B0609070205080204" pitchFamily="49" charset="-128"/>
                <a:ea typeface="ＭＳ ゴシック" panose="020B0609070205080204" pitchFamily="49" charset="-128"/>
              </a:rPr>
              <a:t>事故の概要：</a:t>
            </a:r>
            <a:r>
              <a:rPr lang="en-US" altLang="ja-JP" sz="2800" dirty="0" smtClean="0">
                <a:latin typeface="ＭＳ ゴシック" panose="020B0609070205080204" pitchFamily="49" charset="-128"/>
                <a:ea typeface="ＭＳ ゴシック" panose="020B0609070205080204" pitchFamily="49" charset="-128"/>
              </a:rPr>
              <a:t/>
            </a:r>
            <a:br>
              <a:rPr lang="en-US" altLang="ja-JP" sz="2800" dirty="0" smtClean="0">
                <a:latin typeface="ＭＳ ゴシック" panose="020B0609070205080204" pitchFamily="49" charset="-128"/>
                <a:ea typeface="ＭＳ ゴシック" panose="020B0609070205080204" pitchFamily="49" charset="-128"/>
              </a:rPr>
            </a:br>
            <a:r>
              <a:rPr lang="ja-JP" altLang="en-US" sz="2000" b="1" dirty="0" smtClean="0">
                <a:latin typeface="ＭＳ ゴシック" panose="020B0609070205080204" pitchFamily="49" charset="-128"/>
                <a:ea typeface="ＭＳ ゴシック" panose="020B0609070205080204" pitchFamily="49" charset="-128"/>
              </a:rPr>
              <a:t>スプレー</a:t>
            </a:r>
            <a:r>
              <a:rPr lang="ja-JP" altLang="en-US" sz="2000" b="1" dirty="0">
                <a:latin typeface="ＭＳ ゴシック" panose="020B0609070205080204" pitchFamily="49" charset="-128"/>
                <a:ea typeface="ＭＳ ゴシック" panose="020B0609070205080204" pitchFamily="49" charset="-128"/>
              </a:rPr>
              <a:t>缶入り洗浄剤で部品の洗浄中</a:t>
            </a:r>
            <a:r>
              <a:rPr lang="ja-JP" altLang="en-US" sz="2000" b="1" dirty="0" smtClean="0">
                <a:latin typeface="ＭＳ ゴシック" panose="020B0609070205080204" pitchFamily="49" charset="-128"/>
                <a:ea typeface="ＭＳ ゴシック" panose="020B0609070205080204" pitchFamily="49" charset="-128"/>
              </a:rPr>
              <a:t>に、横で同僚がモーター取り外し作業中に発生したスパークがスプレーガスに引火し爆発</a:t>
            </a:r>
            <a:r>
              <a:rPr lang="en-US" altLang="ja-JP" sz="2000" b="1" dirty="0" smtClean="0">
                <a:latin typeface="ＭＳ ゴシック" panose="020B0609070205080204" pitchFamily="49" charset="-128"/>
                <a:ea typeface="ＭＳ ゴシック" panose="020B0609070205080204" pitchFamily="49" charset="-128"/>
              </a:rPr>
              <a:t/>
            </a:r>
            <a:br>
              <a:rPr lang="en-US" altLang="ja-JP" sz="2000" b="1" dirty="0" smtClean="0">
                <a:latin typeface="ＭＳ ゴシック" panose="020B0609070205080204" pitchFamily="49" charset="-128"/>
                <a:ea typeface="ＭＳ ゴシック" panose="020B0609070205080204" pitchFamily="49" charset="-128"/>
              </a:rPr>
            </a:br>
            <a:r>
              <a:rPr lang="ja-JP" altLang="en-US" sz="1600" b="1" dirty="0" smtClean="0">
                <a:solidFill>
                  <a:prstClr val="black"/>
                </a:solidFill>
                <a:latin typeface="ＭＳ ゴシック" panose="020B0609070205080204" pitchFamily="49" charset="-128"/>
                <a:ea typeface="ＭＳ ゴシック" panose="020B0609070205080204" pitchFamily="49" charset="-128"/>
                <a:cs typeface="+mn-cs"/>
              </a:rPr>
              <a:t>■</a:t>
            </a:r>
            <a:r>
              <a:rPr lang="ja-JP" altLang="en-US" sz="2400" b="1" dirty="0" smtClean="0">
                <a:latin typeface="ＭＳ ゴシック" panose="020B0609070205080204" pitchFamily="49" charset="-128"/>
                <a:ea typeface="ＭＳ ゴシック" panose="020B0609070205080204" pitchFamily="49" charset="-128"/>
              </a:rPr>
              <a:t>教訓：</a:t>
            </a:r>
            <a:r>
              <a:rPr lang="en-US" altLang="ja-JP" sz="2400" b="1" dirty="0" smtClean="0">
                <a:latin typeface="ＭＳ ゴシック" panose="020B0609070205080204" pitchFamily="49" charset="-128"/>
                <a:ea typeface="ＭＳ ゴシック" panose="020B0609070205080204" pitchFamily="49" charset="-128"/>
              </a:rPr>
              <a:t/>
            </a:r>
            <a:br>
              <a:rPr lang="en-US" altLang="ja-JP" sz="2400" b="1" dirty="0" smtClean="0">
                <a:latin typeface="ＭＳ ゴシック" panose="020B0609070205080204" pitchFamily="49" charset="-128"/>
                <a:ea typeface="ＭＳ ゴシック" panose="020B0609070205080204" pitchFamily="49" charset="-128"/>
              </a:rPr>
            </a:br>
            <a:r>
              <a:rPr lang="ja-JP" altLang="en-US" sz="2400" b="1" dirty="0" smtClean="0">
                <a:latin typeface="ＭＳ ゴシック" panose="020B0609070205080204" pitchFamily="49" charset="-128"/>
                <a:ea typeface="ＭＳ ゴシック" panose="020B0609070205080204" pitchFamily="49" charset="-128"/>
              </a:rPr>
              <a:t>・換気を十分に行う。</a:t>
            </a:r>
            <a:r>
              <a:rPr lang="en-US" altLang="ja-JP" sz="2400" b="1" dirty="0" smtClean="0">
                <a:latin typeface="ＭＳ ゴシック" panose="020B0609070205080204" pitchFamily="49" charset="-128"/>
                <a:ea typeface="ＭＳ ゴシック" panose="020B0609070205080204" pitchFamily="49" charset="-128"/>
              </a:rPr>
              <a:t/>
            </a:r>
            <a:br>
              <a:rPr lang="en-US" altLang="ja-JP" sz="2400" b="1" dirty="0" smtClean="0">
                <a:latin typeface="ＭＳ ゴシック" panose="020B0609070205080204" pitchFamily="49" charset="-128"/>
                <a:ea typeface="ＭＳ ゴシック" panose="020B0609070205080204" pitchFamily="49" charset="-128"/>
              </a:rPr>
            </a:br>
            <a:r>
              <a:rPr lang="ja-JP" altLang="en-US" sz="2400" b="1" dirty="0" smtClean="0">
                <a:latin typeface="ＭＳ ゴシック" panose="020B0609070205080204" pitchFamily="49" charset="-128"/>
                <a:ea typeface="ＭＳ ゴシック" panose="020B0609070205080204" pitchFamily="49" charset="-128"/>
              </a:rPr>
              <a:t>・モーターとバッテリーを切り離してから作業する。</a:t>
            </a:r>
            <a:r>
              <a:rPr lang="en-US" altLang="ja-JP" sz="2400" b="1" dirty="0" smtClean="0">
                <a:latin typeface="ＭＳ ゴシック" panose="020B0609070205080204" pitchFamily="49" charset="-128"/>
                <a:ea typeface="ＭＳ ゴシック" panose="020B0609070205080204" pitchFamily="49" charset="-128"/>
              </a:rPr>
              <a:t/>
            </a:r>
            <a:br>
              <a:rPr lang="en-US" altLang="ja-JP" sz="2400" b="1" dirty="0" smtClean="0">
                <a:latin typeface="ＭＳ ゴシック" panose="020B0609070205080204" pitchFamily="49" charset="-128"/>
                <a:ea typeface="ＭＳ ゴシック" panose="020B0609070205080204" pitchFamily="49" charset="-128"/>
              </a:rPr>
            </a:br>
            <a:r>
              <a:rPr lang="ja-JP" altLang="en-US" sz="2400" b="1" dirty="0" smtClean="0">
                <a:latin typeface="ＭＳ ゴシック" panose="020B0609070205080204" pitchFamily="49" charset="-128"/>
                <a:ea typeface="ＭＳ ゴシック" panose="020B0609070205080204" pitchFamily="49" charset="-128"/>
              </a:rPr>
              <a:t> </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10</a:t>
            </a:fld>
            <a:endParaRPr kumimoji="1" lang="ja-JP" altLang="en-US"/>
          </a:p>
        </p:txBody>
      </p:sp>
      <p:sp>
        <p:nvSpPr>
          <p:cNvPr id="5" name="正方形/長方形 4"/>
          <p:cNvSpPr/>
          <p:nvPr/>
        </p:nvSpPr>
        <p:spPr>
          <a:xfrm>
            <a:off x="611560" y="476672"/>
            <a:ext cx="7992888" cy="720080"/>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ＭＳ ゴシック" panose="020B0609070205080204" pitchFamily="49" charset="-128"/>
                <a:ea typeface="ＭＳ ゴシック" panose="020B0609070205080204" pitchFamily="49" charset="-128"/>
              </a:rPr>
              <a:t>事故例③　洗浄剤で部品の洗浄中に爆発 </a:t>
            </a:r>
          </a:p>
        </p:txBody>
      </p:sp>
      <p:sp>
        <p:nvSpPr>
          <p:cNvPr id="6" name="正方形/長方形 5"/>
          <p:cNvSpPr/>
          <p:nvPr/>
        </p:nvSpPr>
        <p:spPr>
          <a:xfrm>
            <a:off x="4283968" y="1268760"/>
            <a:ext cx="4320480" cy="122413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prstClr val="black"/>
                </a:solidFill>
                <a:latin typeface="ＭＳ ゴシック" panose="020B0609070205080204" pitchFamily="49" charset="-128"/>
                <a:ea typeface="ＭＳ ゴシック" panose="020B0609070205080204" pitchFamily="49" charset="-128"/>
              </a:rPr>
              <a:t>■</a:t>
            </a:r>
            <a:r>
              <a:rPr lang="ja-JP" altLang="en-US" b="1" dirty="0" smtClean="0">
                <a:solidFill>
                  <a:schemeClr val="tx1"/>
                </a:solidFill>
                <a:latin typeface="ＭＳ ゴシック" panose="020B0609070205080204" pitchFamily="49" charset="-128"/>
                <a:ea typeface="ＭＳ ゴシック" panose="020B0609070205080204" pitchFamily="49" charset="-128"/>
              </a:rPr>
              <a:t>人的</a:t>
            </a:r>
            <a:r>
              <a:rPr lang="ja-JP" altLang="en-US" b="1" dirty="0">
                <a:solidFill>
                  <a:schemeClr val="tx1"/>
                </a:solidFill>
                <a:latin typeface="ＭＳ ゴシック" panose="020B0609070205080204" pitchFamily="49" charset="-128"/>
                <a:ea typeface="ＭＳ ゴシック" panose="020B0609070205080204" pitchFamily="49" charset="-128"/>
              </a:rPr>
              <a:t>被害：</a:t>
            </a:r>
          </a:p>
          <a:p>
            <a:r>
              <a:rPr lang="ja-JP" altLang="en-US" b="1" dirty="0">
                <a:solidFill>
                  <a:schemeClr val="tx1"/>
                </a:solidFill>
                <a:latin typeface="ＭＳ ゴシック" panose="020B0609070205080204" pitchFamily="49" charset="-128"/>
                <a:ea typeface="ＭＳ ゴシック" panose="020B0609070205080204" pitchFamily="49" charset="-128"/>
              </a:rPr>
              <a:t>　　</a:t>
            </a:r>
            <a:r>
              <a:rPr lang="ja-JP" altLang="en-US" b="1" dirty="0" smtClean="0">
                <a:solidFill>
                  <a:schemeClr val="tx1"/>
                </a:solidFill>
                <a:latin typeface="ＭＳ ゴシック" panose="020B0609070205080204" pitchFamily="49" charset="-128"/>
                <a:ea typeface="ＭＳ ゴシック" panose="020B0609070205080204" pitchFamily="49" charset="-128"/>
              </a:rPr>
              <a:t>休業　　 作業者２名</a:t>
            </a:r>
            <a:r>
              <a:rPr lang="ja-JP" altLang="en-US" b="1" dirty="0">
                <a:solidFill>
                  <a:schemeClr val="tx1"/>
                </a:solidFill>
                <a:latin typeface="ＭＳ ゴシック" panose="020B0609070205080204" pitchFamily="49" charset="-128"/>
                <a:ea typeface="ＭＳ ゴシック" panose="020B0609070205080204" pitchFamily="49" charset="-128"/>
              </a:rPr>
              <a:t>　</a:t>
            </a:r>
            <a:r>
              <a:rPr lang="ja-JP" altLang="en-US" b="1" dirty="0" smtClean="0">
                <a:solidFill>
                  <a:schemeClr val="tx1"/>
                </a:solidFill>
                <a:latin typeface="ＭＳ ゴシック" panose="020B0609070205080204" pitchFamily="49" charset="-128"/>
                <a:ea typeface="ＭＳ ゴシック" panose="020B0609070205080204" pitchFamily="49" charset="-128"/>
              </a:rPr>
              <a:t>火傷</a:t>
            </a:r>
            <a:endParaRPr lang="ja-JP" altLang="en-US" b="1" dirty="0">
              <a:solidFill>
                <a:schemeClr val="tx1"/>
              </a:solidFill>
              <a:latin typeface="ＭＳ ゴシック" panose="020B0609070205080204" pitchFamily="49" charset="-128"/>
              <a:ea typeface="ＭＳ ゴシック" panose="020B0609070205080204" pitchFamily="49" charset="-128"/>
            </a:endParaRPr>
          </a:p>
          <a:p>
            <a:r>
              <a:rPr lang="ja-JP" altLang="en-US" b="1" dirty="0">
                <a:solidFill>
                  <a:schemeClr val="tx1"/>
                </a:solidFill>
                <a:latin typeface="ＭＳ ゴシック" panose="020B0609070205080204" pitchFamily="49" charset="-128"/>
                <a:ea typeface="ＭＳ ゴシック" panose="020B0609070205080204" pitchFamily="49" charset="-128"/>
              </a:rPr>
              <a:t>　　</a:t>
            </a:r>
            <a:r>
              <a:rPr lang="ja-JP" altLang="en-US" b="1" dirty="0" smtClean="0">
                <a:solidFill>
                  <a:schemeClr val="tx1"/>
                </a:solidFill>
                <a:latin typeface="ＭＳ ゴシック" panose="020B0609070205080204" pitchFamily="49" charset="-128"/>
                <a:ea typeface="ＭＳ ゴシック" panose="020B0609070205080204" pitchFamily="49" charset="-128"/>
              </a:rPr>
              <a:t>不休業</a:t>
            </a:r>
            <a:r>
              <a:rPr lang="ja-JP" altLang="en-US" b="1" dirty="0">
                <a:solidFill>
                  <a:schemeClr val="tx1"/>
                </a:solidFill>
                <a:latin typeface="ＭＳ ゴシック" panose="020B0609070205080204" pitchFamily="49" charset="-128"/>
                <a:ea typeface="ＭＳ ゴシック" panose="020B0609070205080204" pitchFamily="49" charset="-128"/>
              </a:rPr>
              <a:t>　</a:t>
            </a:r>
            <a:r>
              <a:rPr lang="ja-JP" altLang="en-US" b="1" dirty="0" smtClean="0">
                <a:solidFill>
                  <a:schemeClr val="tx1"/>
                </a:solidFill>
                <a:latin typeface="ＭＳ ゴシック" panose="020B0609070205080204" pitchFamily="49" charset="-128"/>
                <a:ea typeface="ＭＳ ゴシック" panose="020B0609070205080204" pitchFamily="49" charset="-128"/>
              </a:rPr>
              <a:t> 作業者１名</a:t>
            </a:r>
            <a:r>
              <a:rPr lang="ja-JP" altLang="en-US" b="1" dirty="0">
                <a:solidFill>
                  <a:schemeClr val="tx1"/>
                </a:solidFill>
                <a:latin typeface="ＭＳ ゴシック" panose="020B0609070205080204" pitchFamily="49" charset="-128"/>
                <a:ea typeface="ＭＳ ゴシック" panose="020B0609070205080204" pitchFamily="49" charset="-128"/>
              </a:rPr>
              <a:t>　</a:t>
            </a:r>
            <a:r>
              <a:rPr lang="ja-JP" altLang="en-US" b="1" dirty="0" smtClean="0">
                <a:solidFill>
                  <a:schemeClr val="tx1"/>
                </a:solidFill>
                <a:latin typeface="ＭＳ ゴシック" panose="020B0609070205080204" pitchFamily="49" charset="-128"/>
                <a:ea typeface="ＭＳ ゴシック" panose="020B0609070205080204" pitchFamily="49" charset="-128"/>
              </a:rPr>
              <a:t>軽度の火傷</a:t>
            </a:r>
            <a:r>
              <a:rPr lang="ja-JP" altLang="en-US" b="1" dirty="0">
                <a:solidFill>
                  <a:schemeClr val="tx1"/>
                </a:solidFill>
                <a:latin typeface="ＭＳ ゴシック" panose="020B0609070205080204" pitchFamily="49" charset="-128"/>
                <a:ea typeface="ＭＳ ゴシック" panose="020B0609070205080204" pitchFamily="49" charset="-128"/>
              </a:rPr>
              <a:t>　</a:t>
            </a:r>
          </a:p>
        </p:txBody>
      </p:sp>
      <p:sp>
        <p:nvSpPr>
          <p:cNvPr id="7" name="正方形/長方形 6"/>
          <p:cNvSpPr/>
          <p:nvPr/>
        </p:nvSpPr>
        <p:spPr>
          <a:xfrm>
            <a:off x="611560" y="4617333"/>
            <a:ext cx="3240360" cy="144016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flipV="1">
            <a:off x="1334691" y="5013176"/>
            <a:ext cx="897049" cy="172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334691" y="5213976"/>
            <a:ext cx="897049" cy="246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334691" y="5157192"/>
            <a:ext cx="897049" cy="113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1334691" y="5157192"/>
            <a:ext cx="897049" cy="56784"/>
          </a:xfrm>
          <a:prstGeom prst="line">
            <a:avLst/>
          </a:prstGeom>
        </p:spPr>
        <p:style>
          <a:lnRef idx="1">
            <a:schemeClr val="accent1"/>
          </a:lnRef>
          <a:fillRef idx="0">
            <a:schemeClr val="accent1"/>
          </a:fillRef>
          <a:effectRef idx="0">
            <a:schemeClr val="accent1"/>
          </a:effectRef>
          <a:fontRef idx="minor">
            <a:schemeClr val="tx1"/>
          </a:fontRef>
        </p:style>
      </p:cxnSp>
      <p:sp>
        <p:nvSpPr>
          <p:cNvPr id="21" name="雲形吹き出し 20"/>
          <p:cNvSpPr/>
          <p:nvPr/>
        </p:nvSpPr>
        <p:spPr>
          <a:xfrm>
            <a:off x="1783215" y="3875244"/>
            <a:ext cx="2068705" cy="1224136"/>
          </a:xfrm>
          <a:prstGeom prst="cloudCallout">
            <a:avLst>
              <a:gd name="adj1" fmla="val -26622"/>
              <a:gd name="adj2" fmla="val 657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latin typeface="ＭＳ ゴシック" panose="020B0609070205080204" pitchFamily="49" charset="-128"/>
                <a:ea typeface="ＭＳ ゴシック" panose="020B0609070205080204" pitchFamily="49" charset="-128"/>
              </a:rPr>
              <a:t>LPG</a:t>
            </a:r>
          </a:p>
          <a:p>
            <a:pPr algn="ctr"/>
            <a:r>
              <a:rPr lang="ja-JP" altLang="en-US" b="1" dirty="0">
                <a:solidFill>
                  <a:schemeClr val="tx1"/>
                </a:solidFill>
                <a:latin typeface="ＭＳ ゴシック" panose="020B0609070205080204" pitchFamily="49" charset="-128"/>
                <a:ea typeface="ＭＳ ゴシック" panose="020B0609070205080204" pitchFamily="49" charset="-128"/>
              </a:rPr>
              <a:t>ヘキサン</a:t>
            </a:r>
            <a:endParaRPr kumimoji="1" lang="ja-JP" altLang="en-US" b="1" dirty="0">
              <a:solidFill>
                <a:schemeClr val="tx1"/>
              </a:solidFill>
              <a:latin typeface="ＭＳ ゴシック" panose="020B0609070205080204" pitchFamily="49" charset="-128"/>
              <a:ea typeface="ＭＳ ゴシック" panose="020B0609070205080204" pitchFamily="49" charset="-128"/>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412776"/>
            <a:ext cx="3190875" cy="2524125"/>
          </a:xfrm>
          <a:prstGeom prst="rect">
            <a:avLst/>
          </a:prstGeom>
          <a:noFill/>
          <a:ln w="38100">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2739" y="1412776"/>
            <a:ext cx="1984113" cy="1572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290493" y="4976288"/>
            <a:ext cx="290738" cy="969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テキスト ボックス 16"/>
          <p:cNvSpPr txBox="1"/>
          <p:nvPr/>
        </p:nvSpPr>
        <p:spPr>
          <a:xfrm>
            <a:off x="6830821" y="96887"/>
            <a:ext cx="1728192" cy="307777"/>
          </a:xfrm>
          <a:prstGeom prst="rect">
            <a:avLst/>
          </a:prstGeom>
          <a:noFill/>
          <a:ln>
            <a:solidFill>
              <a:srgbClr val="0000CC"/>
            </a:solidFill>
          </a:ln>
        </p:spPr>
        <p:txBody>
          <a:bodyPr wrap="square" rtlCol="0">
            <a:spAutoFit/>
          </a:bodyPr>
          <a:lstStyle/>
          <a:p>
            <a:r>
              <a:rPr kumimoji="1" lang="ja-JP" altLang="en-US" sz="1400" dirty="0" smtClean="0"/>
              <a:t>配布資料</a:t>
            </a:r>
            <a:r>
              <a:rPr lang="ja-JP" altLang="en-US" sz="1400" dirty="0" smtClean="0"/>
              <a:t>６　</a:t>
            </a:r>
            <a:r>
              <a:rPr kumimoji="1" lang="ja-JP" altLang="en-US" sz="1400" dirty="0" smtClean="0"/>
              <a:t>　ｐ１０</a:t>
            </a:r>
            <a:endParaRPr kumimoji="1" lang="ja-JP" altLang="en-US" sz="1400" dirty="0"/>
          </a:p>
        </p:txBody>
      </p:sp>
      <p:pic>
        <p:nvPicPr>
          <p:cNvPr id="1026" name="Picture 2" descr="C:\Users\watanabe\Desktop\jpg_0330\jpg_0330\step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97230" y="4828665"/>
            <a:ext cx="1192623" cy="1192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38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755576" y="4221088"/>
            <a:ext cx="3701786" cy="253916"/>
          </a:xfrm>
          <a:prstGeom prst="rect">
            <a:avLst/>
          </a:prstGeom>
        </p:spPr>
        <p:txBody>
          <a:bodyPr wrap="square">
            <a:spAutoFit/>
          </a:bodyPr>
          <a:lstStyle/>
          <a:p>
            <a:r>
              <a:rPr lang="ja-JP" altLang="en-US" sz="1050" dirty="0">
                <a:latin typeface="ＭＳ ゴシック" panose="020B0609070205080204" pitchFamily="49" charset="-128"/>
                <a:ea typeface="ＭＳ ゴシック" panose="020B0609070205080204" pitchFamily="49" charset="-128"/>
              </a:rPr>
              <a:t>出典：職場</a:t>
            </a:r>
            <a:r>
              <a:rPr lang="ja-JP" altLang="en-US" sz="1050" dirty="0" smtClean="0">
                <a:latin typeface="ＭＳ ゴシック" panose="020B0609070205080204" pitchFamily="49" charset="-128"/>
                <a:ea typeface="ＭＳ ゴシック" panose="020B0609070205080204" pitchFamily="49" charset="-128"/>
              </a:rPr>
              <a:t>の</a:t>
            </a:r>
            <a:r>
              <a:rPr lang="ja-JP" altLang="en-US" sz="1050" dirty="0">
                <a:latin typeface="ＭＳ ゴシック" panose="020B0609070205080204" pitchFamily="49" charset="-128"/>
                <a:ea typeface="ＭＳ ゴシック" panose="020B0609070205080204" pitchFamily="49" charset="-128"/>
              </a:rPr>
              <a:t>あんぜん</a:t>
            </a:r>
            <a:r>
              <a:rPr lang="ja-JP" altLang="en-US" sz="1050" dirty="0" smtClean="0">
                <a:latin typeface="ＭＳ ゴシック" panose="020B0609070205080204" pitchFamily="49" charset="-128"/>
                <a:ea typeface="ＭＳ ゴシック" panose="020B0609070205080204" pitchFamily="49" charset="-128"/>
              </a:rPr>
              <a:t>サイト　　</a:t>
            </a:r>
            <a:r>
              <a:rPr lang="ja-JP" altLang="en-US" sz="1050" dirty="0">
                <a:latin typeface="ＭＳ ゴシック" panose="020B0609070205080204" pitchFamily="49" charset="-128"/>
                <a:ea typeface="ＭＳ ゴシック" panose="020B0609070205080204" pitchFamily="49" charset="-128"/>
              </a:rPr>
              <a:t>　</a:t>
            </a:r>
            <a:r>
              <a:rPr lang="ja-JP" altLang="en-US" sz="1050" dirty="0" smtClean="0">
                <a:latin typeface="ＭＳ ゴシック" panose="020B0609070205080204" pitchFamily="49" charset="-128"/>
                <a:ea typeface="ＭＳ ゴシック" panose="020B0609070205080204" pitchFamily="49" charset="-128"/>
              </a:rPr>
              <a:t>　　労働</a:t>
            </a:r>
            <a:r>
              <a:rPr lang="ja-JP" altLang="en-US" sz="1050" dirty="0">
                <a:latin typeface="ＭＳ ゴシック" panose="020B0609070205080204" pitchFamily="49" charset="-128"/>
                <a:ea typeface="ＭＳ ゴシック" panose="020B0609070205080204" pitchFamily="49" charset="-128"/>
              </a:rPr>
              <a:t>災害事例より</a:t>
            </a:r>
          </a:p>
        </p:txBody>
      </p:sp>
      <p:sp>
        <p:nvSpPr>
          <p:cNvPr id="2" name="タイトル 1"/>
          <p:cNvSpPr>
            <a:spLocks noGrp="1"/>
          </p:cNvSpPr>
          <p:nvPr>
            <p:ph type="title"/>
          </p:nvPr>
        </p:nvSpPr>
        <p:spPr>
          <a:xfrm>
            <a:off x="4716016" y="2204864"/>
            <a:ext cx="3816424" cy="3960440"/>
          </a:xfrm>
          <a:ln w="38100">
            <a:solidFill>
              <a:srgbClr val="0000CC"/>
            </a:solidFill>
          </a:ln>
        </p:spPr>
        <p:txBody>
          <a:bodyPr>
            <a:normAutofit fontScale="90000"/>
          </a:bodyPr>
          <a:lstStyle/>
          <a:p>
            <a:pPr algn="l"/>
            <a:r>
              <a:rPr lang="ja-JP" altLang="en-US" sz="1800" b="1" dirty="0">
                <a:solidFill>
                  <a:prstClr val="black"/>
                </a:solidFill>
                <a:latin typeface="ＭＳ ゴシック" panose="020B0609070205080204" pitchFamily="49" charset="-128"/>
                <a:ea typeface="ＭＳ ゴシック" panose="020B0609070205080204" pitchFamily="49" charset="-128"/>
                <a:cs typeface="+mn-cs"/>
              </a:rPr>
              <a:t>■</a:t>
            </a:r>
            <a:r>
              <a:rPr kumimoji="1" lang="ja-JP" altLang="en-US" sz="2400" b="1" dirty="0" smtClean="0">
                <a:latin typeface="ＭＳ ゴシック" panose="020B0609070205080204" pitchFamily="49" charset="-128"/>
                <a:ea typeface="ＭＳ ゴシック" panose="020B0609070205080204" pitchFamily="49" charset="-128"/>
              </a:rPr>
              <a:t>事故の概要：</a:t>
            </a:r>
            <a:r>
              <a:rPr kumimoji="1" lang="en-US" altLang="ja-JP" sz="2400" b="1" dirty="0" smtClean="0">
                <a:latin typeface="ＭＳ ゴシック" panose="020B0609070205080204" pitchFamily="49" charset="-128"/>
                <a:ea typeface="ＭＳ ゴシック" panose="020B0609070205080204" pitchFamily="49" charset="-128"/>
              </a:rPr>
              <a:t/>
            </a:r>
            <a:br>
              <a:rPr kumimoji="1" lang="en-US" altLang="ja-JP" sz="2400" b="1" dirty="0" smtClean="0">
                <a:latin typeface="ＭＳ ゴシック" panose="020B0609070205080204" pitchFamily="49" charset="-128"/>
                <a:ea typeface="ＭＳ ゴシック" panose="020B0609070205080204" pitchFamily="49" charset="-128"/>
              </a:rPr>
            </a:br>
            <a:r>
              <a:rPr kumimoji="1" lang="ja-JP" altLang="en-US" sz="2400" b="1" dirty="0" smtClean="0">
                <a:latin typeface="ＭＳ ゴシック" panose="020B0609070205080204" pitchFamily="49" charset="-128"/>
                <a:ea typeface="ＭＳ ゴシック" panose="020B0609070205080204" pitchFamily="49" charset="-128"/>
              </a:rPr>
              <a:t>発酵タンクの修理中、アーク溶接の火花が、タンク内に残留していた浸透探傷試験に用いたスプレーガスに引火、爆発した。</a:t>
            </a:r>
            <a:r>
              <a:rPr kumimoji="1" lang="en-US" altLang="ja-JP" sz="2400" b="1" dirty="0" smtClean="0">
                <a:latin typeface="ＭＳ ゴシック" panose="020B0609070205080204" pitchFamily="49" charset="-128"/>
                <a:ea typeface="ＭＳ ゴシック" panose="020B0609070205080204" pitchFamily="49" charset="-128"/>
              </a:rPr>
              <a:t/>
            </a:r>
            <a:br>
              <a:rPr kumimoji="1" lang="en-US" altLang="ja-JP" sz="2400" b="1" dirty="0" smtClean="0">
                <a:latin typeface="ＭＳ ゴシック" panose="020B0609070205080204" pitchFamily="49" charset="-128"/>
                <a:ea typeface="ＭＳ ゴシック" panose="020B0609070205080204" pitchFamily="49" charset="-128"/>
              </a:rPr>
            </a:br>
            <a:r>
              <a:rPr lang="ja-JP" altLang="en-US" sz="1800" b="1" dirty="0">
                <a:solidFill>
                  <a:prstClr val="black"/>
                </a:solidFill>
                <a:latin typeface="ＭＳ ゴシック" panose="020B0609070205080204" pitchFamily="49" charset="-128"/>
                <a:ea typeface="ＭＳ ゴシック" panose="020B0609070205080204" pitchFamily="49" charset="-128"/>
                <a:cs typeface="+mn-cs"/>
              </a:rPr>
              <a:t>■</a:t>
            </a:r>
            <a:r>
              <a:rPr lang="ja-JP" altLang="en-US" sz="2400" b="1" dirty="0" smtClean="0">
                <a:latin typeface="ＭＳ ゴシック" panose="020B0609070205080204" pitchFamily="49" charset="-128"/>
                <a:ea typeface="ＭＳ ゴシック" panose="020B0609070205080204" pitchFamily="49" charset="-128"/>
              </a:rPr>
              <a:t>教訓：</a:t>
            </a:r>
            <a:r>
              <a:rPr lang="en-US" altLang="ja-JP" sz="2400" b="1" dirty="0" smtClean="0">
                <a:latin typeface="ＭＳ ゴシック" panose="020B0609070205080204" pitchFamily="49" charset="-128"/>
                <a:ea typeface="ＭＳ ゴシック" panose="020B0609070205080204" pitchFamily="49" charset="-128"/>
              </a:rPr>
              <a:t/>
            </a:r>
            <a:br>
              <a:rPr lang="en-US" altLang="ja-JP" sz="2400" b="1" dirty="0" smtClean="0">
                <a:latin typeface="ＭＳ ゴシック" panose="020B0609070205080204" pitchFamily="49" charset="-128"/>
                <a:ea typeface="ＭＳ ゴシック" panose="020B0609070205080204" pitchFamily="49" charset="-128"/>
              </a:rPr>
            </a:br>
            <a:r>
              <a:rPr lang="ja-JP" altLang="en-US" sz="2400" b="1" dirty="0" smtClean="0">
                <a:latin typeface="ＭＳ ゴシック" panose="020B0609070205080204" pitchFamily="49" charset="-128"/>
                <a:ea typeface="ＭＳ ゴシック" panose="020B0609070205080204" pitchFamily="49" charset="-128"/>
              </a:rPr>
              <a:t>①火気使用前にタンク内</a:t>
            </a:r>
            <a:r>
              <a:rPr lang="ja-JP" altLang="en-US" sz="2400" b="1" dirty="0">
                <a:latin typeface="ＭＳ ゴシック" panose="020B0609070205080204" pitchFamily="49" charset="-128"/>
                <a:ea typeface="ＭＳ ゴシック" panose="020B0609070205080204" pitchFamily="49" charset="-128"/>
              </a:rPr>
              <a:t>の</a:t>
            </a:r>
            <a:r>
              <a:rPr lang="ja-JP" altLang="en-US" sz="2400" b="1" dirty="0" smtClean="0">
                <a:latin typeface="ＭＳ ゴシック" panose="020B0609070205080204" pitchFamily="49" charset="-128"/>
                <a:ea typeface="ＭＳ ゴシック" panose="020B0609070205080204" pitchFamily="49" charset="-128"/>
              </a:rPr>
              <a:t>換気を確実に行う。</a:t>
            </a:r>
            <a:r>
              <a:rPr lang="en-US" altLang="ja-JP" sz="2400" b="1" dirty="0" smtClean="0">
                <a:latin typeface="ＭＳ ゴシック" panose="020B0609070205080204" pitchFamily="49" charset="-128"/>
                <a:ea typeface="ＭＳ ゴシック" panose="020B0609070205080204" pitchFamily="49" charset="-128"/>
              </a:rPr>
              <a:t/>
            </a:r>
            <a:br>
              <a:rPr lang="en-US" altLang="ja-JP" sz="2400" b="1" dirty="0" smtClean="0">
                <a:latin typeface="ＭＳ ゴシック" panose="020B0609070205080204" pitchFamily="49" charset="-128"/>
                <a:ea typeface="ＭＳ ゴシック" panose="020B0609070205080204" pitchFamily="49" charset="-128"/>
              </a:rPr>
            </a:br>
            <a:r>
              <a:rPr kumimoji="1" lang="ja-JP" altLang="en-US" sz="2400" b="1" dirty="0" smtClean="0">
                <a:latin typeface="ＭＳ ゴシック" panose="020B0609070205080204" pitchFamily="49" charset="-128"/>
                <a:ea typeface="ＭＳ ゴシック" panose="020B0609070205080204" pitchFamily="49" charset="-128"/>
              </a:rPr>
              <a:t>②有害性だけでなく危険性にも注意する。</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11</a:t>
            </a:fld>
            <a:endParaRPr kumimoji="1" lang="ja-JP"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86805"/>
            <a:ext cx="3638550" cy="2962275"/>
          </a:xfrm>
          <a:prstGeom prst="rect">
            <a:avLst/>
          </a:prstGeom>
          <a:noFill/>
          <a:ln w="38100">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sp>
        <p:nvSpPr>
          <p:cNvPr id="5" name="正方形/長方形 4"/>
          <p:cNvSpPr/>
          <p:nvPr/>
        </p:nvSpPr>
        <p:spPr>
          <a:xfrm>
            <a:off x="611560" y="404664"/>
            <a:ext cx="7920880" cy="648072"/>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smtClean="0">
                <a:solidFill>
                  <a:schemeClr val="bg1"/>
                </a:solidFill>
                <a:latin typeface="ＭＳ ゴシック" panose="020B0609070205080204" pitchFamily="49" charset="-128"/>
                <a:ea typeface="ＭＳ ゴシック" panose="020B0609070205080204" pitchFamily="49" charset="-128"/>
              </a:rPr>
              <a:t>事故例④　タンク</a:t>
            </a:r>
            <a:r>
              <a:rPr lang="ja-JP" altLang="en-US" sz="2800" b="1" dirty="0">
                <a:solidFill>
                  <a:schemeClr val="bg1"/>
                </a:solidFill>
                <a:latin typeface="ＭＳ ゴシック" panose="020B0609070205080204" pitchFamily="49" charset="-128"/>
                <a:ea typeface="ＭＳ ゴシック" panose="020B0609070205080204" pitchFamily="49" charset="-128"/>
              </a:rPr>
              <a:t>修理中に爆発</a:t>
            </a:r>
            <a:endParaRPr kumimoji="1" lang="ja-JP" altLang="en-US" sz="2800" b="1" dirty="0">
              <a:solidFill>
                <a:schemeClr val="bg1"/>
              </a:solidFill>
              <a:latin typeface="ＭＳ ゴシック" panose="020B0609070205080204" pitchFamily="49" charset="-128"/>
              <a:ea typeface="ＭＳ ゴシック" panose="020B0609070205080204" pitchFamily="49" charset="-128"/>
            </a:endParaRPr>
          </a:p>
        </p:txBody>
      </p:sp>
      <p:sp>
        <p:nvSpPr>
          <p:cNvPr id="7" name="コンテンツ プレースホルダー 6"/>
          <p:cNvSpPr>
            <a:spLocks noGrp="1"/>
          </p:cNvSpPr>
          <p:nvPr>
            <p:ph idx="1"/>
          </p:nvPr>
        </p:nvSpPr>
        <p:spPr>
          <a:xfrm>
            <a:off x="4716016" y="1196752"/>
            <a:ext cx="3816424"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nSpc>
                <a:spcPts val="2000"/>
              </a:lnSpc>
              <a:buNone/>
            </a:pPr>
            <a:r>
              <a:rPr lang="ja-JP" altLang="en-US" sz="1400" b="1" dirty="0">
                <a:solidFill>
                  <a:prstClr val="black"/>
                </a:solidFill>
                <a:latin typeface="ＭＳ ゴシック" panose="020B0609070205080204" pitchFamily="49" charset="-128"/>
                <a:ea typeface="ＭＳ ゴシック" panose="020B0609070205080204" pitchFamily="49" charset="-128"/>
              </a:rPr>
              <a:t>■</a:t>
            </a:r>
            <a:r>
              <a:rPr lang="ja-JP" altLang="en-US" sz="2000" b="1" dirty="0" smtClean="0">
                <a:solidFill>
                  <a:schemeClr val="tx1"/>
                </a:solidFill>
                <a:latin typeface="ＭＳ ゴシック" panose="020B0609070205080204" pitchFamily="49" charset="-128"/>
                <a:ea typeface="ＭＳ ゴシック" panose="020B0609070205080204" pitchFamily="49" charset="-128"/>
              </a:rPr>
              <a:t>人的</a:t>
            </a:r>
            <a:r>
              <a:rPr lang="ja-JP" altLang="en-US" sz="2000" b="1" dirty="0">
                <a:solidFill>
                  <a:schemeClr val="tx1"/>
                </a:solidFill>
                <a:latin typeface="ＭＳ ゴシック" panose="020B0609070205080204" pitchFamily="49" charset="-128"/>
                <a:ea typeface="ＭＳ ゴシック" panose="020B0609070205080204" pitchFamily="49" charset="-128"/>
              </a:rPr>
              <a:t>被害</a:t>
            </a:r>
            <a:r>
              <a:rPr lang="ja-JP" altLang="en-US" sz="2000" b="1" dirty="0" smtClean="0">
                <a:solidFill>
                  <a:schemeClr val="tx1"/>
                </a:solidFill>
                <a:latin typeface="ＭＳ ゴシック" panose="020B0609070205080204" pitchFamily="49" charset="-128"/>
                <a:ea typeface="ＭＳ ゴシック" panose="020B0609070205080204" pitchFamily="49" charset="-128"/>
              </a:rPr>
              <a:t>：</a:t>
            </a:r>
            <a:endParaRPr lang="en-US" altLang="ja-JP" sz="2000" b="1" dirty="0" smtClean="0">
              <a:solidFill>
                <a:schemeClr val="tx1"/>
              </a:solidFill>
              <a:latin typeface="ＭＳ ゴシック" panose="020B0609070205080204" pitchFamily="49" charset="-128"/>
              <a:ea typeface="ＭＳ ゴシック" panose="020B0609070205080204" pitchFamily="49" charset="-128"/>
            </a:endParaRPr>
          </a:p>
          <a:p>
            <a:pPr marL="0" indent="0">
              <a:lnSpc>
                <a:spcPts val="2000"/>
              </a:lnSpc>
              <a:buNone/>
            </a:pPr>
            <a:r>
              <a:rPr lang="ja-JP" altLang="en-US" sz="2000" b="1" dirty="0" smtClean="0">
                <a:solidFill>
                  <a:schemeClr val="tx1"/>
                </a:solidFill>
                <a:latin typeface="ＭＳ ゴシック" panose="020B0609070205080204" pitchFamily="49" charset="-128"/>
                <a:ea typeface="ＭＳ ゴシック" panose="020B0609070205080204" pitchFamily="49" charset="-128"/>
              </a:rPr>
              <a:t>　休業　作業者２名　火傷</a:t>
            </a:r>
            <a:r>
              <a:rPr lang="ja-JP" altLang="en-US" sz="2000" b="1" dirty="0">
                <a:solidFill>
                  <a:schemeClr val="tx1"/>
                </a:solidFill>
                <a:latin typeface="ＭＳ ゴシック" panose="020B0609070205080204" pitchFamily="49" charset="-128"/>
                <a:ea typeface="ＭＳ ゴシック" panose="020B0609070205080204" pitchFamily="49" charset="-128"/>
              </a:rPr>
              <a:t>　　</a:t>
            </a:r>
          </a:p>
        </p:txBody>
      </p:sp>
      <p:sp>
        <p:nvSpPr>
          <p:cNvPr id="8" name="正方形/長方形 7"/>
          <p:cNvSpPr/>
          <p:nvPr/>
        </p:nvSpPr>
        <p:spPr>
          <a:xfrm>
            <a:off x="755576" y="4725144"/>
            <a:ext cx="3624267" cy="1512168"/>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雲形吹き出し 5"/>
          <p:cNvSpPr/>
          <p:nvPr/>
        </p:nvSpPr>
        <p:spPr>
          <a:xfrm>
            <a:off x="2574851" y="5013176"/>
            <a:ext cx="628997" cy="576064"/>
          </a:xfrm>
          <a:prstGeom prst="cloudCallout">
            <a:avLst>
              <a:gd name="adj1" fmla="val -112127"/>
              <a:gd name="adj2" fmla="val -1076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flipV="1">
            <a:off x="1583165" y="5085184"/>
            <a:ext cx="756587"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583165" y="5157192"/>
            <a:ext cx="756587" cy="303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583165" y="5157192"/>
            <a:ext cx="756587"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583165" y="5157192"/>
            <a:ext cx="756587" cy="72008"/>
          </a:xfrm>
          <a:prstGeom prst="line">
            <a:avLst/>
          </a:prstGeom>
        </p:spPr>
        <p:style>
          <a:lnRef idx="1">
            <a:schemeClr val="accent1"/>
          </a:lnRef>
          <a:fillRef idx="0">
            <a:schemeClr val="accent1"/>
          </a:fillRef>
          <a:effectRef idx="0">
            <a:schemeClr val="accent1"/>
          </a:effectRef>
          <a:fontRef idx="minor">
            <a:schemeClr val="tx1"/>
          </a:fontRef>
        </p:style>
      </p:cxnSp>
      <p:sp>
        <p:nvSpPr>
          <p:cNvPr id="19" name="上矢印 18"/>
          <p:cNvSpPr/>
          <p:nvPr/>
        </p:nvSpPr>
        <p:spPr>
          <a:xfrm>
            <a:off x="2567709" y="4221088"/>
            <a:ext cx="549597" cy="4320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1115616" y="4837906"/>
            <a:ext cx="2232248" cy="11833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761" y="3270518"/>
            <a:ext cx="936104" cy="806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図 25"/>
          <p:cNvPicPr>
            <a:picLocks noChangeAspect="1"/>
          </p:cNvPicPr>
          <p:nvPr/>
        </p:nvPicPr>
        <p:blipFill>
          <a:blip r:embed="rId5"/>
          <a:stretch>
            <a:fillRect/>
          </a:stretch>
        </p:blipFill>
        <p:spPr>
          <a:xfrm>
            <a:off x="3707904" y="5020414"/>
            <a:ext cx="272099" cy="921627"/>
          </a:xfrm>
          <a:prstGeom prst="rect">
            <a:avLst/>
          </a:prstGeom>
        </p:spPr>
      </p:pic>
      <p:sp>
        <p:nvSpPr>
          <p:cNvPr id="21" name="テキスト ボックス 20"/>
          <p:cNvSpPr txBox="1"/>
          <p:nvPr/>
        </p:nvSpPr>
        <p:spPr>
          <a:xfrm>
            <a:off x="6830821" y="44624"/>
            <a:ext cx="1728192" cy="307777"/>
          </a:xfrm>
          <a:prstGeom prst="rect">
            <a:avLst/>
          </a:prstGeom>
          <a:noFill/>
          <a:ln>
            <a:solidFill>
              <a:srgbClr val="0000CC"/>
            </a:solidFill>
          </a:ln>
        </p:spPr>
        <p:txBody>
          <a:bodyPr wrap="square" rtlCol="0">
            <a:spAutoFit/>
          </a:bodyPr>
          <a:lstStyle/>
          <a:p>
            <a:r>
              <a:rPr kumimoji="1" lang="ja-JP" altLang="en-US" sz="1400" dirty="0" smtClean="0"/>
              <a:t>配布資料</a:t>
            </a:r>
            <a:r>
              <a:rPr lang="ja-JP" altLang="en-US" sz="1400" dirty="0" smtClean="0"/>
              <a:t>６　</a:t>
            </a:r>
            <a:r>
              <a:rPr kumimoji="1" lang="ja-JP" altLang="en-US" sz="1400" dirty="0" smtClean="0"/>
              <a:t>　ｐ１１</a:t>
            </a:r>
            <a:endParaRPr kumimoji="1" lang="ja-JP" altLang="en-US" sz="1400" dirty="0"/>
          </a:p>
        </p:txBody>
      </p:sp>
      <p:pic>
        <p:nvPicPr>
          <p:cNvPr id="2051" name="Picture 3" descr="C:\Users\watanabe\Desktop\jpg_0330\jpg_0330\step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217140" y="4965164"/>
            <a:ext cx="928864" cy="92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66292" y="2084508"/>
            <a:ext cx="5809846"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5652120" y="5373216"/>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95536" y="79027"/>
            <a:ext cx="8301608" cy="757685"/>
          </a:xfrm>
          <a:solidFill>
            <a:srgbClr val="0000CC"/>
          </a:solidFill>
        </p:spPr>
        <p:txBody>
          <a:bodyPr>
            <a:normAutofit fontScale="90000"/>
          </a:bodyPr>
          <a:lstStyle/>
          <a:p>
            <a:pPr algn="l"/>
            <a:r>
              <a:rPr kumimoji="1" lang="ja-JP" altLang="en-US" b="1" dirty="0" smtClean="0"/>
              <a:t>　　</a:t>
            </a:r>
            <a:r>
              <a:rPr kumimoji="1" lang="ja-JP" altLang="en-US" sz="4000" b="1" dirty="0" smtClean="0">
                <a:solidFill>
                  <a:schemeClr val="bg1"/>
                </a:solidFill>
                <a:latin typeface="ＭＳ ゴシック" panose="020B0609070205080204" pitchFamily="49" charset="-128"/>
                <a:ea typeface="ＭＳ ゴシック" panose="020B0609070205080204" pitchFamily="49" charset="-128"/>
              </a:rPr>
              <a:t>２．火災の３要素</a:t>
            </a:r>
            <a:endParaRPr kumimoji="1" lang="ja-JP" altLang="en-US" sz="4000" b="1" dirty="0">
              <a:solidFill>
                <a:schemeClr val="bg1"/>
              </a:solidFill>
              <a:latin typeface="ＭＳ ゴシック" panose="020B0609070205080204" pitchFamily="49" charset="-128"/>
              <a:ea typeface="ＭＳ ゴシック" panose="020B0609070205080204" pitchFamily="49" charset="-128"/>
            </a:endParaRPr>
          </a:p>
        </p:txBody>
      </p:sp>
      <p:sp>
        <p:nvSpPr>
          <p:cNvPr id="4" name="角丸四角形吹き出し 3"/>
          <p:cNvSpPr/>
          <p:nvPr/>
        </p:nvSpPr>
        <p:spPr>
          <a:xfrm>
            <a:off x="5868144" y="476672"/>
            <a:ext cx="2880320" cy="3384377"/>
          </a:xfrm>
          <a:prstGeom prst="wedgeRoundRectCallout">
            <a:avLst>
              <a:gd name="adj1" fmla="val -82249"/>
              <a:gd name="adj2" fmla="val 9006"/>
              <a:gd name="adj3" fmla="val 16667"/>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rPr>
              <a:t>　</a:t>
            </a:r>
            <a:endParaRPr kumimoji="1" lang="en-US" altLang="ja-JP" sz="2800" b="1" dirty="0" smtClean="0">
              <a:solidFill>
                <a:schemeClr val="bg1"/>
              </a:solidFill>
            </a:endParaRPr>
          </a:p>
          <a:p>
            <a:pPr algn="ctr"/>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ガス・ＬＰＧ</a:t>
            </a:r>
            <a:endParaRPr kumimoji="1" lang="en-US" altLang="ja-JP" sz="2400" b="1"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ガソリン・灯油</a:t>
            </a:r>
            <a:endParaRPr kumimoji="1" lang="en-US" altLang="ja-JP" sz="2400" b="1"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溶剤・シンナー</a:t>
            </a:r>
            <a:endParaRPr kumimoji="1" lang="en-US" altLang="ja-JP" sz="2400" b="1" dirty="0" smtClean="0">
              <a:solidFill>
                <a:schemeClr val="bg1"/>
              </a:solidFill>
              <a:latin typeface="ＭＳ ゴシック" panose="020B0609070205080204" pitchFamily="49" charset="-128"/>
              <a:ea typeface="ＭＳ ゴシック" panose="020B0609070205080204" pitchFamily="49" charset="-128"/>
            </a:endParaRPr>
          </a:p>
          <a:p>
            <a:pPr algn="ctr"/>
            <a:r>
              <a:rPr kumimoji="1" lang="ja-JP" altLang="en-US" sz="2400" b="1" dirty="0" smtClean="0">
                <a:solidFill>
                  <a:schemeClr val="bg1"/>
                </a:solidFill>
                <a:latin typeface="ＭＳ ゴシック" panose="020B0609070205080204" pitchFamily="49" charset="-128"/>
                <a:ea typeface="ＭＳ ゴシック" panose="020B0609070205080204" pitchFamily="49" charset="-128"/>
              </a:rPr>
              <a:t>塗料</a:t>
            </a:r>
            <a:r>
              <a:rPr lang="ja-JP" altLang="en-US" sz="2400" b="1" dirty="0" smtClean="0">
                <a:solidFill>
                  <a:schemeClr val="bg1"/>
                </a:solidFill>
                <a:latin typeface="ＭＳ ゴシック" panose="020B0609070205080204" pitchFamily="49" charset="-128"/>
                <a:ea typeface="ＭＳ ゴシック" panose="020B0609070205080204" pitchFamily="49" charset="-128"/>
              </a:rPr>
              <a:t>・インキ</a:t>
            </a:r>
            <a:endParaRPr lang="en-US" altLang="ja-JP" sz="2400" b="1" dirty="0" smtClean="0">
              <a:solidFill>
                <a:schemeClr val="bg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bg1"/>
                </a:solidFill>
                <a:latin typeface="ＭＳ ゴシック" panose="020B0609070205080204" pitchFamily="49" charset="-128"/>
                <a:ea typeface="ＭＳ ゴシック" panose="020B0609070205080204" pitchFamily="49" charset="-128"/>
              </a:rPr>
              <a:t>化学</a:t>
            </a:r>
            <a:r>
              <a:rPr lang="ja-JP" altLang="en-US" sz="2400" b="1" dirty="0" smtClean="0">
                <a:solidFill>
                  <a:schemeClr val="bg1"/>
                </a:solidFill>
                <a:latin typeface="ＭＳ ゴシック" panose="020B0609070205080204" pitchFamily="49" charset="-128"/>
                <a:ea typeface="ＭＳ ゴシック" panose="020B0609070205080204" pitchFamily="49" charset="-128"/>
              </a:rPr>
              <a:t>製品</a:t>
            </a:r>
            <a:endParaRPr lang="en-US" altLang="ja-JP" sz="2400" b="1" dirty="0" smtClean="0">
              <a:solidFill>
                <a:schemeClr val="bg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bg1"/>
                </a:solidFill>
                <a:latin typeface="ＭＳ ゴシック" panose="020B0609070205080204" pitchFamily="49" charset="-128"/>
                <a:ea typeface="ＭＳ ゴシック" panose="020B0609070205080204" pitchFamily="49" charset="-128"/>
              </a:rPr>
              <a:t>プラスチック</a:t>
            </a:r>
            <a:endParaRPr lang="en-US" altLang="ja-JP" sz="2400" b="1" dirty="0" smtClean="0">
              <a:solidFill>
                <a:schemeClr val="bg1"/>
              </a:solidFill>
              <a:latin typeface="ＭＳ ゴシック" panose="020B0609070205080204" pitchFamily="49" charset="-128"/>
              <a:ea typeface="ＭＳ ゴシック" panose="020B0609070205080204" pitchFamily="49" charset="-128"/>
            </a:endParaRPr>
          </a:p>
          <a:p>
            <a:pPr algn="ctr"/>
            <a:r>
              <a:rPr lang="ja-JP" altLang="en-US" sz="2400" b="1" dirty="0" smtClean="0">
                <a:solidFill>
                  <a:schemeClr val="bg1"/>
                </a:solidFill>
                <a:latin typeface="ＭＳ ゴシック" panose="020B0609070205080204" pitchFamily="49" charset="-128"/>
                <a:ea typeface="ＭＳ ゴシック" panose="020B0609070205080204" pitchFamily="49" charset="-128"/>
              </a:rPr>
              <a:t>木材・紙</a:t>
            </a:r>
            <a:endParaRPr lang="en-US" altLang="ja-JP" sz="2400" b="1" dirty="0" smtClean="0">
              <a:solidFill>
                <a:schemeClr val="bg1"/>
              </a:solidFill>
              <a:latin typeface="ＭＳ ゴシック" panose="020B0609070205080204" pitchFamily="49" charset="-128"/>
              <a:ea typeface="ＭＳ ゴシック" panose="020B0609070205080204" pitchFamily="49" charset="-128"/>
            </a:endParaRPr>
          </a:p>
          <a:p>
            <a:pPr algn="ctr"/>
            <a:r>
              <a:rPr lang="ja-JP" altLang="en-US" sz="2400" b="1" dirty="0">
                <a:solidFill>
                  <a:schemeClr val="bg1"/>
                </a:solidFill>
                <a:latin typeface="ＭＳ ゴシック" panose="020B0609070205080204" pitchFamily="49" charset="-128"/>
                <a:ea typeface="ＭＳ ゴシック" panose="020B0609070205080204" pitchFamily="49" charset="-128"/>
              </a:rPr>
              <a:t>粉</a:t>
            </a:r>
            <a:r>
              <a:rPr lang="ja-JP" altLang="en-US" sz="2400" b="1" dirty="0" err="1">
                <a:solidFill>
                  <a:schemeClr val="bg1"/>
                </a:solidFill>
                <a:latin typeface="ＭＳ ゴシック" panose="020B0609070205080204" pitchFamily="49" charset="-128"/>
                <a:ea typeface="ＭＳ ゴシック" panose="020B0609070205080204" pitchFamily="49" charset="-128"/>
              </a:rPr>
              <a:t>じん</a:t>
            </a:r>
            <a:endParaRPr lang="ja-JP" altLang="en-US" sz="2400" b="1" dirty="0">
              <a:solidFill>
                <a:schemeClr val="bg1"/>
              </a:solidFill>
              <a:latin typeface="ＭＳ ゴシック" panose="020B0609070205080204" pitchFamily="49" charset="-128"/>
              <a:ea typeface="ＭＳ ゴシック" panose="020B0609070205080204" pitchFamily="49" charset="-128"/>
            </a:endParaRPr>
          </a:p>
          <a:p>
            <a:pPr algn="ctr"/>
            <a:endParaRPr kumimoji="1" lang="ja-JP" altLang="en-US" sz="2400" b="1" dirty="0"/>
          </a:p>
        </p:txBody>
      </p:sp>
      <p:sp>
        <p:nvSpPr>
          <p:cNvPr id="5" name="角丸四角形吹き出し 4"/>
          <p:cNvSpPr/>
          <p:nvPr/>
        </p:nvSpPr>
        <p:spPr>
          <a:xfrm>
            <a:off x="206152" y="2276873"/>
            <a:ext cx="2520280" cy="1224135"/>
          </a:xfrm>
          <a:prstGeom prst="wedgeRoundRectCallout">
            <a:avLst>
              <a:gd name="adj1" fmla="val 17489"/>
              <a:gd name="adj2" fmla="val 143666"/>
              <a:gd name="adj3" fmla="val 16667"/>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b="1" dirty="0" smtClean="0"/>
          </a:p>
          <a:p>
            <a:pPr algn="ctr"/>
            <a:r>
              <a:rPr kumimoji="1" lang="ja-JP" altLang="en-US" sz="2400" b="1" dirty="0" smtClean="0">
                <a:latin typeface="ＭＳ ゴシック" panose="020B0609070205080204" pitchFamily="49" charset="-128"/>
                <a:ea typeface="ＭＳ ゴシック" panose="020B0609070205080204" pitchFamily="49" charset="-128"/>
              </a:rPr>
              <a:t>空気中の</a:t>
            </a:r>
            <a:r>
              <a:rPr kumimoji="1" lang="ja-JP" altLang="en-US" sz="2800" b="1" dirty="0" smtClean="0">
                <a:latin typeface="ＭＳ ゴシック" panose="020B0609070205080204" pitchFamily="49" charset="-128"/>
                <a:ea typeface="ＭＳ ゴシック" panose="020B0609070205080204" pitchFamily="49" charset="-128"/>
              </a:rPr>
              <a:t>酸素</a:t>
            </a:r>
            <a:endParaRPr kumimoji="1" lang="en-US" altLang="ja-JP" sz="2800" b="1" dirty="0" smtClean="0">
              <a:latin typeface="ＭＳ ゴシック" panose="020B0609070205080204" pitchFamily="49" charset="-128"/>
              <a:ea typeface="ＭＳ ゴシック" panose="020B0609070205080204" pitchFamily="49" charset="-128"/>
            </a:endParaRPr>
          </a:p>
          <a:p>
            <a:pPr algn="ctr"/>
            <a:endParaRPr kumimoji="1" lang="en-US" altLang="ja-JP" sz="2800" b="1" dirty="0" smtClean="0"/>
          </a:p>
          <a:p>
            <a:pPr algn="ctr"/>
            <a:endParaRPr kumimoji="1" lang="ja-JP" altLang="en-US" dirty="0"/>
          </a:p>
        </p:txBody>
      </p:sp>
      <p:sp>
        <p:nvSpPr>
          <p:cNvPr id="6" name="角丸四角形吹き出し 5"/>
          <p:cNvSpPr/>
          <p:nvPr/>
        </p:nvSpPr>
        <p:spPr>
          <a:xfrm>
            <a:off x="1331640" y="5733256"/>
            <a:ext cx="7416824" cy="864096"/>
          </a:xfrm>
          <a:prstGeom prst="wedgeRoundRectCallout">
            <a:avLst>
              <a:gd name="adj1" fmla="val 13343"/>
              <a:gd name="adj2" fmla="val -103791"/>
              <a:gd name="adj3" fmla="val 16667"/>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latin typeface="ＭＳ ゴシック" panose="020B0609070205080204" pitchFamily="49" charset="-128"/>
                <a:ea typeface="ＭＳ ゴシック" panose="020B0609070205080204" pitchFamily="49" charset="-128"/>
              </a:rPr>
              <a:t>火気、火花、静電気、高温・高熱、自然発火</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7" name="スライド番号プレースホルダー 6"/>
          <p:cNvSpPr>
            <a:spLocks noGrp="1"/>
          </p:cNvSpPr>
          <p:nvPr>
            <p:ph type="sldNum" sz="quarter" idx="12"/>
          </p:nvPr>
        </p:nvSpPr>
        <p:spPr/>
        <p:txBody>
          <a:bodyPr/>
          <a:lstStyle/>
          <a:p>
            <a:fld id="{1A808FB3-8003-43CC-8C56-148E992D40FC}" type="slidenum">
              <a:rPr kumimoji="1" lang="ja-JP" altLang="en-US" smtClean="0"/>
              <a:t>12</a:t>
            </a:fld>
            <a:endParaRPr kumimoji="1" lang="ja-JP" altLang="en-US" dirty="0"/>
          </a:p>
        </p:txBody>
      </p:sp>
      <p:sp>
        <p:nvSpPr>
          <p:cNvPr id="8" name="円/楕円 7"/>
          <p:cNvSpPr/>
          <p:nvPr/>
        </p:nvSpPr>
        <p:spPr>
          <a:xfrm>
            <a:off x="3779912" y="3683478"/>
            <a:ext cx="1296144" cy="1224136"/>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rgbClr val="FF0000"/>
                </a:solidFill>
                <a:latin typeface="ＭＳ ゴシック" panose="020B0609070205080204" pitchFamily="49" charset="-128"/>
                <a:ea typeface="ＭＳ ゴシック" panose="020B0609070205080204" pitchFamily="49" charset="-128"/>
              </a:rPr>
              <a:t>火災</a:t>
            </a:r>
            <a:endParaRPr kumimoji="1" lang="ja-JP" altLang="en-US" sz="3600" b="1" dirty="0">
              <a:solidFill>
                <a:srgbClr val="FF0000"/>
              </a:solidFill>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5652120" y="4797152"/>
            <a:ext cx="93610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5376239" y="4637336"/>
            <a:ext cx="1332148" cy="663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latin typeface="ＭＳ ゴシック" panose="020B0609070205080204" pitchFamily="49" charset="-128"/>
                <a:ea typeface="ＭＳ ゴシック" panose="020B0609070205080204" pitchFamily="49" charset="-128"/>
              </a:rPr>
              <a:t>着火源</a:t>
            </a:r>
            <a:endParaRPr kumimoji="1" lang="ja-JP" altLang="en-US" sz="2800" b="1" dirty="0">
              <a:solidFill>
                <a:srgbClr val="FF0000"/>
              </a:solidFill>
              <a:latin typeface="ＭＳ ゴシック" panose="020B0609070205080204" pitchFamily="49" charset="-128"/>
              <a:ea typeface="ＭＳ ゴシック" panose="020B0609070205080204" pitchFamily="49" charset="-128"/>
            </a:endParaRPr>
          </a:p>
        </p:txBody>
      </p:sp>
      <p:sp>
        <p:nvSpPr>
          <p:cNvPr id="11" name="正方形/長方形 10"/>
          <p:cNvSpPr/>
          <p:nvPr/>
        </p:nvSpPr>
        <p:spPr>
          <a:xfrm>
            <a:off x="395536" y="908720"/>
            <a:ext cx="5256584" cy="12601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solidFill>
                  <a:srgbClr val="FF0000"/>
                </a:solidFill>
                <a:latin typeface="ＭＳ ゴシック" panose="020B0609070205080204" pitchFamily="49" charset="-128"/>
                <a:ea typeface="ＭＳ ゴシック" panose="020B0609070205080204" pitchFamily="49" charset="-128"/>
              </a:rPr>
              <a:t>３</a:t>
            </a:r>
            <a:r>
              <a:rPr kumimoji="1" lang="ja-JP" altLang="en-US" sz="2600" b="1" dirty="0" smtClean="0">
                <a:solidFill>
                  <a:srgbClr val="FF0000"/>
                </a:solidFill>
                <a:latin typeface="ＭＳ ゴシック" panose="020B0609070205080204" pitchFamily="49" charset="-128"/>
                <a:ea typeface="ＭＳ ゴシック" panose="020B0609070205080204" pitchFamily="49" charset="-128"/>
              </a:rPr>
              <a:t>要素の</a:t>
            </a:r>
            <a:r>
              <a:rPr lang="ja-JP" altLang="en-US" sz="2600" b="1" dirty="0">
                <a:solidFill>
                  <a:srgbClr val="FF0000"/>
                </a:solidFill>
                <a:latin typeface="ＭＳ ゴシック" panose="020B0609070205080204" pitchFamily="49" charset="-128"/>
                <a:ea typeface="ＭＳ ゴシック" panose="020B0609070205080204" pitchFamily="49" charset="-128"/>
              </a:rPr>
              <a:t>１</a:t>
            </a:r>
            <a:r>
              <a:rPr kumimoji="1" lang="ja-JP" altLang="en-US" sz="2600" b="1" dirty="0" smtClean="0">
                <a:solidFill>
                  <a:srgbClr val="FF0000"/>
                </a:solidFill>
                <a:latin typeface="ＭＳ ゴシック" panose="020B0609070205080204" pitchFamily="49" charset="-128"/>
                <a:ea typeface="ＭＳ ゴシック" panose="020B0609070205080204" pitchFamily="49" charset="-128"/>
              </a:rPr>
              <a:t>つを無くせば火災を</a:t>
            </a:r>
            <a:endParaRPr kumimoji="1" lang="en-US" altLang="ja-JP" sz="2600" b="1" dirty="0" smtClean="0">
              <a:solidFill>
                <a:srgbClr val="FF0000"/>
              </a:solidFill>
              <a:latin typeface="ＭＳ ゴシック" panose="020B0609070205080204" pitchFamily="49" charset="-128"/>
              <a:ea typeface="ＭＳ ゴシック" panose="020B0609070205080204" pitchFamily="49" charset="-128"/>
            </a:endParaRPr>
          </a:p>
          <a:p>
            <a:r>
              <a:rPr kumimoji="1" lang="ja-JP" altLang="en-US" sz="2600" b="1" dirty="0" smtClean="0">
                <a:solidFill>
                  <a:srgbClr val="FF0000"/>
                </a:solidFill>
                <a:latin typeface="ＭＳ ゴシック" panose="020B0609070205080204" pitchFamily="49" charset="-128"/>
                <a:ea typeface="ＭＳ ゴシック" panose="020B0609070205080204" pitchFamily="49" charset="-128"/>
              </a:rPr>
              <a:t>防ぐことができますが、実際には着火源を</a:t>
            </a:r>
            <a:r>
              <a:rPr lang="ja-JP" altLang="en-US" sz="2600" b="1" dirty="0" smtClean="0">
                <a:solidFill>
                  <a:srgbClr val="FF0000"/>
                </a:solidFill>
                <a:latin typeface="ＭＳ ゴシック" panose="020B0609070205080204" pitchFamily="49" charset="-128"/>
                <a:ea typeface="ＭＳ ゴシック" panose="020B0609070205080204" pitchFamily="49" charset="-128"/>
              </a:rPr>
              <a:t>無くす</a:t>
            </a:r>
            <a:r>
              <a:rPr kumimoji="1" lang="ja-JP" altLang="en-US" sz="2600" b="1" dirty="0" smtClean="0">
                <a:solidFill>
                  <a:srgbClr val="FF0000"/>
                </a:solidFill>
                <a:latin typeface="ＭＳ ゴシック" panose="020B0609070205080204" pitchFamily="49" charset="-128"/>
                <a:ea typeface="ＭＳ ゴシック" panose="020B0609070205080204" pitchFamily="49" charset="-128"/>
              </a:rPr>
              <a:t>ことが大切です。</a:t>
            </a:r>
            <a:endParaRPr kumimoji="1" lang="ja-JP" altLang="en-US" sz="2600" b="1"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1425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a:solidFill>
            <a:srgbClr val="0000CC"/>
          </a:solidFill>
        </p:spPr>
        <p:txBody>
          <a:bodyPr>
            <a:normAutofit fontScale="90000"/>
          </a:bodyPr>
          <a:lstStyle/>
          <a:p>
            <a:r>
              <a:rPr lang="ja-JP" altLang="en-US" sz="3600" b="1" dirty="0" smtClean="0">
                <a:solidFill>
                  <a:schemeClr val="bg1"/>
                </a:solidFill>
                <a:latin typeface="ＭＳ ゴシック" panose="020B0609070205080204" pitchFamily="49" charset="-128"/>
                <a:ea typeface="ＭＳ ゴシック" panose="020B0609070205080204" pitchFamily="49" charset="-128"/>
              </a:rPr>
              <a:t>３．ラベルの絵表示</a:t>
            </a:r>
            <a:endParaRPr kumimoji="1"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539552" y="1988840"/>
            <a:ext cx="8064896" cy="830997"/>
          </a:xfrm>
          <a:prstGeom prst="rect">
            <a:avLst/>
          </a:prstGeom>
          <a:noFill/>
        </p:spPr>
        <p:txBody>
          <a:bodyPr wrap="square" rtlCol="0">
            <a:spAutoFit/>
          </a:bodyPr>
          <a:lstStyle/>
          <a:p>
            <a:r>
              <a:rPr kumimoji="1" lang="ja-JP" altLang="en-US" sz="2400" b="1" dirty="0" smtClean="0">
                <a:latin typeface="ＭＳ ゴシック" panose="020B0609070205080204" pitchFamily="49" charset="-128"/>
                <a:ea typeface="ＭＳ ゴシック" panose="020B0609070205080204" pitchFamily="49" charset="-128"/>
              </a:rPr>
              <a:t>容器に貼ってあるラベルの絵表示をみて、現場で取り扱っている物質の</a:t>
            </a:r>
            <a:r>
              <a:rPr lang="ja-JP" altLang="en-US" sz="2400" b="1" dirty="0" smtClean="0">
                <a:latin typeface="ＭＳ ゴシック" panose="020B0609070205080204" pitchFamily="49" charset="-128"/>
                <a:ea typeface="ＭＳ ゴシック" panose="020B0609070205080204" pitchFamily="49" charset="-128"/>
              </a:rPr>
              <a:t>火災爆発危険性を</a:t>
            </a:r>
            <a:r>
              <a:rPr lang="ja-JP" altLang="en-US" sz="2400" b="1" dirty="0">
                <a:latin typeface="ＭＳ ゴシック" panose="020B0609070205080204" pitchFamily="49" charset="-128"/>
                <a:ea typeface="ＭＳ ゴシック" panose="020B0609070205080204" pitchFamily="49" charset="-128"/>
              </a:rPr>
              <a:t>確認し</a:t>
            </a:r>
            <a:r>
              <a:rPr lang="ja-JP" altLang="en-US" sz="2400" b="1" dirty="0" smtClean="0">
                <a:latin typeface="ＭＳ ゴシック" panose="020B0609070205080204" pitchFamily="49" charset="-128"/>
                <a:ea typeface="ＭＳ ゴシック" panose="020B0609070205080204" pitchFamily="49" charset="-128"/>
              </a:rPr>
              <a:t>ましよう。</a:t>
            </a:r>
            <a:endParaRPr kumimoji="1" lang="ja-JP" altLang="en-US" sz="2400" b="1" dirty="0">
              <a:latin typeface="ＭＳ ゴシック" panose="020B0609070205080204" pitchFamily="49" charset="-128"/>
              <a:ea typeface="ＭＳ ゴシック" panose="020B0609070205080204" pitchFamily="49" charset="-128"/>
            </a:endParaRPr>
          </a:p>
        </p:txBody>
      </p:sp>
      <p:sp>
        <p:nvSpPr>
          <p:cNvPr id="5" name="スライド番号プレースホルダー 4"/>
          <p:cNvSpPr>
            <a:spLocks noGrp="1"/>
          </p:cNvSpPr>
          <p:nvPr>
            <p:ph type="sldNum" sz="quarter" idx="12"/>
          </p:nvPr>
        </p:nvSpPr>
        <p:spPr/>
        <p:txBody>
          <a:bodyPr/>
          <a:lstStyle/>
          <a:p>
            <a:fld id="{1A808FB3-8003-43CC-8C56-148E992D40FC}" type="slidenum">
              <a:rPr kumimoji="1" lang="ja-JP" altLang="en-US" smtClean="0"/>
              <a:t>13</a:t>
            </a:fld>
            <a:endParaRPr kumimoji="1" lang="ja-JP" altLang="en-US"/>
          </a:p>
        </p:txBody>
      </p:sp>
      <p:sp>
        <p:nvSpPr>
          <p:cNvPr id="3" name="正方形/長方形 2"/>
          <p:cNvSpPr/>
          <p:nvPr/>
        </p:nvSpPr>
        <p:spPr>
          <a:xfrm>
            <a:off x="539552" y="1052736"/>
            <a:ext cx="8064896"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srgbClr val="FF0000"/>
                </a:solidFill>
                <a:latin typeface="ＭＳ ゴシック" panose="020B0609070205080204" pitchFamily="49" charset="-128"/>
                <a:ea typeface="ＭＳ ゴシック" panose="020B0609070205080204" pitchFamily="49" charset="-128"/>
              </a:rPr>
              <a:t>この</a:t>
            </a:r>
            <a:r>
              <a:rPr lang="ja-JP" altLang="en-US" sz="2800" b="1" dirty="0">
                <a:solidFill>
                  <a:srgbClr val="FF0000"/>
                </a:solidFill>
                <a:latin typeface="ＭＳ ゴシック" panose="020B0609070205080204" pitchFamily="49" charset="-128"/>
                <a:ea typeface="ＭＳ ゴシック" panose="020B0609070205080204" pitchFamily="49" charset="-128"/>
              </a:rPr>
              <a:t>４</a:t>
            </a:r>
            <a:r>
              <a:rPr kumimoji="1" lang="ja-JP" altLang="en-US" sz="2800" b="1" dirty="0" smtClean="0">
                <a:solidFill>
                  <a:srgbClr val="FF0000"/>
                </a:solidFill>
                <a:latin typeface="ＭＳ ゴシック" panose="020B0609070205080204" pitchFamily="49" charset="-128"/>
                <a:ea typeface="ＭＳ ゴシック" panose="020B0609070205080204" pitchFamily="49" charset="-128"/>
              </a:rPr>
              <a:t>つの絵表示は、火災・爆発の危険性が高い</a:t>
            </a:r>
            <a:endParaRPr kumimoji="1" lang="en-US" altLang="ja-JP" sz="2800" b="1" dirty="0" smtClean="0">
              <a:solidFill>
                <a:srgbClr val="FF0000"/>
              </a:solidFill>
              <a:latin typeface="ＭＳ ゴシック" panose="020B0609070205080204" pitchFamily="49" charset="-128"/>
              <a:ea typeface="ＭＳ ゴシック" panose="020B0609070205080204" pitchFamily="49" charset="-128"/>
            </a:endParaRPr>
          </a:p>
          <a:p>
            <a:r>
              <a:rPr kumimoji="1" lang="ja-JP" altLang="en-US" sz="2800" b="1" dirty="0" smtClean="0">
                <a:solidFill>
                  <a:srgbClr val="FF0000"/>
                </a:solidFill>
                <a:latin typeface="ＭＳ ゴシック" panose="020B0609070205080204" pitchFamily="49" charset="-128"/>
                <a:ea typeface="ＭＳ ゴシック" panose="020B0609070205080204" pitchFamily="49" charset="-128"/>
              </a:rPr>
              <a:t>ことを示しています。</a:t>
            </a:r>
            <a:endParaRPr kumimoji="1" lang="ja-JP" altLang="en-US" sz="2800" b="1" dirty="0">
              <a:solidFill>
                <a:srgbClr val="FF0000"/>
              </a:solidFill>
              <a:latin typeface="ＭＳ ゴシック" panose="020B0609070205080204" pitchFamily="49" charset="-128"/>
              <a:ea typeface="ＭＳ ゴシック" panose="020B0609070205080204" pitchFamily="49"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593969413"/>
              </p:ext>
            </p:extLst>
          </p:nvPr>
        </p:nvGraphicFramePr>
        <p:xfrm>
          <a:off x="755576" y="2924944"/>
          <a:ext cx="7632848" cy="3384376"/>
        </p:xfrm>
        <a:graphic>
          <a:graphicData uri="http://schemas.openxmlformats.org/drawingml/2006/table">
            <a:tbl>
              <a:tblPr firstRow="1" bandRow="1">
                <a:tableStyleId>{5C22544A-7EE6-4342-B048-85BDC9FD1C3A}</a:tableStyleId>
              </a:tblPr>
              <a:tblGrid>
                <a:gridCol w="1656184"/>
                <a:gridCol w="2160240"/>
                <a:gridCol w="1728192"/>
                <a:gridCol w="2088232"/>
              </a:tblGrid>
              <a:tr h="1692188">
                <a:tc>
                  <a:txBody>
                    <a:bodyPr/>
                    <a:lstStyle/>
                    <a:p>
                      <a:r>
                        <a:rPr lang="en-US" altLang="ja-JP" sz="1600" dirty="0" smtClean="0">
                          <a:solidFill>
                            <a:schemeClr val="tx1"/>
                          </a:solidFill>
                          <a:latin typeface="ＭＳ ゴシック" panose="020B0609070205080204" pitchFamily="49" charset="-128"/>
                          <a:ea typeface="ＭＳ ゴシック" panose="020B0609070205080204" pitchFamily="49" charset="-128"/>
                        </a:rPr>
                        <a:t>【</a:t>
                      </a:r>
                      <a:r>
                        <a:rPr lang="ja-JP" altLang="en-US" sz="1600" dirty="0" smtClean="0">
                          <a:solidFill>
                            <a:schemeClr val="tx1"/>
                          </a:solidFill>
                          <a:latin typeface="ＭＳ ゴシック" panose="020B0609070205080204" pitchFamily="49" charset="-128"/>
                          <a:ea typeface="ＭＳ ゴシック" panose="020B0609070205080204" pitchFamily="49" charset="-128"/>
                        </a:rPr>
                        <a:t>炎</a:t>
                      </a:r>
                      <a:r>
                        <a:rPr lang="en-US" altLang="ja-JP" sz="1600" dirty="0" smtClean="0">
                          <a:solidFill>
                            <a:schemeClr val="tx1"/>
                          </a:solidFill>
                          <a:latin typeface="ＭＳ ゴシック" panose="020B0609070205080204" pitchFamily="49" charset="-128"/>
                          <a:ea typeface="ＭＳ ゴシック" panose="020B0609070205080204" pitchFamily="49" charset="-128"/>
                        </a:rPr>
                        <a:t>】</a:t>
                      </a:r>
                      <a:endParaRPr lang="ja-JP" altLang="en-US" sz="16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可燃性</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引火性ガス</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引火性液体</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可燃性固体</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自己反応性化学品</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pPr algn="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など</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円上の炎</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支燃性／酸化性ガス</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酸化性液体・固体</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692188">
                <a:tc>
                  <a:txBody>
                    <a:bodyPr/>
                    <a:lstStyle/>
                    <a:p>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爆弾の爆発</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爆発物</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自己反応性化学品</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有機過酸化物</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ガスボンベ</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高圧ガス</a:t>
                      </a:r>
                      <a:endParaRPr kumimoji="1" lang="ja-JP" altLang="en-US" sz="1600" dirty="0">
                        <a:solidFill>
                          <a:schemeClr val="tx1"/>
                        </a:solidFill>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757" y="3242385"/>
            <a:ext cx="1267866" cy="1338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3284984"/>
            <a:ext cx="1276312"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757" y="5003716"/>
            <a:ext cx="1245822" cy="1214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5268" y="5008390"/>
            <a:ext cx="1249068" cy="1228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737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a:solidFill>
            <a:srgbClr val="0000CC"/>
          </a:solidFill>
        </p:spPr>
        <p:txBody>
          <a:bodyPr>
            <a:normAutofit fontScale="90000"/>
          </a:bodyPr>
          <a:lstStyle/>
          <a:p>
            <a:r>
              <a:rPr kumimoji="1" lang="ja-JP" altLang="en-US" dirty="0" smtClean="0">
                <a:solidFill>
                  <a:schemeClr val="bg1"/>
                </a:solidFill>
              </a:rPr>
              <a:t>ラベル表示の例</a:t>
            </a:r>
            <a:endParaRPr kumimoji="1" lang="ja-JP" altLang="en-US" dirty="0">
              <a:solidFill>
                <a:schemeClr val="bg1"/>
              </a:solidFill>
            </a:endParaRPr>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14</a:t>
            </a:fld>
            <a:endParaRPr kumimoji="1" lang="ja-JP" altLang="en-US"/>
          </a:p>
        </p:txBody>
      </p:sp>
      <p:sp>
        <p:nvSpPr>
          <p:cNvPr id="6" name="正方形/長方形 5"/>
          <p:cNvSpPr/>
          <p:nvPr/>
        </p:nvSpPr>
        <p:spPr>
          <a:xfrm>
            <a:off x="5017363" y="2125297"/>
            <a:ext cx="3600400" cy="360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solidFill>
                  <a:schemeClr val="tx1"/>
                </a:solidFill>
                <a:latin typeface="ＭＳ ゴシック" panose="020B0609070205080204" pitchFamily="49" charset="-128"/>
                <a:ea typeface="ＭＳ ゴシック" panose="020B0609070205080204" pitchFamily="49" charset="-128"/>
              </a:rPr>
              <a:t>これ</a:t>
            </a:r>
            <a:r>
              <a:rPr lang="ja-JP" altLang="en-US" sz="2000" b="1" dirty="0">
                <a:solidFill>
                  <a:schemeClr val="tx1"/>
                </a:solidFill>
                <a:latin typeface="ＭＳ ゴシック" panose="020B0609070205080204" pitchFamily="49" charset="-128"/>
                <a:ea typeface="ＭＳ ゴシック" panose="020B0609070205080204" pitchFamily="49" charset="-128"/>
              </a:rPr>
              <a:t>は塗料のラベルの例</a:t>
            </a:r>
            <a:r>
              <a:rPr lang="ja-JP" altLang="en-US" sz="2000" b="1" dirty="0" smtClean="0">
                <a:solidFill>
                  <a:schemeClr val="tx1"/>
                </a:solidFill>
                <a:latin typeface="ＭＳ ゴシック" panose="020B0609070205080204" pitchFamily="49" charset="-128"/>
                <a:ea typeface="ＭＳ ゴシック" panose="020B0609070205080204" pitchFamily="49" charset="-128"/>
              </a:rPr>
              <a:t>です</a:t>
            </a:r>
            <a:endParaRPr kumimoji="1" lang="ja-JP" altLang="en-US" sz="2000" b="1" dirty="0">
              <a:solidFill>
                <a:schemeClr val="tx1"/>
              </a:solidFill>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683567" y="1052736"/>
            <a:ext cx="7937533" cy="829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500" b="1" dirty="0" smtClean="0">
                <a:solidFill>
                  <a:srgbClr val="FF0000"/>
                </a:solidFill>
                <a:latin typeface="ＭＳ ゴシック" panose="020B0609070205080204" pitchFamily="49" charset="-128"/>
                <a:ea typeface="ＭＳ ゴシック" panose="020B0609070205080204" pitchFamily="49" charset="-128"/>
              </a:rPr>
              <a:t>ラベルに「炎」の絵表示があります。</a:t>
            </a:r>
            <a:endParaRPr kumimoji="1" lang="en-US" altLang="ja-JP" sz="2500" b="1" dirty="0" smtClean="0">
              <a:solidFill>
                <a:srgbClr val="FF0000"/>
              </a:solidFill>
              <a:latin typeface="ＭＳ ゴシック" panose="020B0609070205080204" pitchFamily="49" charset="-128"/>
              <a:ea typeface="ＭＳ ゴシック" panose="020B0609070205080204" pitchFamily="49" charset="-128"/>
            </a:endParaRPr>
          </a:p>
          <a:p>
            <a:r>
              <a:rPr lang="ja-JP" altLang="en-US" sz="2500" b="1" dirty="0" smtClean="0">
                <a:solidFill>
                  <a:srgbClr val="FF0000"/>
                </a:solidFill>
                <a:latin typeface="ＭＳ ゴシック" panose="020B0609070205080204" pitchFamily="49" charset="-128"/>
                <a:ea typeface="ＭＳ ゴシック" panose="020B0609070205080204" pitchFamily="49" charset="-128"/>
              </a:rPr>
              <a:t>火災爆発の危険性があ</a:t>
            </a:r>
            <a:r>
              <a:rPr lang="ja-JP" altLang="en-US" sz="2500" b="1" dirty="0">
                <a:solidFill>
                  <a:srgbClr val="FF0000"/>
                </a:solidFill>
                <a:latin typeface="ＭＳ ゴシック" panose="020B0609070205080204" pitchFamily="49" charset="-128"/>
                <a:ea typeface="ＭＳ ゴシック" panose="020B0609070205080204" pitchFamily="49" charset="-128"/>
              </a:rPr>
              <a:t>ること</a:t>
            </a:r>
            <a:r>
              <a:rPr lang="ja-JP" altLang="en-US" sz="2500" b="1" dirty="0" smtClean="0">
                <a:solidFill>
                  <a:srgbClr val="FF0000"/>
                </a:solidFill>
                <a:latin typeface="ＭＳ ゴシック" panose="020B0609070205080204" pitchFamily="49" charset="-128"/>
                <a:ea typeface="ＭＳ ゴシック" panose="020B0609070205080204" pitchFamily="49" charset="-128"/>
              </a:rPr>
              <a:t>を示しています。</a:t>
            </a:r>
            <a:endParaRPr kumimoji="1" lang="ja-JP" altLang="en-US" sz="2500" b="1" dirty="0">
              <a:solidFill>
                <a:srgbClr val="FF0000"/>
              </a:solidFill>
              <a:latin typeface="ＭＳ ゴシック" panose="020B0609070205080204" pitchFamily="49" charset="-128"/>
              <a:ea typeface="ＭＳ ゴシック" panose="020B0609070205080204" pitchFamily="49" charset="-128"/>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592" y="1947360"/>
            <a:ext cx="3511440" cy="4716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左矢印 2"/>
          <p:cNvSpPr/>
          <p:nvPr/>
        </p:nvSpPr>
        <p:spPr>
          <a:xfrm>
            <a:off x="4365813" y="2186563"/>
            <a:ext cx="504056"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2219325"/>
            <a:ext cx="419100"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p:cNvPicPr>
            <a:picLocks noChangeAspect="1"/>
          </p:cNvPicPr>
          <p:nvPr/>
        </p:nvPicPr>
        <p:blipFill>
          <a:blip r:embed="rId5"/>
          <a:stretch>
            <a:fillRect/>
          </a:stretch>
        </p:blipFill>
        <p:spPr>
          <a:xfrm>
            <a:off x="5076056" y="3137332"/>
            <a:ext cx="3040805" cy="3097962"/>
          </a:xfrm>
          <a:prstGeom prst="rect">
            <a:avLst/>
          </a:prstGeom>
        </p:spPr>
      </p:pic>
    </p:spTree>
    <p:extLst>
      <p:ext uri="{BB962C8B-B14F-4D97-AF65-F5344CB8AC3E}">
        <p14:creationId xmlns:p14="http://schemas.microsoft.com/office/powerpoint/2010/main" val="3328707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7" y="1110098"/>
            <a:ext cx="3618180" cy="5137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274638"/>
            <a:ext cx="8229600" cy="706090"/>
          </a:xfrm>
          <a:solidFill>
            <a:srgbClr val="0000CC"/>
          </a:solidFill>
        </p:spPr>
        <p:txBody>
          <a:bodyPr>
            <a:normAutofit/>
          </a:bodyPr>
          <a:lstStyle/>
          <a:p>
            <a:r>
              <a:rPr kumimoji="1" lang="ja-JP" altLang="en-US" sz="3200" b="1" dirty="0" smtClean="0">
                <a:solidFill>
                  <a:schemeClr val="bg1"/>
                </a:solidFill>
                <a:latin typeface="ＭＳ ゴシック" panose="020B0609070205080204" pitchFamily="49" charset="-128"/>
                <a:ea typeface="ＭＳ ゴシック" panose="020B0609070205080204" pitchFamily="49" charset="-128"/>
              </a:rPr>
              <a:t>絵表示が示す具体的な危険性と注意事項</a:t>
            </a:r>
            <a:endParaRPr kumimoji="1" lang="ja-JP" altLang="en-US" sz="3200" b="1" dirty="0">
              <a:solidFill>
                <a:schemeClr val="bg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15</a:t>
            </a:fld>
            <a:endParaRPr kumimoji="1" lang="ja-JP" altLang="en-US"/>
          </a:p>
        </p:txBody>
      </p:sp>
      <p:sp>
        <p:nvSpPr>
          <p:cNvPr id="7" name="テキスト ボックス 6"/>
          <p:cNvSpPr txBox="1"/>
          <p:nvPr/>
        </p:nvSpPr>
        <p:spPr>
          <a:xfrm>
            <a:off x="575556" y="1284551"/>
            <a:ext cx="4358687" cy="830997"/>
          </a:xfrm>
          <a:prstGeom prst="rect">
            <a:avLst/>
          </a:prstGeom>
          <a:noFill/>
          <a:ln w="28575">
            <a:solidFill>
              <a:srgbClr val="0000CC"/>
            </a:solidFill>
          </a:ln>
        </p:spPr>
        <p:txBody>
          <a:bodyPr wrap="square" rtlCol="0">
            <a:spAutoFit/>
          </a:bodyPr>
          <a:lstStyle/>
          <a:p>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絵表示の意味はポスターで</a:t>
            </a:r>
            <a:endParaRPr kumimoji="1" lang="en-US" altLang="ja-JP" sz="2400" b="1" dirty="0" smtClean="0">
              <a:solidFill>
                <a:srgbClr val="FF0000"/>
              </a:solidFill>
              <a:latin typeface="ＭＳ ゴシック" panose="020B0609070205080204" pitchFamily="49" charset="-128"/>
              <a:ea typeface="ＭＳ ゴシック" panose="020B0609070205080204" pitchFamily="49" charset="-128"/>
            </a:endParaRPr>
          </a:p>
          <a:p>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調べましょう</a:t>
            </a:r>
            <a:endParaRPr kumimoji="1" lang="ja-JP" altLang="en-US" sz="2400" b="1" dirty="0">
              <a:solidFill>
                <a:srgbClr val="FF0000"/>
              </a:solidFill>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541755" y="2564904"/>
            <a:ext cx="4392488" cy="2246769"/>
          </a:xfrm>
          <a:prstGeom prst="rect">
            <a:avLst/>
          </a:prstGeom>
          <a:noFill/>
          <a:ln w="38100">
            <a:solidFill>
              <a:srgbClr val="0000CC"/>
            </a:solidFill>
          </a:ln>
        </p:spPr>
        <p:txBody>
          <a:bodyPr wrap="square" rtlCol="0">
            <a:spAutoFit/>
          </a:bodyPr>
          <a:lstStyle/>
          <a:p>
            <a:pPr algn="just"/>
            <a:r>
              <a:rPr kumimoji="1" lang="ja-JP" altLang="en-US" sz="2800" b="1" dirty="0" smtClean="0">
                <a:latin typeface="ＭＳ ゴシック" panose="020B0609070205080204" pitchFamily="49" charset="-128"/>
                <a:ea typeface="ＭＳ ゴシック" panose="020B0609070205080204" pitchFamily="49" charset="-128"/>
              </a:rPr>
              <a:t>「炎」の絵表示の右横に「具体的な危険性・有害性」が書いてあります。</a:t>
            </a:r>
            <a:endParaRPr kumimoji="1" lang="en-US" altLang="ja-JP" sz="2800" b="1" dirty="0" smtClean="0">
              <a:latin typeface="ＭＳ ゴシック" panose="020B0609070205080204" pitchFamily="49" charset="-128"/>
              <a:ea typeface="ＭＳ ゴシック" panose="020B0609070205080204" pitchFamily="49" charset="-128"/>
            </a:endParaRPr>
          </a:p>
          <a:p>
            <a:r>
              <a:rPr lang="ja-JP" altLang="en-US" sz="2800" b="1" dirty="0">
                <a:latin typeface="ＭＳ ゴシック" panose="020B0609070205080204" pitchFamily="49" charset="-128"/>
                <a:ea typeface="ＭＳ ゴシック" panose="020B0609070205080204" pitchFamily="49" charset="-128"/>
              </a:rPr>
              <a:t>次</a:t>
            </a:r>
            <a:r>
              <a:rPr lang="ja-JP" altLang="en-US" sz="2800" b="1" dirty="0" smtClean="0">
                <a:latin typeface="ＭＳ ゴシック" panose="020B0609070205080204" pitchFamily="49" charset="-128"/>
                <a:ea typeface="ＭＳ ゴシック" panose="020B0609070205080204" pitchFamily="49" charset="-128"/>
              </a:rPr>
              <a:t>の欄</a:t>
            </a:r>
            <a:r>
              <a:rPr lang="ja-JP" altLang="en-US" sz="2800" b="1" dirty="0">
                <a:latin typeface="ＭＳ ゴシック" panose="020B0609070205080204" pitchFamily="49" charset="-128"/>
                <a:ea typeface="ＭＳ ゴシック" panose="020B0609070205080204" pitchFamily="49" charset="-128"/>
              </a:rPr>
              <a:t>に</a:t>
            </a:r>
            <a:r>
              <a:rPr lang="ja-JP" altLang="en-US" sz="2800" b="1" dirty="0" smtClean="0">
                <a:latin typeface="ＭＳ ゴシック" panose="020B0609070205080204" pitchFamily="49" charset="-128"/>
                <a:ea typeface="ＭＳ ゴシック" panose="020B0609070205080204" pitchFamily="49" charset="-128"/>
              </a:rPr>
              <a:t>は「注意事項」が書いてあります。</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9" name="角丸四角形 8"/>
          <p:cNvSpPr/>
          <p:nvPr/>
        </p:nvSpPr>
        <p:spPr>
          <a:xfrm>
            <a:off x="5377475" y="1991108"/>
            <a:ext cx="1656184" cy="7200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7164288" y="1700049"/>
            <a:ext cx="1409696" cy="1296144"/>
          </a:xfrm>
          <a:prstGeom prst="round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472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20688"/>
            <a:ext cx="8229600" cy="648072"/>
          </a:xfrm>
          <a:solidFill>
            <a:srgbClr val="FFFF00"/>
          </a:solidFill>
        </p:spPr>
        <p:txBody>
          <a:bodyPr>
            <a:normAutofit/>
          </a:bodyPr>
          <a:lstStyle/>
          <a:p>
            <a:pPr algn="l">
              <a:lnSpc>
                <a:spcPct val="50000"/>
              </a:lnSpc>
            </a:pPr>
            <a:r>
              <a:rPr kumimoji="1" lang="ja-JP" altLang="en-US" dirty="0" smtClean="0"/>
              <a:t>　</a:t>
            </a:r>
            <a:r>
              <a:rPr kumimoji="1" lang="ja-JP" altLang="en-US" sz="2800" b="1" dirty="0" smtClean="0">
                <a:latin typeface="ＭＳ ゴシック" panose="020B0609070205080204" pitchFamily="49" charset="-128"/>
                <a:ea typeface="ＭＳ ゴシック" panose="020B0609070205080204" pitchFamily="49" charset="-128"/>
              </a:rPr>
              <a:t>例えば　　　　　　　　　　</a:t>
            </a:r>
            <a:r>
              <a:rPr kumimoji="1" lang="ja-JP" altLang="en-US" sz="2800" b="1" smtClean="0">
                <a:latin typeface="ＭＳ ゴシック" panose="020B0609070205080204" pitchFamily="49" charset="-128"/>
                <a:ea typeface="ＭＳ ゴシック" panose="020B0609070205080204" pitchFamily="49" charset="-128"/>
              </a:rPr>
              <a:t>の表示があれば</a:t>
            </a:r>
            <a:endParaRPr kumimoji="1" lang="ja-JP" altLang="en-US" sz="2800" b="1"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DA202F1-2C17-4E3A-8415-C16317976F06}" type="slidenum">
              <a:rPr lang="ja-JP" altLang="en-US" smtClean="0">
                <a:solidFill>
                  <a:prstClr val="black">
                    <a:tint val="75000"/>
                  </a:prstClr>
                </a:solidFill>
              </a:rPr>
              <a:pPr/>
              <a:t>16</a:t>
            </a:fld>
            <a:endParaRPr lang="ja-JP" altLang="en-US">
              <a:solidFill>
                <a:prstClr val="black">
                  <a:tint val="75000"/>
                </a:prstClr>
              </a:solidFill>
            </a:endParaRPr>
          </a:p>
        </p:txBody>
      </p:sp>
      <p:sp>
        <p:nvSpPr>
          <p:cNvPr id="6" name="正方形/長方形 5"/>
          <p:cNvSpPr/>
          <p:nvPr/>
        </p:nvSpPr>
        <p:spPr>
          <a:xfrm>
            <a:off x="467544" y="5157192"/>
            <a:ext cx="7920880"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prstClr val="black"/>
              </a:solidFill>
            </a:endParaRPr>
          </a:p>
          <a:p>
            <a:r>
              <a:rPr lang="ja-JP" altLang="en-US" sz="2000" b="1" dirty="0" smtClean="0">
                <a:solidFill>
                  <a:prstClr val="black"/>
                </a:solidFill>
                <a:latin typeface="ＭＳ ゴシック" panose="020B0609070205080204" pitchFamily="49" charset="-128"/>
                <a:ea typeface="ＭＳ ゴシック" panose="020B0609070205080204" pitchFamily="49" charset="-128"/>
              </a:rPr>
              <a:t>ポスターの該当する絵表示の具体的な危険性・有害性の欄の記載事項を読んで、取り扱い物質の火災爆発等の危険性を知り、注意事項を読んで、着火源から遠ざけること、禁煙</a:t>
            </a:r>
            <a:r>
              <a:rPr lang="ja-JP" altLang="en-US" sz="2000" b="1" dirty="0">
                <a:solidFill>
                  <a:prstClr val="black"/>
                </a:solidFill>
                <a:latin typeface="ＭＳ ゴシック" panose="020B0609070205080204" pitchFamily="49" charset="-128"/>
                <a:ea typeface="ＭＳ ゴシック" panose="020B0609070205080204" pitchFamily="49" charset="-128"/>
              </a:rPr>
              <a:t>、</a:t>
            </a:r>
            <a:r>
              <a:rPr lang="ja-JP" altLang="en-US" sz="2000" b="1" dirty="0" smtClean="0">
                <a:solidFill>
                  <a:prstClr val="black"/>
                </a:solidFill>
                <a:latin typeface="ＭＳ ゴシック" panose="020B0609070205080204" pitchFamily="49" charset="-128"/>
                <a:ea typeface="ＭＳ ゴシック" panose="020B0609070205080204" pitchFamily="49" charset="-128"/>
              </a:rPr>
              <a:t>に注意しましょう。</a:t>
            </a:r>
            <a:endParaRPr lang="en-US" altLang="ja-JP" sz="2000" b="1" dirty="0" smtClean="0">
              <a:solidFill>
                <a:prstClr val="black"/>
              </a:solidFill>
              <a:latin typeface="ＭＳ ゴシック" panose="020B0609070205080204" pitchFamily="49" charset="-128"/>
              <a:ea typeface="ＭＳ ゴシック" panose="020B0609070205080204" pitchFamily="49" charset="-128"/>
            </a:endParaRPr>
          </a:p>
          <a:p>
            <a:pPr algn="ctr"/>
            <a:endParaRPr lang="ja-JP" altLang="en-US" sz="2000" b="1" dirty="0">
              <a:solidFill>
                <a:prstClr val="white"/>
              </a:solidFill>
              <a:latin typeface="ＭＳ ゴシック" panose="020B0609070205080204" pitchFamily="49" charset="-128"/>
              <a:ea typeface="ＭＳ ゴシック" panose="020B0609070205080204" pitchFamily="49" charset="-128"/>
            </a:endParaRPr>
          </a:p>
        </p:txBody>
      </p:sp>
      <p:sp>
        <p:nvSpPr>
          <p:cNvPr id="7" name="下矢印 6"/>
          <p:cNvSpPr/>
          <p:nvPr/>
        </p:nvSpPr>
        <p:spPr>
          <a:xfrm>
            <a:off x="3347863" y="4437112"/>
            <a:ext cx="919137" cy="6291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 name="グループ化 8"/>
          <p:cNvGrpSpPr/>
          <p:nvPr/>
        </p:nvGrpSpPr>
        <p:grpSpPr>
          <a:xfrm>
            <a:off x="597538" y="1873090"/>
            <a:ext cx="7604852" cy="3052105"/>
            <a:chOff x="597538" y="1873090"/>
            <a:chExt cx="7604852" cy="3052105"/>
          </a:xfrm>
        </p:grpSpPr>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97538" y="1873090"/>
              <a:ext cx="7604852" cy="577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97538" y="2391641"/>
              <a:ext cx="4169949" cy="142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741857" y="2415796"/>
              <a:ext cx="3235132" cy="250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4741855" y="2391641"/>
              <a:ext cx="3408231" cy="25335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2" name="図 11"/>
          <p:cNvPicPr>
            <a:picLocks noChangeAspect="1"/>
          </p:cNvPicPr>
          <p:nvPr/>
        </p:nvPicPr>
        <p:blipFill>
          <a:blip r:embed="rId6"/>
          <a:stretch>
            <a:fillRect/>
          </a:stretch>
        </p:blipFill>
        <p:spPr>
          <a:xfrm>
            <a:off x="2682512" y="101440"/>
            <a:ext cx="1773803" cy="1807145"/>
          </a:xfrm>
          <a:prstGeom prst="rect">
            <a:avLst/>
          </a:prstGeom>
        </p:spPr>
      </p:pic>
    </p:spTree>
    <p:extLst>
      <p:ext uri="{BB962C8B-B14F-4D97-AF65-F5344CB8AC3E}">
        <p14:creationId xmlns:p14="http://schemas.microsoft.com/office/powerpoint/2010/main" val="3896723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a:solidFill>
            <a:srgbClr val="0000CC"/>
          </a:solidFill>
        </p:spPr>
        <p:txBody>
          <a:bodyPr>
            <a:normAutofit/>
          </a:bodyPr>
          <a:lstStyle/>
          <a:p>
            <a:r>
              <a:rPr lang="ja-JP" altLang="en-US" sz="3600" b="1" dirty="0" smtClean="0">
                <a:solidFill>
                  <a:schemeClr val="bg1"/>
                </a:solidFill>
                <a:latin typeface="ＭＳ ゴシック" panose="020B0609070205080204" pitchFamily="49" charset="-128"/>
                <a:ea typeface="ＭＳ ゴシック" panose="020B0609070205080204" pitchFamily="49" charset="-128"/>
              </a:rPr>
              <a:t>４．危険性の情報</a:t>
            </a:r>
            <a:endParaRPr kumimoji="1"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395536" y="2564904"/>
            <a:ext cx="8352928" cy="3240360"/>
          </a:xfrm>
          <a:ln w="38100">
            <a:solidFill>
              <a:srgbClr val="0000CC"/>
            </a:solidFill>
          </a:ln>
        </p:spPr>
        <p:txBody>
          <a:bodyPr>
            <a:normAutofit/>
          </a:bodyPr>
          <a:lstStyle/>
          <a:p>
            <a:pPr marL="0" indent="0" algn="just">
              <a:buNone/>
            </a:pPr>
            <a:r>
              <a:rPr lang="ja-JP" altLang="en-US" b="1" dirty="0">
                <a:latin typeface="ＭＳ ゴシック" panose="020B0609070205080204" pitchFamily="49" charset="-128"/>
                <a:ea typeface="ＭＳ ゴシック" panose="020B0609070205080204" pitchFamily="49" charset="-128"/>
              </a:rPr>
              <a:t>ポスターの標記は共通的、一般的な内容です。現場</a:t>
            </a:r>
            <a:r>
              <a:rPr kumimoji="1" lang="ja-JP" altLang="en-US" sz="3200" b="1" dirty="0" smtClean="0">
                <a:latin typeface="ＭＳ ゴシック" panose="020B0609070205080204" pitchFamily="49" charset="-128"/>
                <a:ea typeface="ＭＳ ゴシック" panose="020B0609070205080204" pitchFamily="49" charset="-128"/>
              </a:rPr>
              <a:t>で取り扱っている</a:t>
            </a:r>
            <a:r>
              <a:rPr lang="ja-JP" altLang="en-US" b="1" dirty="0" smtClean="0">
                <a:latin typeface="ＭＳ ゴシック" panose="020B0609070205080204" pitchFamily="49" charset="-128"/>
                <a:ea typeface="ＭＳ ゴシック" panose="020B0609070205080204" pitchFamily="49" charset="-128"/>
              </a:rPr>
              <a:t>製品</a:t>
            </a:r>
            <a:r>
              <a:rPr lang="ja-JP" altLang="en-US" sz="3200" b="1" dirty="0" smtClean="0">
                <a:latin typeface="ＭＳ ゴシック" panose="020B0609070205080204" pitchFamily="49" charset="-128"/>
                <a:ea typeface="ＭＳ ゴシック" panose="020B0609070205080204" pitchFamily="49" charset="-128"/>
              </a:rPr>
              <a:t>の容器に貼ってあるラベルの危険性の記載内容を読んで、取扱商品の火災危険性を確認しましょう。</a:t>
            </a:r>
            <a:endParaRPr lang="en-US" altLang="ja-JP" sz="3200" b="1" dirty="0" smtClean="0">
              <a:latin typeface="ＭＳ ゴシック" panose="020B0609070205080204" pitchFamily="49" charset="-128"/>
              <a:ea typeface="ＭＳ ゴシック" panose="020B0609070205080204" pitchFamily="49" charset="-128"/>
            </a:endParaRPr>
          </a:p>
          <a:p>
            <a:pPr marL="0" indent="0" algn="just">
              <a:buNone/>
            </a:pPr>
            <a:r>
              <a:rPr lang="ja-JP" altLang="en-US" b="1" dirty="0">
                <a:latin typeface="ＭＳ ゴシック" panose="020B0609070205080204" pitchFamily="49" charset="-128"/>
                <a:ea typeface="ＭＳ ゴシック" panose="020B0609070205080204" pitchFamily="49" charset="-128"/>
              </a:rPr>
              <a:t>次のスライド</a:t>
            </a:r>
            <a:r>
              <a:rPr lang="ja-JP" altLang="en-US" b="1" dirty="0" smtClean="0">
                <a:latin typeface="ＭＳ ゴシック" panose="020B0609070205080204" pitchFamily="49" charset="-128"/>
                <a:ea typeface="ＭＳ ゴシック" panose="020B0609070205080204" pitchFamily="49" charset="-128"/>
              </a:rPr>
              <a:t>で、塗料のラベルの例で危険有害性情報を読んでみましょう。</a:t>
            </a:r>
            <a:endParaRPr lang="en-US" altLang="ja-JP" sz="3200" b="1" dirty="0" smtClean="0">
              <a:latin typeface="ＭＳ ゴシック" panose="020B0609070205080204" pitchFamily="49" charset="-128"/>
              <a:ea typeface="ＭＳ ゴシック" panose="020B0609070205080204" pitchFamily="49" charset="-128"/>
            </a:endParaRPr>
          </a:p>
          <a:p>
            <a:pPr marL="0" indent="0">
              <a:buNone/>
            </a:pPr>
            <a:endParaRPr lang="en-US" altLang="ja-JP" sz="3200" b="1" dirty="0" smtClean="0">
              <a:latin typeface="ＭＳ ゴシック" panose="020B0609070205080204" pitchFamily="49" charset="-128"/>
              <a:ea typeface="ＭＳ ゴシック" panose="020B0609070205080204" pitchFamily="49" charset="-128"/>
            </a:endParaRPr>
          </a:p>
          <a:p>
            <a:endParaRPr kumimoji="1" lang="ja-JP" altLang="en-US" sz="3200" b="1" dirty="0"/>
          </a:p>
        </p:txBody>
      </p:sp>
      <p:sp>
        <p:nvSpPr>
          <p:cNvPr id="5" name="スライド番号プレースホルダー 4"/>
          <p:cNvSpPr>
            <a:spLocks noGrp="1"/>
          </p:cNvSpPr>
          <p:nvPr>
            <p:ph type="sldNum" sz="quarter" idx="12"/>
          </p:nvPr>
        </p:nvSpPr>
        <p:spPr/>
        <p:txBody>
          <a:bodyPr/>
          <a:lstStyle/>
          <a:p>
            <a:fld id="{1A808FB3-8003-43CC-8C56-148E992D40FC}" type="slidenum">
              <a:rPr kumimoji="1" lang="ja-JP" altLang="en-US" smtClean="0"/>
              <a:t>17</a:t>
            </a:fld>
            <a:endParaRPr kumimoji="1" lang="ja-JP" altLang="en-US"/>
          </a:p>
        </p:txBody>
      </p:sp>
      <p:sp>
        <p:nvSpPr>
          <p:cNvPr id="6" name="テキスト ボックス 5"/>
          <p:cNvSpPr txBox="1"/>
          <p:nvPr/>
        </p:nvSpPr>
        <p:spPr>
          <a:xfrm>
            <a:off x="395536" y="1340768"/>
            <a:ext cx="8352928" cy="892552"/>
          </a:xfrm>
          <a:prstGeom prst="rect">
            <a:avLst/>
          </a:prstGeom>
          <a:noFill/>
          <a:ln w="28575">
            <a:solidFill>
              <a:srgbClr val="0000CC"/>
            </a:solidFill>
          </a:ln>
        </p:spPr>
        <p:txBody>
          <a:bodyPr wrap="square" rtlCol="0">
            <a:spAutoFit/>
          </a:bodyPr>
          <a:lstStyle/>
          <a:p>
            <a:r>
              <a:rPr kumimoji="1" lang="ja-JP" altLang="en-US" sz="2600" b="1" dirty="0" smtClean="0">
                <a:solidFill>
                  <a:srgbClr val="FF0000"/>
                </a:solidFill>
                <a:latin typeface="ＭＳ ゴシック" panose="020B0609070205080204" pitchFamily="49" charset="-128"/>
                <a:ea typeface="ＭＳ ゴシック" panose="020B0609070205080204" pitchFamily="49" charset="-128"/>
              </a:rPr>
              <a:t>職場で取り扱っている</a:t>
            </a:r>
            <a:r>
              <a:rPr lang="ja-JP" altLang="en-US" sz="2600" b="1" dirty="0">
                <a:solidFill>
                  <a:srgbClr val="FF0000"/>
                </a:solidFill>
                <a:latin typeface="ＭＳ ゴシック" panose="020B0609070205080204" pitchFamily="49" charset="-128"/>
                <a:ea typeface="ＭＳ ゴシック" panose="020B0609070205080204" pitchFamily="49" charset="-128"/>
              </a:rPr>
              <a:t>製品</a:t>
            </a:r>
            <a:r>
              <a:rPr kumimoji="1" lang="ja-JP" altLang="en-US" sz="2600" b="1" dirty="0" smtClean="0">
                <a:solidFill>
                  <a:srgbClr val="FF0000"/>
                </a:solidFill>
                <a:latin typeface="ＭＳ ゴシック" panose="020B0609070205080204" pitchFamily="49" charset="-128"/>
                <a:ea typeface="ＭＳ ゴシック" panose="020B0609070205080204" pitchFamily="49" charset="-128"/>
              </a:rPr>
              <a:t>特有の危険性については、ラベルの「危険有害性情報」の記載内容を見ましょう。</a:t>
            </a:r>
            <a:endParaRPr kumimoji="1" lang="ja-JP" altLang="en-US" sz="2600" b="1"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28221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811" y="1238150"/>
            <a:ext cx="3900478" cy="5239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529275" y="332656"/>
            <a:ext cx="8229600" cy="576064"/>
          </a:xfrm>
          <a:solidFill>
            <a:srgbClr val="3F13F9"/>
          </a:solidFill>
          <a:ln w="38100">
            <a:solidFill>
              <a:srgbClr val="0000CC"/>
            </a:solidFill>
          </a:ln>
        </p:spPr>
        <p:txBody>
          <a:bodyPr>
            <a:normAutofit/>
          </a:bodyPr>
          <a:lstStyle/>
          <a:p>
            <a:r>
              <a:rPr kumimoji="1" lang="ja-JP" altLang="en-US" sz="2800" b="1" dirty="0" smtClean="0">
                <a:solidFill>
                  <a:schemeClr val="bg1"/>
                </a:solidFill>
                <a:latin typeface="ＭＳ ゴシック" panose="020B0609070205080204" pitchFamily="49" charset="-128"/>
                <a:ea typeface="ＭＳ ゴシック" panose="020B0609070205080204" pitchFamily="49" charset="-128"/>
              </a:rPr>
              <a:t>ラベルの表示例</a:t>
            </a:r>
            <a:r>
              <a:rPr lang="ja-JP" altLang="en-US" sz="2800" b="1" dirty="0" smtClean="0">
                <a:solidFill>
                  <a:schemeClr val="bg1"/>
                </a:solidFill>
                <a:latin typeface="ＭＳ ゴシック" panose="020B0609070205080204" pitchFamily="49" charset="-128"/>
                <a:ea typeface="ＭＳ ゴシック" panose="020B0609070205080204" pitchFamily="49" charset="-128"/>
              </a:rPr>
              <a:t>（</a:t>
            </a:r>
            <a:r>
              <a:rPr lang="ja-JP" altLang="en-US" sz="2800" b="1" dirty="0">
                <a:solidFill>
                  <a:schemeClr val="bg1"/>
                </a:solidFill>
                <a:latin typeface="ＭＳ ゴシック" panose="020B0609070205080204" pitchFamily="49" charset="-128"/>
                <a:ea typeface="ＭＳ ゴシック" panose="020B0609070205080204" pitchFamily="49" charset="-128"/>
              </a:rPr>
              <a:t>６</a:t>
            </a:r>
            <a:r>
              <a:rPr kumimoji="1" lang="ja-JP" altLang="en-US" sz="2800" b="1" dirty="0" smtClean="0">
                <a:solidFill>
                  <a:schemeClr val="bg1"/>
                </a:solidFill>
                <a:latin typeface="ＭＳ ゴシック" panose="020B0609070205080204" pitchFamily="49" charset="-128"/>
                <a:ea typeface="ＭＳ ゴシック" panose="020B0609070205080204" pitchFamily="49" charset="-128"/>
              </a:rPr>
              <a:t>項目の配置例）</a:t>
            </a:r>
            <a:endParaRPr kumimoji="1" lang="ja-JP" altLang="en-US" sz="2800" b="1" dirty="0">
              <a:solidFill>
                <a:schemeClr val="bg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a:xfrm>
            <a:off x="6578664" y="6421233"/>
            <a:ext cx="2133600" cy="365125"/>
          </a:xfrm>
        </p:spPr>
        <p:txBody>
          <a:bodyPr/>
          <a:lstStyle/>
          <a:p>
            <a:fld id="{1DA202F1-2C17-4E3A-8415-C16317976F06}" type="slidenum">
              <a:rPr lang="ja-JP" altLang="en-US" smtClean="0">
                <a:solidFill>
                  <a:prstClr val="black">
                    <a:tint val="75000"/>
                  </a:prstClr>
                </a:solidFill>
              </a:rPr>
              <a:pPr/>
              <a:t>18</a:t>
            </a:fld>
            <a:endParaRPr lang="ja-JP" altLang="en-US">
              <a:solidFill>
                <a:prstClr val="black">
                  <a:tint val="75000"/>
                </a:prstClr>
              </a:solidFill>
            </a:endParaRPr>
          </a:p>
        </p:txBody>
      </p:sp>
      <p:sp>
        <p:nvSpPr>
          <p:cNvPr id="16" name="角丸四角形吹き出し 15"/>
          <p:cNvSpPr/>
          <p:nvPr/>
        </p:nvSpPr>
        <p:spPr>
          <a:xfrm>
            <a:off x="5086931" y="1645372"/>
            <a:ext cx="1613240" cy="367339"/>
          </a:xfrm>
          <a:prstGeom prst="wedgeRoundRectCallout">
            <a:avLst>
              <a:gd name="adj1" fmla="val -123412"/>
              <a:gd name="adj2" fmla="val -4568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ＭＳ ゴシック" panose="020B0609070205080204" pitchFamily="49" charset="-128"/>
                <a:ea typeface="ＭＳ ゴシック" panose="020B0609070205080204" pitchFamily="49" charset="-128"/>
              </a:rPr>
              <a:t>②</a:t>
            </a:r>
            <a:r>
              <a:rPr lang="ja-JP" altLang="en-US" b="1" dirty="0" smtClean="0">
                <a:solidFill>
                  <a:prstClr val="black"/>
                </a:solidFill>
                <a:latin typeface="ＭＳ ゴシック" panose="020B0609070205080204" pitchFamily="49" charset="-128"/>
                <a:ea typeface="ＭＳ ゴシック" panose="020B0609070205080204" pitchFamily="49" charset="-128"/>
              </a:rPr>
              <a:t>注意喚起語</a:t>
            </a:r>
            <a:endParaRPr lang="ja-JP" altLang="en-US" b="1" dirty="0">
              <a:solidFill>
                <a:prstClr val="black"/>
              </a:solidFill>
              <a:latin typeface="ＭＳ ゴシック" panose="020B0609070205080204" pitchFamily="49" charset="-128"/>
              <a:ea typeface="ＭＳ ゴシック" panose="020B0609070205080204" pitchFamily="49" charset="-128"/>
            </a:endParaRPr>
          </a:p>
        </p:txBody>
      </p:sp>
      <p:sp>
        <p:nvSpPr>
          <p:cNvPr id="9" name="角丸四角形吹き出し 8"/>
          <p:cNvSpPr/>
          <p:nvPr/>
        </p:nvSpPr>
        <p:spPr>
          <a:xfrm>
            <a:off x="5094382" y="1158470"/>
            <a:ext cx="1636012" cy="373437"/>
          </a:xfrm>
          <a:prstGeom prst="wedgeRoundRectCallout">
            <a:avLst>
              <a:gd name="adj1" fmla="val -110142"/>
              <a:gd name="adj2" fmla="val 133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black"/>
                </a:solidFill>
                <a:latin typeface="ＭＳ ゴシック" panose="020B0609070205080204" pitchFamily="49" charset="-128"/>
                <a:ea typeface="ＭＳ ゴシック" panose="020B0609070205080204" pitchFamily="49" charset="-128"/>
              </a:rPr>
              <a:t>①名称</a:t>
            </a:r>
            <a:endParaRPr lang="ja-JP" altLang="en-US" b="1" dirty="0">
              <a:solidFill>
                <a:prstClr val="black"/>
              </a:solidFill>
              <a:latin typeface="ＭＳ ゴシック" panose="020B0609070205080204" pitchFamily="49" charset="-128"/>
              <a:ea typeface="ＭＳ ゴシック" panose="020B0609070205080204" pitchFamily="49" charset="-128"/>
            </a:endParaRPr>
          </a:p>
        </p:txBody>
      </p:sp>
      <p:sp>
        <p:nvSpPr>
          <p:cNvPr id="11" name="角丸四角形吹き出し 10"/>
          <p:cNvSpPr/>
          <p:nvPr/>
        </p:nvSpPr>
        <p:spPr>
          <a:xfrm>
            <a:off x="5086932" y="2098382"/>
            <a:ext cx="1611200" cy="342038"/>
          </a:xfrm>
          <a:prstGeom prst="wedgeRoundRectCallout">
            <a:avLst>
              <a:gd name="adj1" fmla="val -161255"/>
              <a:gd name="adj2" fmla="val -126187"/>
              <a:gd name="adj3" fmla="val 16667"/>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ＭＳ ゴシック" panose="020B0609070205080204" pitchFamily="49" charset="-128"/>
                <a:ea typeface="ＭＳ ゴシック" panose="020B0609070205080204" pitchFamily="49" charset="-128"/>
              </a:rPr>
              <a:t>③</a:t>
            </a:r>
            <a:r>
              <a:rPr lang="ja-JP" altLang="en-US" b="1" dirty="0" smtClean="0">
                <a:solidFill>
                  <a:prstClr val="black"/>
                </a:solidFill>
                <a:latin typeface="ＭＳ ゴシック" panose="020B0609070205080204" pitchFamily="49" charset="-128"/>
                <a:ea typeface="ＭＳ ゴシック" panose="020B0609070205080204" pitchFamily="49" charset="-128"/>
              </a:rPr>
              <a:t>絵表示</a:t>
            </a:r>
            <a:endParaRPr lang="ja-JP" altLang="en-US" b="1" dirty="0">
              <a:solidFill>
                <a:prstClr val="black"/>
              </a:solidFill>
              <a:latin typeface="ＭＳ ゴシック" panose="020B0609070205080204" pitchFamily="49" charset="-128"/>
              <a:ea typeface="ＭＳ ゴシック" panose="020B0609070205080204" pitchFamily="49" charset="-128"/>
            </a:endParaRPr>
          </a:p>
        </p:txBody>
      </p:sp>
      <p:sp>
        <p:nvSpPr>
          <p:cNvPr id="10" name="角丸四角形吹き出し 9"/>
          <p:cNvSpPr/>
          <p:nvPr/>
        </p:nvSpPr>
        <p:spPr>
          <a:xfrm>
            <a:off x="5069009" y="2564904"/>
            <a:ext cx="2186091" cy="431035"/>
          </a:xfrm>
          <a:prstGeom prst="wedgeRoundRectCallout">
            <a:avLst>
              <a:gd name="adj1" fmla="val -71366"/>
              <a:gd name="adj2" fmla="val -56191"/>
              <a:gd name="adj3" fmla="val 16667"/>
            </a:avLst>
          </a:prstGeom>
          <a:noFill/>
          <a:ln>
            <a:solidFill>
              <a:srgbClr val="327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latin typeface="ＭＳ ゴシック" panose="020B0609070205080204" pitchFamily="49" charset="-128"/>
                <a:ea typeface="ＭＳ ゴシック" panose="020B0609070205080204" pitchFamily="49" charset="-128"/>
              </a:rPr>
              <a:t>④</a:t>
            </a:r>
            <a:r>
              <a:rPr lang="ja-JP" altLang="en-US" b="1" dirty="0" smtClean="0">
                <a:solidFill>
                  <a:prstClr val="black"/>
                </a:solidFill>
                <a:latin typeface="ＭＳ ゴシック" panose="020B0609070205080204" pitchFamily="49" charset="-128"/>
                <a:ea typeface="ＭＳ ゴシック" panose="020B0609070205080204" pitchFamily="49" charset="-128"/>
              </a:rPr>
              <a:t>危険有害性情報</a:t>
            </a:r>
            <a:endParaRPr lang="ja-JP" altLang="en-US" b="1" dirty="0">
              <a:solidFill>
                <a:prstClr val="black"/>
              </a:solidFill>
              <a:latin typeface="ＭＳ ゴシック" panose="020B0609070205080204" pitchFamily="49" charset="-128"/>
              <a:ea typeface="ＭＳ ゴシック" panose="020B0609070205080204" pitchFamily="49" charset="-128"/>
            </a:endParaRPr>
          </a:p>
        </p:txBody>
      </p:sp>
      <p:sp>
        <p:nvSpPr>
          <p:cNvPr id="12" name="角丸四角形吹き出し 11"/>
          <p:cNvSpPr/>
          <p:nvPr/>
        </p:nvSpPr>
        <p:spPr>
          <a:xfrm>
            <a:off x="5129161" y="3874491"/>
            <a:ext cx="2827216" cy="360040"/>
          </a:xfrm>
          <a:prstGeom prst="wedgeRoundRectCallout">
            <a:avLst>
              <a:gd name="adj1" fmla="val -93994"/>
              <a:gd name="adj2" fmla="val -62817"/>
              <a:gd name="adj3" fmla="val 16667"/>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ＭＳ ゴシック" panose="020B0609070205080204" pitchFamily="49" charset="-128"/>
                <a:ea typeface="ＭＳ ゴシック" panose="020B0609070205080204" pitchFamily="49" charset="-128"/>
              </a:rPr>
              <a:t>⑤</a:t>
            </a:r>
            <a:r>
              <a:rPr lang="ja-JP" altLang="en-US" b="1" dirty="0" smtClean="0">
                <a:solidFill>
                  <a:prstClr val="black"/>
                </a:solidFill>
                <a:latin typeface="ＭＳ ゴシック" panose="020B0609070205080204" pitchFamily="49" charset="-128"/>
                <a:ea typeface="ＭＳ ゴシック" panose="020B0609070205080204" pitchFamily="49" charset="-128"/>
              </a:rPr>
              <a:t>注意書き：安全対策</a:t>
            </a:r>
            <a:endParaRPr lang="ja-JP" altLang="en-US" b="1" dirty="0">
              <a:solidFill>
                <a:prstClr val="black"/>
              </a:solidFill>
              <a:latin typeface="ＭＳ ゴシック" panose="020B0609070205080204" pitchFamily="49" charset="-128"/>
              <a:ea typeface="ＭＳ ゴシック" panose="020B0609070205080204" pitchFamily="49" charset="-128"/>
            </a:endParaRPr>
          </a:p>
        </p:txBody>
      </p:sp>
      <p:sp>
        <p:nvSpPr>
          <p:cNvPr id="17" name="角丸四角形吹き出し 16"/>
          <p:cNvSpPr/>
          <p:nvPr/>
        </p:nvSpPr>
        <p:spPr>
          <a:xfrm>
            <a:off x="5129162" y="4365104"/>
            <a:ext cx="2827216" cy="360040"/>
          </a:xfrm>
          <a:prstGeom prst="wedgeRoundRectCallout">
            <a:avLst>
              <a:gd name="adj1" fmla="val -67609"/>
              <a:gd name="adj2" fmla="val -43936"/>
              <a:gd name="adj3" fmla="val 16667"/>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black"/>
                </a:solidFill>
                <a:latin typeface="ＭＳ ゴシック" panose="020B0609070205080204" pitchFamily="49" charset="-128"/>
                <a:ea typeface="ＭＳ ゴシック" panose="020B0609070205080204" pitchFamily="49" charset="-128"/>
              </a:rPr>
              <a:t>⑤</a:t>
            </a:r>
            <a:r>
              <a:rPr lang="ja-JP" altLang="en-US" b="1" dirty="0" smtClean="0">
                <a:solidFill>
                  <a:prstClr val="black"/>
                </a:solidFill>
                <a:latin typeface="ＭＳ ゴシック" panose="020B0609070205080204" pitchFamily="49" charset="-128"/>
                <a:ea typeface="ＭＳ ゴシック" panose="020B0609070205080204" pitchFamily="49" charset="-128"/>
              </a:rPr>
              <a:t>注意書き：応急措置</a:t>
            </a:r>
            <a:endParaRPr lang="ja-JP" altLang="en-US" b="1" dirty="0">
              <a:solidFill>
                <a:prstClr val="black"/>
              </a:solidFill>
              <a:latin typeface="ＭＳ ゴシック" panose="020B0609070205080204" pitchFamily="49" charset="-128"/>
              <a:ea typeface="ＭＳ ゴシック" panose="020B0609070205080204" pitchFamily="49" charset="-128"/>
            </a:endParaRPr>
          </a:p>
        </p:txBody>
      </p:sp>
      <p:sp>
        <p:nvSpPr>
          <p:cNvPr id="19" name="角丸四角形吹き出し 18"/>
          <p:cNvSpPr/>
          <p:nvPr/>
        </p:nvSpPr>
        <p:spPr>
          <a:xfrm>
            <a:off x="5138230" y="4846820"/>
            <a:ext cx="2809077" cy="360040"/>
          </a:xfrm>
          <a:prstGeom prst="wedgeRoundRectCallout">
            <a:avLst>
              <a:gd name="adj1" fmla="val -73023"/>
              <a:gd name="adj2" fmla="val 46513"/>
              <a:gd name="adj3" fmla="val 16667"/>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black"/>
                </a:solidFill>
                <a:latin typeface="ＭＳ ゴシック" panose="020B0609070205080204" pitchFamily="49" charset="-128"/>
                <a:ea typeface="ＭＳ ゴシック" panose="020B0609070205080204" pitchFamily="49" charset="-128"/>
              </a:rPr>
              <a:t>⑤注意書き：保管・廃棄</a:t>
            </a:r>
            <a:endParaRPr lang="ja-JP" altLang="en-US" b="1" dirty="0">
              <a:solidFill>
                <a:prstClr val="black"/>
              </a:solidFill>
              <a:latin typeface="ＭＳ ゴシック" panose="020B0609070205080204" pitchFamily="49" charset="-128"/>
              <a:ea typeface="ＭＳ ゴシック" panose="020B0609070205080204" pitchFamily="49" charset="-128"/>
            </a:endParaRPr>
          </a:p>
        </p:txBody>
      </p:sp>
      <p:sp>
        <p:nvSpPr>
          <p:cNvPr id="15" name="角丸四角形吹き出し 14"/>
          <p:cNvSpPr/>
          <p:nvPr/>
        </p:nvSpPr>
        <p:spPr>
          <a:xfrm>
            <a:off x="5129162" y="5805264"/>
            <a:ext cx="3259262" cy="648072"/>
          </a:xfrm>
          <a:prstGeom prst="wedgeRoundRectCallout">
            <a:avLst>
              <a:gd name="adj1" fmla="val -110932"/>
              <a:gd name="adj2" fmla="val -631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black"/>
                </a:solidFill>
                <a:latin typeface="ＭＳ ゴシック" panose="020B0609070205080204" pitchFamily="49" charset="-128"/>
                <a:ea typeface="ＭＳ ゴシック" panose="020B0609070205080204" pitchFamily="49" charset="-128"/>
              </a:rPr>
              <a:t>⑥供給者の特定</a:t>
            </a:r>
            <a:endParaRPr lang="en-US" altLang="ja-JP" b="1" dirty="0" smtClean="0">
              <a:solidFill>
                <a:prstClr val="black"/>
              </a:solidFill>
              <a:latin typeface="ＭＳ ゴシック" panose="020B0609070205080204" pitchFamily="49" charset="-128"/>
              <a:ea typeface="ＭＳ ゴシック" panose="020B0609070205080204" pitchFamily="49" charset="-128"/>
            </a:endParaRPr>
          </a:p>
          <a:p>
            <a:pPr algn="ctr"/>
            <a:r>
              <a:rPr lang="ja-JP" altLang="en-US" b="1" dirty="0" smtClean="0">
                <a:solidFill>
                  <a:prstClr val="black"/>
                </a:solidFill>
                <a:latin typeface="ＭＳ ゴシック" panose="020B0609070205080204" pitchFamily="49" charset="-128"/>
                <a:ea typeface="ＭＳ ゴシック" panose="020B0609070205080204" pitchFamily="49" charset="-128"/>
              </a:rPr>
              <a:t>（企業名、住所、電話番号）</a:t>
            </a:r>
            <a:endParaRPr lang="en-US" altLang="ja-JP" b="1" dirty="0" smtClean="0">
              <a:solidFill>
                <a:prstClr val="black"/>
              </a:solidFill>
              <a:latin typeface="ＭＳ ゴシック" panose="020B0609070205080204" pitchFamily="49" charset="-128"/>
              <a:ea typeface="ＭＳ ゴシック" panose="020B0609070205080204" pitchFamily="49" charset="-128"/>
            </a:endParaRPr>
          </a:p>
        </p:txBody>
      </p:sp>
      <p:sp>
        <p:nvSpPr>
          <p:cNvPr id="6" name="角丸四角形吹き出し 5"/>
          <p:cNvSpPr/>
          <p:nvPr/>
        </p:nvSpPr>
        <p:spPr>
          <a:xfrm>
            <a:off x="7380312" y="2012711"/>
            <a:ext cx="1512168" cy="1776329"/>
          </a:xfrm>
          <a:prstGeom prst="wedgeRoundRectCallout">
            <a:avLst>
              <a:gd name="adj1" fmla="val -240943"/>
              <a:gd name="adj2" fmla="val 24174"/>
              <a:gd name="adj3" fmla="val 16667"/>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FFFF00"/>
                </a:solidFill>
                <a:latin typeface="ＭＳ ゴシック" panose="020B0609070205080204" pitchFamily="49" charset="-128"/>
                <a:ea typeface="ＭＳ ゴシック" panose="020B0609070205080204" pitchFamily="49" charset="-128"/>
              </a:rPr>
              <a:t>保護具の</a:t>
            </a:r>
            <a:endParaRPr lang="en-US" altLang="ja-JP" b="1" dirty="0" smtClean="0">
              <a:solidFill>
                <a:srgbClr val="FFFF00"/>
              </a:solidFill>
              <a:latin typeface="ＭＳ ゴシック" panose="020B0609070205080204" pitchFamily="49" charset="-128"/>
              <a:ea typeface="ＭＳ ゴシック" panose="020B0609070205080204" pitchFamily="49" charset="-128"/>
            </a:endParaRPr>
          </a:p>
          <a:p>
            <a:pPr algn="ctr"/>
            <a:r>
              <a:rPr lang="ja-JP" altLang="en-US" b="1" dirty="0" smtClean="0">
                <a:solidFill>
                  <a:srgbClr val="FFFF00"/>
                </a:solidFill>
                <a:latin typeface="ＭＳ ゴシック" panose="020B0609070205080204" pitchFamily="49" charset="-128"/>
                <a:ea typeface="ＭＳ ゴシック" panose="020B0609070205080204" pitchFamily="49" charset="-128"/>
              </a:rPr>
              <a:t>例示</a:t>
            </a:r>
            <a:endParaRPr lang="en-US" altLang="ja-JP" b="1" dirty="0" smtClean="0">
              <a:solidFill>
                <a:srgbClr val="FFFF00"/>
              </a:solidFill>
              <a:latin typeface="ＭＳ ゴシック" panose="020B0609070205080204" pitchFamily="49" charset="-128"/>
              <a:ea typeface="ＭＳ ゴシック" panose="020B0609070205080204" pitchFamily="49" charset="-128"/>
            </a:endParaRPr>
          </a:p>
          <a:p>
            <a:pPr algn="ctr"/>
            <a:r>
              <a:rPr lang="ja-JP" altLang="en-US" b="1" dirty="0">
                <a:solidFill>
                  <a:prstClr val="white"/>
                </a:solidFill>
                <a:latin typeface="ＭＳ ゴシック" panose="020B0609070205080204" pitchFamily="49" charset="-128"/>
                <a:ea typeface="ＭＳ ゴシック" panose="020B0609070205080204" pitchFamily="49" charset="-128"/>
              </a:rPr>
              <a:t>保護</a:t>
            </a:r>
            <a:r>
              <a:rPr lang="ja-JP" altLang="en-US" b="1" dirty="0" smtClean="0">
                <a:solidFill>
                  <a:prstClr val="white"/>
                </a:solidFill>
                <a:latin typeface="ＭＳ ゴシック" panose="020B0609070205080204" pitchFamily="49" charset="-128"/>
                <a:ea typeface="ＭＳ ゴシック" panose="020B0609070205080204" pitchFamily="49" charset="-128"/>
              </a:rPr>
              <a:t>眼鏡</a:t>
            </a:r>
            <a:endParaRPr lang="en-US" altLang="ja-JP" b="1" dirty="0" smtClean="0">
              <a:solidFill>
                <a:prstClr val="white"/>
              </a:solidFill>
              <a:latin typeface="ＭＳ ゴシック" panose="020B0609070205080204" pitchFamily="49" charset="-128"/>
              <a:ea typeface="ＭＳ ゴシック" panose="020B0609070205080204" pitchFamily="49" charset="-128"/>
            </a:endParaRPr>
          </a:p>
          <a:p>
            <a:pPr algn="ctr"/>
            <a:r>
              <a:rPr lang="ja-JP" altLang="en-US" b="1" dirty="0" smtClean="0">
                <a:solidFill>
                  <a:prstClr val="white"/>
                </a:solidFill>
                <a:latin typeface="ＭＳ ゴシック" panose="020B0609070205080204" pitchFamily="49" charset="-128"/>
                <a:ea typeface="ＭＳ ゴシック" panose="020B0609070205080204" pitchFamily="49" charset="-128"/>
              </a:rPr>
              <a:t>保護手袋</a:t>
            </a:r>
            <a:endParaRPr lang="en-US" altLang="ja-JP" b="1" dirty="0" smtClean="0">
              <a:solidFill>
                <a:prstClr val="white"/>
              </a:solidFill>
              <a:latin typeface="ＭＳ ゴシック" panose="020B0609070205080204" pitchFamily="49" charset="-128"/>
              <a:ea typeface="ＭＳ ゴシック" panose="020B0609070205080204" pitchFamily="49" charset="-128"/>
            </a:endParaRPr>
          </a:p>
          <a:p>
            <a:pPr algn="ctr"/>
            <a:r>
              <a:rPr lang="ja-JP" altLang="en-US" b="1" dirty="0" smtClean="0">
                <a:solidFill>
                  <a:prstClr val="white"/>
                </a:solidFill>
                <a:latin typeface="ＭＳ ゴシック" panose="020B0609070205080204" pitchFamily="49" charset="-128"/>
                <a:ea typeface="ＭＳ ゴシック" panose="020B0609070205080204" pitchFamily="49" charset="-128"/>
              </a:rPr>
              <a:t>保護マスク</a:t>
            </a:r>
            <a:endParaRPr lang="ja-JP" altLang="en-US" b="1" dirty="0">
              <a:solidFill>
                <a:prstClr val="white"/>
              </a:solidFill>
              <a:latin typeface="ＭＳ ゴシック" panose="020B0609070205080204" pitchFamily="49" charset="-128"/>
              <a:ea typeface="ＭＳ ゴシック" panose="020B0609070205080204" pitchFamily="49" charset="-128"/>
            </a:endParaRPr>
          </a:p>
        </p:txBody>
      </p:sp>
      <p:sp>
        <p:nvSpPr>
          <p:cNvPr id="3" name="角丸四角形 2"/>
          <p:cNvSpPr/>
          <p:nvPr/>
        </p:nvSpPr>
        <p:spPr>
          <a:xfrm>
            <a:off x="695811" y="2012711"/>
            <a:ext cx="3957991" cy="824399"/>
          </a:xfrm>
          <a:prstGeom prst="roundRect">
            <a:avLst/>
          </a:prstGeom>
          <a:noFill/>
          <a:ln>
            <a:solidFill>
              <a:srgbClr val="4294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円/楕円 6"/>
          <p:cNvSpPr/>
          <p:nvPr/>
        </p:nvSpPr>
        <p:spPr>
          <a:xfrm>
            <a:off x="3251105" y="1547809"/>
            <a:ext cx="720080" cy="297134"/>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467544" y="2756626"/>
            <a:ext cx="3384376" cy="129614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角丸四角形 12"/>
          <p:cNvSpPr/>
          <p:nvPr/>
        </p:nvSpPr>
        <p:spPr>
          <a:xfrm>
            <a:off x="539552" y="4071068"/>
            <a:ext cx="4032448" cy="103367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p:nvSpPr>
        <p:spPr>
          <a:xfrm>
            <a:off x="467544" y="5127201"/>
            <a:ext cx="3960440" cy="311491"/>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1" name="図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058" y="1536045"/>
            <a:ext cx="470601" cy="476666"/>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 4"/>
          <p:cNvSpPr/>
          <p:nvPr/>
        </p:nvSpPr>
        <p:spPr>
          <a:xfrm>
            <a:off x="1475656" y="1423283"/>
            <a:ext cx="1800200" cy="58942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342651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a:solidFill>
            <a:srgbClr val="0000CC"/>
          </a:solidFill>
        </p:spPr>
        <p:txBody>
          <a:bodyPr>
            <a:normAutofit/>
          </a:bodyPr>
          <a:lstStyle/>
          <a:p>
            <a:r>
              <a:rPr kumimoji="1" lang="ja-JP" altLang="en-US" sz="3600" b="1" dirty="0" smtClean="0">
                <a:solidFill>
                  <a:schemeClr val="bg1"/>
                </a:solidFill>
                <a:latin typeface="ＭＳ ゴシック" panose="020B0609070205080204" pitchFamily="49" charset="-128"/>
                <a:ea typeface="ＭＳ ゴシック" panose="020B0609070205080204" pitchFamily="49" charset="-128"/>
              </a:rPr>
              <a:t>危険有害性情報</a:t>
            </a:r>
            <a:endParaRPr kumimoji="1"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19</a:t>
            </a:fld>
            <a:endParaRPr kumimoji="1" lang="ja-JP" altLang="en-US"/>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33832" y="2492896"/>
            <a:ext cx="8348343" cy="2808312"/>
          </a:xfrm>
          <a:prstGeom prst="rect">
            <a:avLst/>
          </a:prstGeom>
          <a:noFill/>
          <a:ln w="38100">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sp>
        <p:nvSpPr>
          <p:cNvPr id="5" name="テキスト ボックス 4"/>
          <p:cNvSpPr txBox="1"/>
          <p:nvPr/>
        </p:nvSpPr>
        <p:spPr>
          <a:xfrm>
            <a:off x="467544" y="1340768"/>
            <a:ext cx="8136904" cy="954107"/>
          </a:xfrm>
          <a:prstGeom prst="rect">
            <a:avLst/>
          </a:prstGeom>
          <a:noFill/>
          <a:ln w="19050">
            <a:solidFill>
              <a:srgbClr val="0000CC"/>
            </a:solidFill>
          </a:ln>
        </p:spPr>
        <p:txBody>
          <a:bodyPr wrap="square" rtlCol="0">
            <a:spAutoFit/>
          </a:bodyPr>
          <a:lstStyle/>
          <a:p>
            <a:r>
              <a:rPr kumimoji="1" lang="ja-JP" altLang="en-US" sz="2800" b="1" dirty="0" smtClean="0">
                <a:solidFill>
                  <a:srgbClr val="FF0000"/>
                </a:solidFill>
                <a:latin typeface="ＭＳ ゴシック" panose="020B0609070205080204" pitchFamily="49" charset="-128"/>
                <a:ea typeface="ＭＳ ゴシック" panose="020B0609070205080204" pitchFamily="49" charset="-128"/>
              </a:rPr>
              <a:t>危険有害性情報の中で、炎絵表示に関係するのは、「引火性の高い液体及び蒸気」だけです。</a:t>
            </a:r>
            <a:endParaRPr kumimoji="1" lang="ja-JP" altLang="en-US" sz="2800" b="1"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1111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340768"/>
            <a:ext cx="7772400" cy="893961"/>
          </a:xfrm>
          <a:noFill/>
          <a:ln w="38100">
            <a:solidFill>
              <a:srgbClr val="0070C0"/>
            </a:solidFill>
          </a:ln>
        </p:spPr>
        <p:txBody>
          <a:bodyPr>
            <a:noAutofit/>
          </a:bodyPr>
          <a:lstStyle/>
          <a:p>
            <a:pPr algn="l"/>
            <a:r>
              <a:rPr lang="ja-JP" altLang="en-US" sz="2400" b="1" dirty="0" smtClean="0">
                <a:solidFill>
                  <a:srgbClr val="FF0000"/>
                </a:solidFill>
                <a:latin typeface="ＭＳ ゴシック" panose="020B0609070205080204" pitchFamily="49" charset="-128"/>
                <a:ea typeface="ＭＳ ゴシック" panose="020B0609070205080204" pitchFamily="49" charset="-128"/>
              </a:rPr>
              <a:t>★</a:t>
            </a:r>
            <a:r>
              <a:rPr lang="ja-JP" altLang="en-US" sz="2800" b="1" dirty="0" smtClean="0">
                <a:solidFill>
                  <a:srgbClr val="FF0000"/>
                </a:solidFill>
                <a:latin typeface="ＭＳ ゴシック" panose="020B0609070205080204" pitchFamily="49" charset="-128"/>
                <a:ea typeface="ＭＳ ゴシック" panose="020B0609070205080204" pitchFamily="49" charset="-128"/>
              </a:rPr>
              <a:t>ラベルを読んで、取り扱い物質の火災危険性を理解し、火災予防の行動をとりましょう</a:t>
            </a:r>
            <a:endParaRPr kumimoji="1" lang="ja-JP" altLang="en-US" sz="2800" b="1" dirty="0">
              <a:solidFill>
                <a:srgbClr val="FF0000"/>
              </a:solidFill>
              <a:latin typeface="ＭＳ ゴシック" panose="020B0609070205080204" pitchFamily="49" charset="-128"/>
              <a:ea typeface="ＭＳ ゴシック" panose="020B0609070205080204" pitchFamily="49" charset="-128"/>
            </a:endParaRPr>
          </a:p>
        </p:txBody>
      </p:sp>
      <p:sp>
        <p:nvSpPr>
          <p:cNvPr id="3" name="サブタイトル 2"/>
          <p:cNvSpPr>
            <a:spLocks noGrp="1"/>
          </p:cNvSpPr>
          <p:nvPr>
            <p:ph type="subTitle" idx="1"/>
          </p:nvPr>
        </p:nvSpPr>
        <p:spPr>
          <a:xfrm>
            <a:off x="678806" y="2420888"/>
            <a:ext cx="7772400" cy="4032448"/>
          </a:xfrm>
          <a:ln w="38100">
            <a:solidFill>
              <a:srgbClr val="3AA52B"/>
            </a:solidFill>
          </a:ln>
        </p:spPr>
        <p:txBody>
          <a:bodyPr>
            <a:normAutofit lnSpcReduction="10000"/>
          </a:bodyPr>
          <a:lstStyle/>
          <a:p>
            <a:pPr algn="l"/>
            <a:r>
              <a:rPr kumimoji="1" lang="ja-JP" altLang="en-US" sz="2800" b="1" dirty="0" smtClean="0">
                <a:solidFill>
                  <a:schemeClr val="tx1"/>
                </a:solidFill>
                <a:latin typeface="ＭＳ ゴシック" panose="020B0609070205080204" pitchFamily="49" charset="-128"/>
                <a:ea typeface="ＭＳ ゴシック" panose="020B0609070205080204" pitchFamily="49" charset="-128"/>
              </a:rPr>
              <a:t>１</a:t>
            </a:r>
            <a:r>
              <a:rPr lang="ja-JP" altLang="en-US" sz="2800" b="1" dirty="0">
                <a:solidFill>
                  <a:schemeClr val="tx1"/>
                </a:solidFill>
                <a:latin typeface="ＭＳ ゴシック" panose="020B0609070205080204" pitchFamily="49" charset="-128"/>
                <a:ea typeface="ＭＳ ゴシック" panose="020B0609070205080204" pitchFamily="49" charset="-128"/>
              </a:rPr>
              <a:t>．</a:t>
            </a:r>
            <a:r>
              <a:rPr kumimoji="1" lang="ja-JP" altLang="en-US" sz="2800" b="1" dirty="0" smtClean="0">
                <a:solidFill>
                  <a:schemeClr val="tx1"/>
                </a:solidFill>
                <a:latin typeface="ＭＳ ゴシック" panose="020B0609070205080204" pitchFamily="49" charset="-128"/>
                <a:ea typeface="ＭＳ ゴシック" panose="020B0609070205080204" pitchFamily="49" charset="-128"/>
              </a:rPr>
              <a:t>火災爆発事故例</a:t>
            </a:r>
            <a:endParaRPr kumimoji="1" lang="en-US" altLang="ja-JP" sz="2800" b="1" dirty="0" smtClean="0">
              <a:solidFill>
                <a:schemeClr val="tx1"/>
              </a:solidFill>
              <a:latin typeface="ＭＳ ゴシック" panose="020B0609070205080204" pitchFamily="49" charset="-128"/>
              <a:ea typeface="ＭＳ ゴシック" panose="020B0609070205080204" pitchFamily="49" charset="-128"/>
            </a:endParaRPr>
          </a:p>
          <a:p>
            <a:pPr algn="l"/>
            <a:r>
              <a:rPr lang="ja-JP" altLang="en-US" sz="2800" b="1" dirty="0" smtClean="0">
                <a:solidFill>
                  <a:schemeClr val="tx1"/>
                </a:solidFill>
                <a:latin typeface="ＭＳ ゴシック" panose="020B0609070205080204" pitchFamily="49" charset="-128"/>
                <a:ea typeface="ＭＳ ゴシック" panose="020B0609070205080204" pitchFamily="49" charset="-128"/>
              </a:rPr>
              <a:t>２</a:t>
            </a:r>
            <a:r>
              <a:rPr lang="ja-JP" altLang="en-US" sz="2800" b="1" dirty="0">
                <a:solidFill>
                  <a:schemeClr val="tx1"/>
                </a:solidFill>
                <a:latin typeface="ＭＳ ゴシック" panose="020B0609070205080204" pitchFamily="49" charset="-128"/>
                <a:ea typeface="ＭＳ ゴシック" panose="020B0609070205080204" pitchFamily="49" charset="-128"/>
              </a:rPr>
              <a:t>．</a:t>
            </a:r>
            <a:r>
              <a:rPr lang="ja-JP" altLang="en-US" sz="2800" b="1" dirty="0" smtClean="0">
                <a:solidFill>
                  <a:schemeClr val="tx1"/>
                </a:solidFill>
                <a:latin typeface="ＭＳ ゴシック" panose="020B0609070205080204" pitchFamily="49" charset="-128"/>
                <a:ea typeface="ＭＳ ゴシック" panose="020B0609070205080204" pitchFamily="49" charset="-128"/>
              </a:rPr>
              <a:t>火災の３要素</a:t>
            </a:r>
            <a:endParaRPr lang="en-US" altLang="ja-JP" sz="2800" b="1" dirty="0" smtClean="0">
              <a:solidFill>
                <a:schemeClr val="tx1"/>
              </a:solidFill>
              <a:latin typeface="ＭＳ ゴシック" panose="020B0609070205080204" pitchFamily="49" charset="-128"/>
              <a:ea typeface="ＭＳ ゴシック" panose="020B0609070205080204" pitchFamily="49" charset="-128"/>
            </a:endParaRPr>
          </a:p>
          <a:p>
            <a:pPr algn="l"/>
            <a:r>
              <a:rPr lang="ja-JP" altLang="en-US" sz="2800" b="1" dirty="0" smtClean="0">
                <a:solidFill>
                  <a:schemeClr val="tx1"/>
                </a:solidFill>
                <a:latin typeface="ＭＳ ゴシック" panose="020B0609070205080204" pitchFamily="49" charset="-128"/>
                <a:ea typeface="ＭＳ ゴシック" panose="020B0609070205080204" pitchFamily="49" charset="-128"/>
              </a:rPr>
              <a:t>３</a:t>
            </a:r>
            <a:r>
              <a:rPr lang="ja-JP" altLang="en-US" sz="2800" b="1" dirty="0">
                <a:solidFill>
                  <a:schemeClr val="tx1"/>
                </a:solidFill>
                <a:latin typeface="ＭＳ ゴシック" panose="020B0609070205080204" pitchFamily="49" charset="-128"/>
                <a:ea typeface="ＭＳ ゴシック" panose="020B0609070205080204" pitchFamily="49" charset="-128"/>
              </a:rPr>
              <a:t>．</a:t>
            </a:r>
            <a:r>
              <a:rPr lang="ja-JP" altLang="en-US" sz="2800" b="1" dirty="0" smtClean="0">
                <a:solidFill>
                  <a:schemeClr val="tx1"/>
                </a:solidFill>
                <a:latin typeface="ＭＳ ゴシック" panose="020B0609070205080204" pitchFamily="49" charset="-128"/>
                <a:ea typeface="ＭＳ ゴシック" panose="020B0609070205080204" pitchFamily="49" charset="-128"/>
              </a:rPr>
              <a:t>ラベルの絵表示</a:t>
            </a:r>
            <a:endParaRPr lang="en-US" altLang="ja-JP" sz="2800" b="1" dirty="0" smtClean="0">
              <a:solidFill>
                <a:schemeClr val="tx1"/>
              </a:solidFill>
              <a:latin typeface="ＭＳ ゴシック" panose="020B0609070205080204" pitchFamily="49" charset="-128"/>
              <a:ea typeface="ＭＳ ゴシック" panose="020B0609070205080204" pitchFamily="49" charset="-128"/>
            </a:endParaRPr>
          </a:p>
          <a:p>
            <a:pPr algn="l"/>
            <a:r>
              <a:rPr lang="ja-JP" altLang="en-US" sz="2800" b="1" dirty="0" smtClean="0">
                <a:solidFill>
                  <a:schemeClr val="tx1"/>
                </a:solidFill>
                <a:latin typeface="ＭＳ ゴシック" panose="020B0609070205080204" pitchFamily="49" charset="-128"/>
                <a:ea typeface="ＭＳ ゴシック" panose="020B0609070205080204" pitchFamily="49" charset="-128"/>
              </a:rPr>
              <a:t>４</a:t>
            </a:r>
            <a:r>
              <a:rPr lang="ja-JP" altLang="en-US" sz="2800" b="1" dirty="0">
                <a:solidFill>
                  <a:schemeClr val="tx1"/>
                </a:solidFill>
                <a:latin typeface="ＭＳ ゴシック" panose="020B0609070205080204" pitchFamily="49" charset="-128"/>
                <a:ea typeface="ＭＳ ゴシック" panose="020B0609070205080204" pitchFamily="49" charset="-128"/>
              </a:rPr>
              <a:t>．</a:t>
            </a:r>
            <a:r>
              <a:rPr lang="ja-JP" altLang="en-US" sz="2800" b="1" dirty="0" smtClean="0">
                <a:solidFill>
                  <a:schemeClr val="tx1"/>
                </a:solidFill>
                <a:latin typeface="ＭＳ ゴシック" panose="020B0609070205080204" pitchFamily="49" charset="-128"/>
                <a:ea typeface="ＭＳ ゴシック" panose="020B0609070205080204" pitchFamily="49" charset="-128"/>
              </a:rPr>
              <a:t>危険性の情報</a:t>
            </a:r>
            <a:endParaRPr lang="en-US" altLang="ja-JP" sz="2800" b="1" dirty="0" smtClean="0">
              <a:solidFill>
                <a:schemeClr val="tx1"/>
              </a:solidFill>
              <a:latin typeface="ＭＳ ゴシック" panose="020B0609070205080204" pitchFamily="49" charset="-128"/>
              <a:ea typeface="ＭＳ ゴシック" panose="020B0609070205080204" pitchFamily="49" charset="-128"/>
            </a:endParaRPr>
          </a:p>
          <a:p>
            <a:pPr algn="l"/>
            <a:r>
              <a:rPr lang="ja-JP" altLang="en-US" sz="2800" b="1" dirty="0" smtClean="0">
                <a:solidFill>
                  <a:schemeClr val="tx1"/>
                </a:solidFill>
                <a:latin typeface="ＭＳ ゴシック" panose="020B0609070205080204" pitchFamily="49" charset="-128"/>
                <a:ea typeface="ＭＳ ゴシック" panose="020B0609070205080204" pitchFamily="49" charset="-128"/>
              </a:rPr>
              <a:t>５</a:t>
            </a:r>
            <a:r>
              <a:rPr lang="ja-JP" altLang="en-US" sz="2800" b="1" dirty="0">
                <a:solidFill>
                  <a:schemeClr val="tx1"/>
                </a:solidFill>
                <a:latin typeface="ＭＳ ゴシック" panose="020B0609070205080204" pitchFamily="49" charset="-128"/>
                <a:ea typeface="ＭＳ ゴシック" panose="020B0609070205080204" pitchFamily="49" charset="-128"/>
              </a:rPr>
              <a:t>．</a:t>
            </a:r>
            <a:r>
              <a:rPr lang="ja-JP" altLang="en-US" sz="2800" b="1" dirty="0" smtClean="0">
                <a:solidFill>
                  <a:schemeClr val="tx1"/>
                </a:solidFill>
                <a:latin typeface="ＭＳ ゴシック" panose="020B0609070205080204" pitchFamily="49" charset="-128"/>
                <a:ea typeface="ＭＳ ゴシック" panose="020B0609070205080204" pitchFamily="49" charset="-128"/>
              </a:rPr>
              <a:t>注意書き</a:t>
            </a:r>
            <a:endParaRPr lang="en-US" altLang="ja-JP" sz="2800" b="1" dirty="0" smtClean="0">
              <a:solidFill>
                <a:schemeClr val="tx1"/>
              </a:solidFill>
              <a:latin typeface="ＭＳ ゴシック" panose="020B0609070205080204" pitchFamily="49" charset="-128"/>
              <a:ea typeface="ＭＳ ゴシック" panose="020B0609070205080204" pitchFamily="49" charset="-128"/>
            </a:endParaRPr>
          </a:p>
          <a:p>
            <a:pPr algn="l"/>
            <a:r>
              <a:rPr lang="ja-JP" altLang="en-US" sz="2800" b="1" dirty="0" smtClean="0">
                <a:solidFill>
                  <a:schemeClr val="tx1"/>
                </a:solidFill>
                <a:latin typeface="ＭＳ ゴシック" panose="020B0609070205080204" pitchFamily="49" charset="-128"/>
                <a:ea typeface="ＭＳ ゴシック" panose="020B0609070205080204" pitchFamily="49" charset="-128"/>
              </a:rPr>
              <a:t>６</a:t>
            </a:r>
            <a:r>
              <a:rPr lang="ja-JP" altLang="en-US" sz="2800" b="1" dirty="0">
                <a:solidFill>
                  <a:schemeClr val="tx1"/>
                </a:solidFill>
                <a:latin typeface="ＭＳ ゴシック" panose="020B0609070205080204" pitchFamily="49" charset="-128"/>
                <a:ea typeface="ＭＳ ゴシック" panose="020B0609070205080204" pitchFamily="49" charset="-128"/>
              </a:rPr>
              <a:t>．</a:t>
            </a:r>
            <a:r>
              <a:rPr lang="ja-JP" altLang="en-US" sz="2800" b="1" dirty="0" smtClean="0">
                <a:solidFill>
                  <a:schemeClr val="tx1"/>
                </a:solidFill>
                <a:latin typeface="ＭＳ ゴシック" panose="020B0609070205080204" pitchFamily="49" charset="-128"/>
                <a:ea typeface="ＭＳ ゴシック" panose="020B0609070205080204" pitchFamily="49" charset="-128"/>
              </a:rPr>
              <a:t>いろいろな着火源</a:t>
            </a:r>
            <a:endParaRPr lang="en-US" altLang="ja-JP" sz="2800" b="1" dirty="0" smtClean="0">
              <a:solidFill>
                <a:schemeClr val="tx1"/>
              </a:solidFill>
              <a:latin typeface="ＭＳ ゴシック" panose="020B0609070205080204" pitchFamily="49" charset="-128"/>
              <a:ea typeface="ＭＳ ゴシック" panose="020B0609070205080204" pitchFamily="49" charset="-128"/>
            </a:endParaRPr>
          </a:p>
          <a:p>
            <a:pPr algn="l"/>
            <a:r>
              <a:rPr lang="ja-JP" altLang="en-US" sz="2800" b="1" dirty="0" smtClean="0">
                <a:solidFill>
                  <a:schemeClr val="tx1"/>
                </a:solidFill>
                <a:latin typeface="ＭＳ ゴシック" panose="020B0609070205080204" pitchFamily="49" charset="-128"/>
                <a:ea typeface="ＭＳ ゴシック" panose="020B0609070205080204" pitchFamily="49" charset="-128"/>
              </a:rPr>
              <a:t>７</a:t>
            </a:r>
            <a:r>
              <a:rPr lang="ja-JP" altLang="en-US" sz="2800" b="1" dirty="0">
                <a:solidFill>
                  <a:schemeClr val="tx1"/>
                </a:solidFill>
                <a:latin typeface="ＭＳ ゴシック" panose="020B0609070205080204" pitchFamily="49" charset="-128"/>
                <a:ea typeface="ＭＳ ゴシック" panose="020B0609070205080204" pitchFamily="49" charset="-128"/>
              </a:rPr>
              <a:t>．</a:t>
            </a:r>
            <a:r>
              <a:rPr lang="ja-JP" altLang="en-US" sz="2800" b="1" dirty="0" smtClean="0">
                <a:solidFill>
                  <a:schemeClr val="tx1"/>
                </a:solidFill>
                <a:latin typeface="ＭＳ ゴシック" panose="020B0609070205080204" pitchFamily="49" charset="-128"/>
                <a:ea typeface="ＭＳ ゴシック" panose="020B0609070205080204" pitchFamily="49" charset="-128"/>
              </a:rPr>
              <a:t>静電気による着火防止対策</a:t>
            </a:r>
            <a:endParaRPr lang="en-US" altLang="ja-JP" sz="2800" b="1" dirty="0" smtClean="0">
              <a:solidFill>
                <a:schemeClr val="tx1"/>
              </a:solidFill>
              <a:latin typeface="ＭＳ ゴシック" panose="020B0609070205080204" pitchFamily="49" charset="-128"/>
              <a:ea typeface="ＭＳ ゴシック" panose="020B0609070205080204" pitchFamily="49" charset="-128"/>
            </a:endParaRPr>
          </a:p>
          <a:p>
            <a:pPr algn="l"/>
            <a:r>
              <a:rPr lang="ja-JP" altLang="en-US" sz="2800" b="1" dirty="0">
                <a:solidFill>
                  <a:schemeClr val="tx1"/>
                </a:solidFill>
                <a:latin typeface="ＭＳ ゴシック" panose="020B0609070205080204" pitchFamily="49" charset="-128"/>
                <a:ea typeface="ＭＳ ゴシック" panose="020B0609070205080204" pitchFamily="49" charset="-128"/>
              </a:rPr>
              <a:t>８</a:t>
            </a:r>
            <a:r>
              <a:rPr lang="ja-JP" altLang="en-US" sz="2800" b="1" dirty="0" smtClean="0">
                <a:solidFill>
                  <a:schemeClr val="tx1"/>
                </a:solidFill>
                <a:latin typeface="ＭＳ ゴシック" panose="020B0609070205080204" pitchFamily="49" charset="-128"/>
                <a:ea typeface="ＭＳ ゴシック" panose="020B0609070205080204" pitchFamily="49" charset="-128"/>
              </a:rPr>
              <a:t>．火災爆発予防のための行動</a:t>
            </a:r>
            <a:endParaRPr lang="en-US" altLang="ja-JP" b="1" dirty="0" smtClean="0">
              <a:solidFill>
                <a:schemeClr val="tx1"/>
              </a:solidFill>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2</a:t>
            </a:fld>
            <a:endParaRPr kumimoji="1" lang="ja-JP" altLang="en-US"/>
          </a:p>
        </p:txBody>
      </p:sp>
      <p:sp>
        <p:nvSpPr>
          <p:cNvPr id="5" name="タイトル 1"/>
          <p:cNvSpPr txBox="1">
            <a:spLocks/>
          </p:cNvSpPr>
          <p:nvPr/>
        </p:nvSpPr>
        <p:spPr>
          <a:xfrm>
            <a:off x="683568" y="404664"/>
            <a:ext cx="7772400" cy="749945"/>
          </a:xfrm>
          <a:prstGeom prst="rect">
            <a:avLst/>
          </a:prstGeom>
          <a:solidFill>
            <a:srgbClr val="0000CC"/>
          </a:solidFill>
          <a:ln w="38100">
            <a:solidFill>
              <a:srgbClr val="0070C0"/>
            </a:solid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b="1" dirty="0" smtClean="0">
                <a:solidFill>
                  <a:schemeClr val="bg1"/>
                </a:solidFill>
                <a:latin typeface="ＭＳ ゴシック" panose="020B0609070205080204" pitchFamily="49" charset="-128"/>
                <a:ea typeface="ＭＳ ゴシック" panose="020B0609070205080204" pitchFamily="49" charset="-128"/>
              </a:rPr>
              <a:t>本日の学習内容</a:t>
            </a:r>
            <a:endParaRPr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67053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a:solidFill>
            <a:srgbClr val="0000CC"/>
          </a:solidFill>
        </p:spPr>
        <p:txBody>
          <a:bodyPr>
            <a:normAutofit/>
          </a:bodyPr>
          <a:lstStyle/>
          <a:p>
            <a:r>
              <a:rPr kumimoji="1" lang="ja-JP" altLang="en-US" sz="3600" dirty="0" smtClean="0">
                <a:solidFill>
                  <a:schemeClr val="bg1"/>
                </a:solidFill>
                <a:latin typeface="ＭＳ ゴシック" panose="020B0609070205080204" pitchFamily="49" charset="-128"/>
                <a:ea typeface="ＭＳ ゴシック" panose="020B0609070205080204" pitchFamily="49" charset="-128"/>
              </a:rPr>
              <a:t>５．注意書き</a:t>
            </a:r>
            <a:endParaRPr kumimoji="1" lang="ja-JP" altLang="en-US" sz="3600" dirty="0">
              <a:solidFill>
                <a:schemeClr val="bg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20</a:t>
            </a:fld>
            <a:endParaRPr kumimoji="1" lang="ja-JP" alt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4274" y="2852936"/>
            <a:ext cx="8120626" cy="3242890"/>
          </a:xfrm>
          <a:prstGeom prst="rect">
            <a:avLst/>
          </a:prstGeom>
          <a:noFill/>
          <a:ln w="38100">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sp>
        <p:nvSpPr>
          <p:cNvPr id="6" name="テキスト ボックス 5"/>
          <p:cNvSpPr txBox="1"/>
          <p:nvPr/>
        </p:nvSpPr>
        <p:spPr>
          <a:xfrm>
            <a:off x="539552" y="1268760"/>
            <a:ext cx="8208912" cy="1292662"/>
          </a:xfrm>
          <a:prstGeom prst="rect">
            <a:avLst/>
          </a:prstGeom>
          <a:noFill/>
          <a:ln w="19050">
            <a:solidFill>
              <a:srgbClr val="0000CC"/>
            </a:solidFill>
          </a:ln>
        </p:spPr>
        <p:txBody>
          <a:bodyPr wrap="square" rtlCol="0">
            <a:spAutoFit/>
          </a:bodyPr>
          <a:lstStyle/>
          <a:p>
            <a:r>
              <a:rPr kumimoji="1" lang="ja-JP" altLang="en-US" sz="2600" b="1" dirty="0" smtClean="0">
                <a:solidFill>
                  <a:srgbClr val="FF0000"/>
                </a:solidFill>
                <a:latin typeface="ＭＳ ゴシック" panose="020B0609070205080204" pitchFamily="49" charset="-128"/>
                <a:ea typeface="ＭＳ ゴシック" panose="020B0609070205080204" pitchFamily="49" charset="-128"/>
              </a:rPr>
              <a:t>「注意書き」の＜安全対策＞に火災を起こさないための注意事項が４項目書いてあります。この４つを実施することが火災予防上大切です。</a:t>
            </a:r>
            <a:endParaRPr kumimoji="1" lang="ja-JP" altLang="en-US" sz="2600" b="1" dirty="0">
              <a:solidFill>
                <a:srgbClr val="FF0000"/>
              </a:solidFill>
              <a:latin typeface="ＭＳ ゴシック" panose="020B0609070205080204" pitchFamily="49" charset="-128"/>
              <a:ea typeface="ＭＳ ゴシック" panose="020B0609070205080204" pitchFamily="49" charset="-128"/>
            </a:endParaRPr>
          </a:p>
        </p:txBody>
      </p:sp>
      <p:sp>
        <p:nvSpPr>
          <p:cNvPr id="7" name="角丸四角形 6"/>
          <p:cNvSpPr/>
          <p:nvPr/>
        </p:nvSpPr>
        <p:spPr>
          <a:xfrm>
            <a:off x="251520" y="3429000"/>
            <a:ext cx="8640960" cy="108012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1785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a:solidFill>
            <a:srgbClr val="0000CC"/>
          </a:solidFill>
        </p:spPr>
        <p:txBody>
          <a:bodyPr>
            <a:normAutofit/>
          </a:bodyPr>
          <a:lstStyle/>
          <a:p>
            <a:r>
              <a:rPr kumimoji="1" lang="ja-JP" altLang="en-US" sz="3600" b="1" dirty="0" smtClean="0">
                <a:solidFill>
                  <a:schemeClr val="bg1"/>
                </a:solidFill>
                <a:latin typeface="ＭＳ ゴシック" panose="020B0609070205080204" pitchFamily="49" charset="-128"/>
                <a:ea typeface="ＭＳ ゴシック" panose="020B0609070205080204" pitchFamily="49" charset="-128"/>
              </a:rPr>
              <a:t>職場のラベルを見てみましょう</a:t>
            </a:r>
            <a:endParaRPr kumimoji="1"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21</a:t>
            </a:fld>
            <a:endParaRPr kumimoji="1" lang="ja-JP" altLang="en-US"/>
          </a:p>
        </p:txBody>
      </p:sp>
      <p:sp>
        <p:nvSpPr>
          <p:cNvPr id="5" name="コンテンツ プレースホルダー 4"/>
          <p:cNvSpPr>
            <a:spLocks noGrp="1"/>
          </p:cNvSpPr>
          <p:nvPr>
            <p:ph idx="1"/>
          </p:nvPr>
        </p:nvSpPr>
        <p:spPr>
          <a:xfrm>
            <a:off x="395536" y="1844824"/>
            <a:ext cx="8229600" cy="3701008"/>
          </a:xfrm>
          <a:ln w="38100">
            <a:solidFill>
              <a:srgbClr val="0000CC"/>
            </a:solidFill>
          </a:ln>
        </p:spPr>
        <p:txBody>
          <a:bodyPr>
            <a:normAutofit/>
          </a:bodyPr>
          <a:lstStyle/>
          <a:p>
            <a:pPr marL="0" indent="0">
              <a:buNone/>
            </a:pPr>
            <a:r>
              <a:rPr kumimoji="1" lang="ja-JP" altLang="en-US" b="1" dirty="0" smtClean="0">
                <a:latin typeface="ＭＳ ゴシック" panose="020B0609070205080204" pitchFamily="49" charset="-128"/>
                <a:ea typeface="ＭＳ ゴシック" panose="020B0609070205080204" pitchFamily="49" charset="-128"/>
              </a:rPr>
              <a:t>職場で取り扱っている容器のラベルを見て、</a:t>
            </a:r>
            <a:endParaRPr kumimoji="1" lang="en-US" altLang="ja-JP" b="1" dirty="0" smtClean="0">
              <a:latin typeface="ＭＳ ゴシック" panose="020B0609070205080204" pitchFamily="49" charset="-128"/>
              <a:ea typeface="ＭＳ ゴシック" panose="020B0609070205080204" pitchFamily="49" charset="-128"/>
            </a:endParaRPr>
          </a:p>
          <a:p>
            <a:pPr marL="0" indent="0">
              <a:buNone/>
            </a:pPr>
            <a:r>
              <a:rPr kumimoji="1" lang="ja-JP" altLang="en-US" b="1" dirty="0" smtClean="0">
                <a:latin typeface="ＭＳ ゴシック" panose="020B0609070205080204" pitchFamily="49" charset="-128"/>
                <a:ea typeface="ＭＳ ゴシック" panose="020B0609070205080204" pitchFamily="49" charset="-128"/>
              </a:rPr>
              <a:t>　　　の絵表示があるかどうか確認しましょう。</a:t>
            </a:r>
            <a:endParaRPr kumimoji="1"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b="1" dirty="0" smtClean="0">
                <a:latin typeface="ＭＳ ゴシック" panose="020B0609070205080204" pitchFamily="49" charset="-128"/>
                <a:ea typeface="ＭＳ ゴシック" panose="020B0609070205080204" pitchFamily="49" charset="-128"/>
              </a:rPr>
              <a:t>絵表示があれば、「危険有害性情報」と</a:t>
            </a:r>
            <a:endParaRPr lang="en-US" altLang="ja-JP" b="1" dirty="0" smtClean="0">
              <a:latin typeface="ＭＳ ゴシック" panose="020B0609070205080204" pitchFamily="49" charset="-128"/>
              <a:ea typeface="ＭＳ ゴシック" panose="020B0609070205080204" pitchFamily="49" charset="-128"/>
            </a:endParaRPr>
          </a:p>
          <a:p>
            <a:pPr marL="0" indent="0">
              <a:buNone/>
            </a:pPr>
            <a:r>
              <a:rPr kumimoji="1" lang="ja-JP" altLang="en-US" b="1" dirty="0" smtClean="0">
                <a:latin typeface="ＭＳ ゴシック" panose="020B0609070205080204" pitchFamily="49" charset="-128"/>
                <a:ea typeface="ＭＳ ゴシック" panose="020B0609070205080204" pitchFamily="49" charset="-128"/>
              </a:rPr>
              <a:t>「注意書き」に</a:t>
            </a:r>
            <a:r>
              <a:rPr lang="ja-JP" altLang="en-US" b="1" dirty="0">
                <a:latin typeface="ＭＳ ゴシック" panose="020B0609070205080204" pitchFamily="49" charset="-128"/>
                <a:ea typeface="ＭＳ ゴシック" panose="020B0609070205080204" pitchFamily="49" charset="-128"/>
              </a:rPr>
              <a:t>どんなこと</a:t>
            </a:r>
            <a:r>
              <a:rPr lang="ja-JP" altLang="en-US" b="1" dirty="0" smtClean="0">
                <a:latin typeface="ＭＳ ゴシック" panose="020B0609070205080204" pitchFamily="49" charset="-128"/>
                <a:ea typeface="ＭＳ ゴシック" panose="020B0609070205080204" pitchFamily="49" charset="-128"/>
              </a:rPr>
              <a:t>が書いてあるか</a:t>
            </a:r>
            <a:endParaRPr lang="en-US" altLang="ja-JP" b="1" dirty="0" smtClean="0">
              <a:latin typeface="ＭＳ ゴシック" panose="020B0609070205080204" pitchFamily="49" charset="-128"/>
              <a:ea typeface="ＭＳ ゴシック" panose="020B0609070205080204" pitchFamily="49" charset="-128"/>
            </a:endParaRPr>
          </a:p>
          <a:p>
            <a:pPr marL="0" indent="0">
              <a:buNone/>
            </a:pPr>
            <a:r>
              <a:rPr kumimoji="1" lang="ja-JP" altLang="en-US" b="1" dirty="0">
                <a:latin typeface="ＭＳ ゴシック" panose="020B0609070205080204" pitchFamily="49" charset="-128"/>
                <a:ea typeface="ＭＳ ゴシック" panose="020B0609070205080204" pitchFamily="49" charset="-128"/>
              </a:rPr>
              <a:t>確認</a:t>
            </a:r>
            <a:r>
              <a:rPr kumimoji="1" lang="ja-JP" altLang="en-US" b="1" dirty="0" smtClean="0">
                <a:latin typeface="ＭＳ ゴシック" panose="020B0609070205080204" pitchFamily="49" charset="-128"/>
                <a:ea typeface="ＭＳ ゴシック" panose="020B0609070205080204" pitchFamily="49" charset="-128"/>
              </a:rPr>
              <a:t>しましょう</a:t>
            </a:r>
            <a:r>
              <a:rPr kumimoji="1" lang="ja-JP" altLang="en-US" b="1" dirty="0">
                <a:latin typeface="ＭＳ ゴシック" panose="020B0609070205080204" pitchFamily="49" charset="-128"/>
                <a:ea typeface="ＭＳ ゴシック" panose="020B0609070205080204" pitchFamily="49" charset="-128"/>
              </a:rPr>
              <a:t>。</a:t>
            </a:r>
            <a:endParaRPr kumimoji="1" lang="en-US" altLang="ja-JP" b="1" dirty="0" smtClean="0">
              <a:latin typeface="ＭＳ ゴシック" panose="020B0609070205080204" pitchFamily="49" charset="-128"/>
              <a:ea typeface="ＭＳ ゴシック" panose="020B0609070205080204" pitchFamily="49" charset="-128"/>
            </a:endParaRPr>
          </a:p>
        </p:txBody>
      </p:sp>
      <p:pic>
        <p:nvPicPr>
          <p:cNvPr id="6" name="図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348880"/>
            <a:ext cx="724001" cy="73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436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720080"/>
          </a:xfrm>
          <a:solidFill>
            <a:srgbClr val="0000CC"/>
          </a:solidFill>
        </p:spPr>
        <p:txBody>
          <a:bodyPr>
            <a:normAutofit/>
          </a:bodyPr>
          <a:lstStyle/>
          <a:p>
            <a:r>
              <a:rPr kumimoji="1" lang="ja-JP" altLang="en-US" sz="3600" b="1" dirty="0" smtClean="0">
                <a:solidFill>
                  <a:schemeClr val="bg1"/>
                </a:solidFill>
                <a:latin typeface="ＭＳ ゴシック" panose="020B0609070205080204" pitchFamily="49" charset="-128"/>
                <a:ea typeface="ＭＳ ゴシック" panose="020B0609070205080204" pitchFamily="49" charset="-128"/>
              </a:rPr>
              <a:t>６．いろいろな着火源</a:t>
            </a:r>
            <a:endParaRPr kumimoji="1"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
        <p:nvSpPr>
          <p:cNvPr id="4" name="コンテンツ プレースホルダー 3"/>
          <p:cNvSpPr>
            <a:spLocks noGrp="1"/>
          </p:cNvSpPr>
          <p:nvPr>
            <p:ph idx="1"/>
          </p:nvPr>
        </p:nvSpPr>
        <p:spPr>
          <a:xfrm>
            <a:off x="426368" y="2564904"/>
            <a:ext cx="8291264" cy="3744416"/>
          </a:xfrm>
          <a:ln w="57150">
            <a:solidFill>
              <a:srgbClr val="00B050"/>
            </a:solidFill>
          </a:ln>
        </p:spPr>
        <p:txBody>
          <a:bodyPr>
            <a:noAutofit/>
          </a:bodyPr>
          <a:lstStyle/>
          <a:p>
            <a:pPr marL="0" indent="0">
              <a:buNone/>
            </a:pPr>
            <a:r>
              <a:rPr lang="ja-JP" altLang="en-US" sz="2800" dirty="0" smtClean="0">
                <a:solidFill>
                  <a:srgbClr val="00B050"/>
                </a:solidFill>
                <a:latin typeface="ＭＳ ゴシック" panose="020B0609070205080204" pitchFamily="49" charset="-128"/>
                <a:ea typeface="ＭＳ ゴシック" panose="020B0609070205080204" pitchFamily="49" charset="-128"/>
              </a:rPr>
              <a:t>■</a:t>
            </a:r>
            <a:r>
              <a:rPr lang="ja-JP" altLang="en-US" sz="2800" b="1" dirty="0" smtClean="0">
                <a:latin typeface="ＭＳ ゴシック" panose="020B0609070205080204" pitchFamily="49" charset="-128"/>
                <a:ea typeface="ＭＳ ゴシック" panose="020B0609070205080204" pitchFamily="49" charset="-128"/>
              </a:rPr>
              <a:t>裸火</a:t>
            </a:r>
            <a:r>
              <a:rPr lang="ja-JP" altLang="en-US" sz="2800" dirty="0" smtClean="0">
                <a:latin typeface="ＭＳ ゴシック" panose="020B0609070205080204" pitchFamily="49" charset="-128"/>
                <a:ea typeface="ＭＳ ゴシック" panose="020B0609070205080204" pitchFamily="49" charset="-128"/>
              </a:rPr>
              <a:t>　加熱炉の火、タバコの火、ストーブの火</a:t>
            </a:r>
            <a:endParaRPr lang="en-US" altLang="ja-JP" sz="2800" dirty="0" smtClean="0">
              <a:latin typeface="ＭＳ ゴシック" panose="020B0609070205080204" pitchFamily="49" charset="-128"/>
              <a:ea typeface="ＭＳ ゴシック" panose="020B0609070205080204" pitchFamily="49" charset="-128"/>
            </a:endParaRPr>
          </a:p>
          <a:p>
            <a:pPr marL="0" indent="0">
              <a:buNone/>
            </a:pPr>
            <a:r>
              <a:rPr kumimoji="1" lang="ja-JP" altLang="en-US" sz="2800" dirty="0" smtClean="0">
                <a:solidFill>
                  <a:srgbClr val="00B050"/>
                </a:solidFill>
                <a:latin typeface="ＭＳ ゴシック" panose="020B0609070205080204" pitchFamily="49" charset="-128"/>
                <a:ea typeface="ＭＳ ゴシック" panose="020B0609070205080204" pitchFamily="49" charset="-128"/>
              </a:rPr>
              <a:t>■</a:t>
            </a:r>
            <a:r>
              <a:rPr kumimoji="1" lang="ja-JP" altLang="en-US" sz="2800" b="1" dirty="0" smtClean="0">
                <a:latin typeface="ＭＳ ゴシック" panose="020B0609070205080204" pitchFamily="49" charset="-128"/>
                <a:ea typeface="ＭＳ ゴシック" panose="020B0609070205080204" pitchFamily="49" charset="-128"/>
              </a:rPr>
              <a:t>火花</a:t>
            </a:r>
            <a:r>
              <a:rPr kumimoji="1" lang="ja-JP" altLang="en-US" sz="2800" dirty="0" smtClean="0">
                <a:latin typeface="ＭＳ ゴシック" panose="020B0609070205080204" pitchFamily="49" charset="-128"/>
                <a:ea typeface="ＭＳ ゴシック" panose="020B0609070205080204" pitchFamily="49" charset="-128"/>
              </a:rPr>
              <a:t>　金属の衝撃火花、電気火花</a:t>
            </a:r>
            <a:endParaRPr kumimoji="1" lang="en-US" altLang="ja-JP" sz="2800" dirty="0" smtClean="0">
              <a:latin typeface="ＭＳ ゴシック" panose="020B0609070205080204" pitchFamily="49" charset="-128"/>
              <a:ea typeface="ＭＳ ゴシック" panose="020B0609070205080204" pitchFamily="49" charset="-128"/>
            </a:endParaRPr>
          </a:p>
          <a:p>
            <a:pPr marL="0" indent="0" algn="just">
              <a:buNone/>
            </a:pPr>
            <a:r>
              <a:rPr lang="ja-JP" altLang="en-US" sz="2800" dirty="0" smtClean="0">
                <a:solidFill>
                  <a:srgbClr val="00B050"/>
                </a:solidFill>
                <a:latin typeface="ＭＳ ゴシック" panose="020B0609070205080204" pitchFamily="49" charset="-128"/>
                <a:ea typeface="ＭＳ ゴシック" panose="020B0609070205080204" pitchFamily="49" charset="-128"/>
              </a:rPr>
              <a:t>■</a:t>
            </a:r>
            <a:r>
              <a:rPr lang="ja-JP" altLang="en-US" sz="2800" b="1" dirty="0" smtClean="0">
                <a:latin typeface="ＭＳ ゴシック" panose="020B0609070205080204" pitchFamily="49" charset="-128"/>
                <a:ea typeface="ＭＳ ゴシック" panose="020B0609070205080204" pitchFamily="49" charset="-128"/>
              </a:rPr>
              <a:t>静電気</a:t>
            </a:r>
            <a:r>
              <a:rPr lang="ja-JP" altLang="en-US" sz="2800" dirty="0" smtClean="0">
                <a:latin typeface="ＭＳ ゴシック" panose="020B0609070205080204" pitchFamily="49" charset="-128"/>
                <a:ea typeface="ＭＳ ゴシック" panose="020B0609070205080204" pitchFamily="49" charset="-128"/>
              </a:rPr>
              <a:t>　人が動くと、液体を流すと、摩擦する　</a:t>
            </a:r>
            <a:endParaRPr lang="en-US" altLang="ja-JP" sz="2800" dirty="0" smtClean="0">
              <a:latin typeface="ＭＳ ゴシック" panose="020B0609070205080204" pitchFamily="49" charset="-128"/>
              <a:ea typeface="ＭＳ ゴシック" panose="020B0609070205080204" pitchFamily="49" charset="-128"/>
            </a:endParaRPr>
          </a:p>
          <a:p>
            <a:pPr marL="0" indent="0">
              <a:buNone/>
            </a:pPr>
            <a:r>
              <a:rPr lang="ja-JP" altLang="en-US" sz="2800" dirty="0">
                <a:latin typeface="ＭＳ ゴシック" panose="020B0609070205080204" pitchFamily="49" charset="-128"/>
                <a:ea typeface="ＭＳ ゴシック" panose="020B0609070205080204" pitchFamily="49" charset="-128"/>
              </a:rPr>
              <a:t>　</a:t>
            </a:r>
            <a:r>
              <a:rPr lang="ja-JP" altLang="en-US" sz="2800" dirty="0" smtClean="0">
                <a:latin typeface="ＭＳ ゴシック" panose="020B0609070205080204" pitchFamily="49" charset="-128"/>
                <a:ea typeface="ＭＳ ゴシック" panose="020B0609070205080204" pitchFamily="49" charset="-128"/>
              </a:rPr>
              <a:t>　　　　と、ものを剥がすと静電気が発生する　</a:t>
            </a:r>
            <a:endParaRPr lang="en-US" altLang="ja-JP" sz="2800" dirty="0" smtClean="0">
              <a:latin typeface="ＭＳ ゴシック" panose="020B0609070205080204" pitchFamily="49" charset="-128"/>
              <a:ea typeface="ＭＳ ゴシック" panose="020B0609070205080204" pitchFamily="49" charset="-128"/>
            </a:endParaRPr>
          </a:p>
          <a:p>
            <a:pPr marL="0" indent="0">
              <a:buNone/>
            </a:pPr>
            <a:r>
              <a:rPr kumimoji="1" lang="ja-JP" altLang="en-US" sz="2800" dirty="0" smtClean="0">
                <a:solidFill>
                  <a:srgbClr val="00B050"/>
                </a:solidFill>
                <a:latin typeface="ＭＳ ゴシック" panose="020B0609070205080204" pitchFamily="49" charset="-128"/>
                <a:ea typeface="ＭＳ ゴシック" panose="020B0609070205080204" pitchFamily="49" charset="-128"/>
              </a:rPr>
              <a:t>■</a:t>
            </a:r>
            <a:r>
              <a:rPr kumimoji="1" lang="ja-JP" altLang="en-US" sz="2800" b="1" dirty="0" smtClean="0">
                <a:latin typeface="ＭＳ ゴシック" panose="020B0609070205080204" pitchFamily="49" charset="-128"/>
                <a:ea typeface="ＭＳ ゴシック" panose="020B0609070205080204" pitchFamily="49" charset="-128"/>
              </a:rPr>
              <a:t>高温</a:t>
            </a:r>
            <a:r>
              <a:rPr kumimoji="1" lang="ja-JP" altLang="en-US" sz="2800" dirty="0" smtClean="0">
                <a:latin typeface="ＭＳ ゴシック" panose="020B0609070205080204" pitchFamily="49" charset="-128"/>
                <a:ea typeface="ＭＳ ゴシック" panose="020B0609070205080204" pitchFamily="49" charset="-128"/>
              </a:rPr>
              <a:t>　高温配管、高温</a:t>
            </a:r>
            <a:r>
              <a:rPr lang="ja-JP" altLang="en-US" sz="2800" dirty="0">
                <a:latin typeface="ＭＳ ゴシック" panose="020B0609070205080204" pitchFamily="49" charset="-128"/>
                <a:ea typeface="ＭＳ ゴシック" panose="020B0609070205080204" pitchFamily="49" charset="-128"/>
              </a:rPr>
              <a:t>設備</a:t>
            </a:r>
            <a:r>
              <a:rPr lang="ja-JP" altLang="en-US" sz="2800" dirty="0" smtClean="0">
                <a:latin typeface="ＭＳ ゴシック" panose="020B0609070205080204" pitchFamily="49" charset="-128"/>
                <a:ea typeface="ＭＳ ゴシック" panose="020B0609070205080204" pitchFamily="49" charset="-128"/>
              </a:rPr>
              <a:t>、溶接</a:t>
            </a:r>
            <a:r>
              <a:rPr lang="ja-JP" altLang="en-US" sz="2800" dirty="0">
                <a:latin typeface="ＭＳ ゴシック" panose="020B0609070205080204" pitchFamily="49" charset="-128"/>
                <a:ea typeface="ＭＳ ゴシック" panose="020B0609070205080204" pitchFamily="49" charset="-128"/>
              </a:rPr>
              <a:t>・溶断の</a:t>
            </a:r>
            <a:r>
              <a:rPr lang="ja-JP" altLang="en-US" sz="2800" dirty="0" smtClean="0">
                <a:latin typeface="ＭＳ ゴシック" panose="020B0609070205080204" pitchFamily="49" charset="-128"/>
                <a:ea typeface="ＭＳ ゴシック" panose="020B0609070205080204" pitchFamily="49" charset="-128"/>
              </a:rPr>
              <a:t>火</a:t>
            </a:r>
            <a:endParaRPr kumimoji="1" lang="en-US" altLang="ja-JP" sz="2800" dirty="0" smtClean="0">
              <a:latin typeface="ＭＳ ゴシック" panose="020B0609070205080204" pitchFamily="49" charset="-128"/>
              <a:ea typeface="ＭＳ ゴシック" panose="020B0609070205080204" pitchFamily="49" charset="-128"/>
            </a:endParaRPr>
          </a:p>
          <a:p>
            <a:pPr marL="0" indent="0">
              <a:buNone/>
            </a:pPr>
            <a:r>
              <a:rPr lang="ja-JP" altLang="en-US" sz="2800" dirty="0" smtClean="0">
                <a:solidFill>
                  <a:srgbClr val="00B050"/>
                </a:solidFill>
                <a:latin typeface="ＭＳ ゴシック" panose="020B0609070205080204" pitchFamily="49" charset="-128"/>
                <a:ea typeface="ＭＳ ゴシック" panose="020B0609070205080204" pitchFamily="49" charset="-128"/>
              </a:rPr>
              <a:t>■</a:t>
            </a:r>
            <a:r>
              <a:rPr lang="ja-JP" altLang="en-US" sz="2800" b="1" dirty="0" smtClean="0">
                <a:latin typeface="ＭＳ ゴシック" panose="020B0609070205080204" pitchFamily="49" charset="-128"/>
                <a:ea typeface="ＭＳ ゴシック" panose="020B0609070205080204" pitchFamily="49" charset="-128"/>
              </a:rPr>
              <a:t>摩擦熱</a:t>
            </a:r>
            <a:endParaRPr lang="en-US" altLang="ja-JP" sz="2800" b="1" dirty="0" smtClean="0">
              <a:latin typeface="ＭＳ ゴシック" panose="020B0609070205080204" pitchFamily="49" charset="-128"/>
              <a:ea typeface="ＭＳ ゴシック" panose="020B0609070205080204" pitchFamily="49" charset="-128"/>
            </a:endParaRPr>
          </a:p>
          <a:p>
            <a:pPr marL="0" indent="0">
              <a:buNone/>
            </a:pPr>
            <a:r>
              <a:rPr lang="ja-JP" altLang="en-US" sz="2800" dirty="0" smtClean="0">
                <a:solidFill>
                  <a:srgbClr val="00B050"/>
                </a:solidFill>
                <a:latin typeface="ＭＳ ゴシック" panose="020B0609070205080204" pitchFamily="49" charset="-128"/>
                <a:ea typeface="ＭＳ ゴシック" panose="020B0609070205080204" pitchFamily="49" charset="-128"/>
              </a:rPr>
              <a:t>■</a:t>
            </a:r>
            <a:r>
              <a:rPr lang="ja-JP" altLang="en-US" sz="2800" b="1" dirty="0" smtClean="0">
                <a:latin typeface="ＭＳ ゴシック" panose="020B0609070205080204" pitchFamily="49" charset="-128"/>
                <a:ea typeface="ＭＳ ゴシック" panose="020B0609070205080204" pitchFamily="49" charset="-128"/>
              </a:rPr>
              <a:t>自然発火</a:t>
            </a:r>
            <a:r>
              <a:rPr lang="ja-JP" altLang="en-US" sz="2800" dirty="0" smtClean="0">
                <a:latin typeface="ＭＳ ゴシック" panose="020B0609070205080204" pitchFamily="49" charset="-128"/>
                <a:ea typeface="ＭＳ ゴシック" panose="020B0609070205080204" pitchFamily="49" charset="-128"/>
              </a:rPr>
              <a:t>（蓄熱、温度上昇）</a:t>
            </a:r>
            <a:endParaRPr lang="en-US" altLang="ja-JP" sz="2800" dirty="0" smtClean="0">
              <a:latin typeface="ＭＳ ゴシック" panose="020B0609070205080204" pitchFamily="49" charset="-128"/>
              <a:ea typeface="ＭＳ ゴシック" panose="020B0609070205080204" pitchFamily="49" charset="-128"/>
            </a:endParaRPr>
          </a:p>
        </p:txBody>
      </p:sp>
      <p:sp>
        <p:nvSpPr>
          <p:cNvPr id="5" name="スライド番号プレースホルダー 4"/>
          <p:cNvSpPr>
            <a:spLocks noGrp="1"/>
          </p:cNvSpPr>
          <p:nvPr>
            <p:ph type="sldNum" sz="quarter" idx="12"/>
          </p:nvPr>
        </p:nvSpPr>
        <p:spPr/>
        <p:txBody>
          <a:bodyPr/>
          <a:lstStyle/>
          <a:p>
            <a:fld id="{1A808FB3-8003-43CC-8C56-148E992D40FC}" type="slidenum">
              <a:rPr kumimoji="1" lang="ja-JP" altLang="en-US" smtClean="0"/>
              <a:t>22</a:t>
            </a:fld>
            <a:endParaRPr kumimoji="1" lang="ja-JP" altLang="en-US"/>
          </a:p>
        </p:txBody>
      </p:sp>
      <p:sp>
        <p:nvSpPr>
          <p:cNvPr id="3" name="テキスト ボックス 2"/>
          <p:cNvSpPr txBox="1"/>
          <p:nvPr/>
        </p:nvSpPr>
        <p:spPr>
          <a:xfrm>
            <a:off x="467544" y="1124744"/>
            <a:ext cx="8208912" cy="1292662"/>
          </a:xfrm>
          <a:prstGeom prst="rect">
            <a:avLst/>
          </a:prstGeom>
          <a:noFill/>
          <a:ln w="28575">
            <a:solidFill>
              <a:srgbClr val="0000CC"/>
            </a:solidFill>
          </a:ln>
        </p:spPr>
        <p:txBody>
          <a:bodyPr wrap="square" rtlCol="0">
            <a:spAutoFit/>
          </a:bodyPr>
          <a:lstStyle/>
          <a:p>
            <a:r>
              <a:rPr lang="ja-JP" altLang="en-US" sz="2600" b="1" dirty="0">
                <a:solidFill>
                  <a:srgbClr val="FF0000"/>
                </a:solidFill>
                <a:latin typeface="ＭＳ ゴシック" panose="020B0609070205080204" pitchFamily="49" charset="-128"/>
                <a:ea typeface="ＭＳ ゴシック" panose="020B0609070205080204" pitchFamily="49" charset="-128"/>
              </a:rPr>
              <a:t>火災事故はいろいろな着火源で発生しています</a:t>
            </a:r>
            <a:r>
              <a:rPr lang="ja-JP" altLang="en-US" sz="2600" b="1" dirty="0" smtClean="0">
                <a:solidFill>
                  <a:srgbClr val="FF0000"/>
                </a:solidFill>
                <a:latin typeface="ＭＳ ゴシック" panose="020B0609070205080204" pitchFamily="49" charset="-128"/>
                <a:ea typeface="ＭＳ ゴシック" panose="020B0609070205080204" pitchFamily="49" charset="-128"/>
              </a:rPr>
              <a:t>。</a:t>
            </a:r>
            <a:endParaRPr lang="en-US" altLang="ja-JP" sz="2600" b="1" dirty="0" smtClean="0">
              <a:solidFill>
                <a:srgbClr val="FF0000"/>
              </a:solidFill>
              <a:latin typeface="ＭＳ ゴシック" panose="020B0609070205080204" pitchFamily="49" charset="-128"/>
              <a:ea typeface="ＭＳ ゴシック" panose="020B0609070205080204" pitchFamily="49" charset="-128"/>
            </a:endParaRPr>
          </a:p>
          <a:p>
            <a:r>
              <a:rPr lang="ja-JP" altLang="en-US" sz="2600" b="1" dirty="0" smtClean="0">
                <a:solidFill>
                  <a:srgbClr val="FF0000"/>
                </a:solidFill>
                <a:latin typeface="ＭＳ ゴシック" panose="020B0609070205080204" pitchFamily="49" charset="-128"/>
                <a:ea typeface="ＭＳ ゴシック" panose="020B0609070205080204" pitchFamily="49" charset="-128"/>
              </a:rPr>
              <a:t>着火源</a:t>
            </a:r>
            <a:r>
              <a:rPr lang="ja-JP" altLang="en-US" sz="2600" b="1" dirty="0">
                <a:solidFill>
                  <a:srgbClr val="FF0000"/>
                </a:solidFill>
                <a:latin typeface="ＭＳ ゴシック" panose="020B0609070205080204" pitchFamily="49" charset="-128"/>
                <a:ea typeface="ＭＳ ゴシック" panose="020B0609070205080204" pitchFamily="49" charset="-128"/>
              </a:rPr>
              <a:t>になるものと可燃物とを離しましょう</a:t>
            </a:r>
            <a:r>
              <a:rPr lang="ja-JP" altLang="en-US" sz="2600" b="1" dirty="0" smtClean="0">
                <a:solidFill>
                  <a:srgbClr val="FF0000"/>
                </a:solidFill>
                <a:latin typeface="ＭＳ ゴシック" panose="020B0609070205080204" pitchFamily="49" charset="-128"/>
                <a:ea typeface="ＭＳ ゴシック" panose="020B0609070205080204" pitchFamily="49" charset="-128"/>
              </a:rPr>
              <a:t>。</a:t>
            </a:r>
            <a:endParaRPr lang="en-US" altLang="ja-JP" sz="2600" b="1" dirty="0" smtClean="0">
              <a:solidFill>
                <a:srgbClr val="FF0000"/>
              </a:solidFill>
              <a:latin typeface="ＭＳ ゴシック" panose="020B0609070205080204" pitchFamily="49" charset="-128"/>
              <a:ea typeface="ＭＳ ゴシック" panose="020B0609070205080204" pitchFamily="49" charset="-128"/>
            </a:endParaRPr>
          </a:p>
          <a:p>
            <a:r>
              <a:rPr lang="ja-JP" altLang="en-US" sz="2600" b="1" dirty="0" smtClean="0">
                <a:solidFill>
                  <a:srgbClr val="FF0000"/>
                </a:solidFill>
                <a:latin typeface="ＭＳ ゴシック" panose="020B0609070205080204" pitchFamily="49" charset="-128"/>
                <a:ea typeface="ＭＳ ゴシック" panose="020B0609070205080204" pitchFamily="49" charset="-128"/>
              </a:rPr>
              <a:t>静</a:t>
            </a:r>
            <a:r>
              <a:rPr lang="ja-JP" altLang="en-US" sz="2600" b="1" dirty="0">
                <a:solidFill>
                  <a:srgbClr val="FF0000"/>
                </a:solidFill>
                <a:latin typeface="ＭＳ ゴシック" panose="020B0609070205080204" pitchFamily="49" charset="-128"/>
                <a:ea typeface="ＭＳ ゴシック" panose="020B0609070205080204" pitchFamily="49" charset="-128"/>
              </a:rPr>
              <a:t>電気は目に見えないので特に注意が</a:t>
            </a:r>
            <a:r>
              <a:rPr lang="ja-JP" altLang="en-US" sz="2600" b="1" dirty="0" smtClean="0">
                <a:solidFill>
                  <a:srgbClr val="FF0000"/>
                </a:solidFill>
                <a:latin typeface="ＭＳ ゴシック" panose="020B0609070205080204" pitchFamily="49" charset="-128"/>
                <a:ea typeface="ＭＳ ゴシック" panose="020B0609070205080204" pitchFamily="49" charset="-128"/>
              </a:rPr>
              <a:t>必要です。</a:t>
            </a:r>
            <a:endParaRPr lang="ja-JP" altLang="en-US" sz="2600" b="1"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410004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a:solidFill>
            <a:srgbClr val="0000CC"/>
          </a:solidFill>
        </p:spPr>
        <p:txBody>
          <a:bodyPr>
            <a:noAutofit/>
          </a:bodyPr>
          <a:lstStyle/>
          <a:p>
            <a:r>
              <a:rPr lang="ja-JP" altLang="en-US" sz="3600" b="1" dirty="0" smtClean="0">
                <a:solidFill>
                  <a:schemeClr val="bg1"/>
                </a:solidFill>
                <a:latin typeface="ＭＳ ゴシック" panose="020B0609070205080204" pitchFamily="49" charset="-128"/>
                <a:ea typeface="ＭＳ ゴシック" panose="020B0609070205080204" pitchFamily="49" charset="-128"/>
              </a:rPr>
              <a:t>７．</a:t>
            </a:r>
            <a:r>
              <a:rPr kumimoji="1" lang="ja-JP" altLang="en-US" sz="3600" b="1" dirty="0" smtClean="0">
                <a:solidFill>
                  <a:schemeClr val="bg1"/>
                </a:solidFill>
                <a:latin typeface="ＭＳ ゴシック" panose="020B0609070205080204" pitchFamily="49" charset="-128"/>
                <a:ea typeface="ＭＳ ゴシック" panose="020B0609070205080204" pitchFamily="49" charset="-128"/>
              </a:rPr>
              <a:t>静電気による着火防止対策</a:t>
            </a:r>
            <a:endParaRPr kumimoji="1"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457200" y="1700808"/>
            <a:ext cx="8363272" cy="4752528"/>
          </a:xfrm>
          <a:ln w="57150">
            <a:solidFill>
              <a:srgbClr val="3AA52B"/>
            </a:solidFill>
          </a:ln>
        </p:spPr>
        <p:txBody>
          <a:bodyPr>
            <a:normAutofit fontScale="77500" lnSpcReduction="20000"/>
          </a:bodyPr>
          <a:lstStyle/>
          <a:p>
            <a:pPr marL="0" indent="0">
              <a:buNone/>
            </a:pPr>
            <a:r>
              <a:rPr kumimoji="1" lang="ja-JP" altLang="en-US" dirty="0" smtClean="0"/>
              <a:t>①</a:t>
            </a:r>
            <a:r>
              <a:rPr kumimoji="1" lang="ja-JP" altLang="en-US" b="1" dirty="0" smtClean="0">
                <a:solidFill>
                  <a:srgbClr val="FF0000"/>
                </a:solidFill>
                <a:latin typeface="ＭＳ ゴシック" panose="020B0609070205080204" pitchFamily="49" charset="-128"/>
                <a:ea typeface="ＭＳ ゴシック" panose="020B0609070205080204" pitchFamily="49" charset="-128"/>
              </a:rPr>
              <a:t>静電気発生を抑制する</a:t>
            </a:r>
            <a:endParaRPr kumimoji="1" lang="en-US" altLang="ja-JP" b="1" dirty="0" smtClean="0">
              <a:solidFill>
                <a:srgbClr val="FF0000"/>
              </a:solidFill>
              <a:latin typeface="ＭＳ ゴシック" panose="020B0609070205080204" pitchFamily="49" charset="-128"/>
              <a:ea typeface="ＭＳ ゴシック" panose="020B0609070205080204" pitchFamily="49" charset="-128"/>
            </a:endParaRPr>
          </a:p>
          <a:p>
            <a:pPr marL="0" indent="0">
              <a:buNone/>
            </a:pPr>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●摩擦を小さくする。</a:t>
            </a:r>
            <a:endParaRPr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b="1" dirty="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　●流速を上げない。</a:t>
            </a:r>
            <a:endParaRPr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dirty="0" smtClean="0">
                <a:latin typeface="ＭＳ ゴシック" panose="020B0609070205080204" pitchFamily="49" charset="-128"/>
                <a:ea typeface="ＭＳ ゴシック" panose="020B0609070205080204" pitchFamily="49" charset="-128"/>
              </a:rPr>
              <a:t>②</a:t>
            </a:r>
            <a:r>
              <a:rPr lang="ja-JP" altLang="en-US" b="1" dirty="0" smtClean="0">
                <a:solidFill>
                  <a:srgbClr val="FF0000"/>
                </a:solidFill>
                <a:latin typeface="ＭＳ ゴシック" panose="020B0609070205080204" pitchFamily="49" charset="-128"/>
                <a:ea typeface="ＭＳ ゴシック" panose="020B0609070205080204" pitchFamily="49" charset="-128"/>
              </a:rPr>
              <a:t>人体への帯電を防止する</a:t>
            </a:r>
            <a:endParaRPr lang="en-US" altLang="ja-JP" b="1" dirty="0" smtClean="0">
              <a:solidFill>
                <a:srgbClr val="FF0000"/>
              </a:solidFill>
              <a:latin typeface="ＭＳ ゴシック" panose="020B0609070205080204" pitchFamily="49" charset="-128"/>
              <a:ea typeface="ＭＳ ゴシック" panose="020B0609070205080204" pitchFamily="49" charset="-128"/>
            </a:endParaRPr>
          </a:p>
          <a:p>
            <a:pPr marL="0" indent="0">
              <a:buNone/>
            </a:pPr>
            <a:r>
              <a:rPr lang="ja-JP" altLang="en-US" dirty="0">
                <a:latin typeface="ＭＳ ゴシック" panose="020B0609070205080204" pitchFamily="49" charset="-128"/>
                <a:ea typeface="ＭＳ ゴシック" panose="020B0609070205080204" pitchFamily="49" charset="-128"/>
              </a:rPr>
              <a:t>　</a:t>
            </a:r>
            <a:r>
              <a:rPr lang="ja-JP" altLang="en-US" dirty="0" smtClean="0">
                <a:latin typeface="ＭＳ ゴシック" panose="020B0609070205080204" pitchFamily="49" charset="-128"/>
                <a:ea typeface="ＭＳ ゴシック" panose="020B0609070205080204" pitchFamily="49" charset="-128"/>
              </a:rPr>
              <a:t>　</a:t>
            </a:r>
            <a:r>
              <a:rPr lang="ja-JP" altLang="en-US" b="1" dirty="0" smtClean="0">
                <a:solidFill>
                  <a:srgbClr val="0000CC"/>
                </a:solidFill>
                <a:latin typeface="ＭＳ ゴシック" panose="020B0609070205080204" pitchFamily="49" charset="-128"/>
                <a:ea typeface="ＭＳ ゴシック" panose="020B0609070205080204" pitchFamily="49" charset="-128"/>
              </a:rPr>
              <a:t>●帯電防止用の静電服、静電靴を</a:t>
            </a:r>
            <a:r>
              <a:rPr lang="ja-JP" altLang="en-US" b="1" dirty="0">
                <a:solidFill>
                  <a:srgbClr val="0000CC"/>
                </a:solidFill>
                <a:latin typeface="ＭＳ ゴシック" panose="020B0609070205080204" pitchFamily="49" charset="-128"/>
                <a:ea typeface="ＭＳ ゴシック" panose="020B0609070205080204" pitchFamily="49" charset="-128"/>
              </a:rPr>
              <a:t>着用</a:t>
            </a:r>
            <a:r>
              <a:rPr lang="ja-JP" altLang="en-US" b="1" dirty="0" smtClean="0">
                <a:solidFill>
                  <a:srgbClr val="0000CC"/>
                </a:solidFill>
                <a:latin typeface="ＭＳ ゴシック" panose="020B0609070205080204" pitchFamily="49" charset="-128"/>
                <a:ea typeface="ＭＳ ゴシック" panose="020B0609070205080204" pitchFamily="49" charset="-128"/>
              </a:rPr>
              <a:t>する。</a:t>
            </a:r>
            <a:endParaRPr lang="en-US" altLang="ja-JP" b="1" dirty="0" smtClean="0">
              <a:solidFill>
                <a:srgbClr val="0000CC"/>
              </a:solidFill>
              <a:latin typeface="ＭＳ ゴシック" panose="020B0609070205080204" pitchFamily="49" charset="-128"/>
              <a:ea typeface="ＭＳ ゴシック" panose="020B0609070205080204" pitchFamily="49" charset="-128"/>
            </a:endParaRPr>
          </a:p>
          <a:p>
            <a:pPr marL="0" indent="0">
              <a:buNone/>
            </a:pPr>
            <a:r>
              <a:rPr lang="ja-JP" altLang="en-US" b="1" dirty="0">
                <a:solidFill>
                  <a:srgbClr val="0000CC"/>
                </a:solidFill>
                <a:latin typeface="ＭＳ ゴシック" panose="020B0609070205080204" pitchFamily="49" charset="-128"/>
                <a:ea typeface="ＭＳ ゴシック" panose="020B0609070205080204" pitchFamily="49" charset="-128"/>
              </a:rPr>
              <a:t>　</a:t>
            </a:r>
            <a:r>
              <a:rPr lang="ja-JP" altLang="en-US" b="1" dirty="0" smtClean="0">
                <a:solidFill>
                  <a:srgbClr val="0000CC"/>
                </a:solidFill>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●作業現場で服の脱着をしない。</a:t>
            </a:r>
            <a:endParaRPr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b="1" dirty="0" smtClean="0">
                <a:latin typeface="ＭＳ ゴシック" panose="020B0609070205080204" pitchFamily="49" charset="-128"/>
                <a:ea typeface="ＭＳ ゴシック" panose="020B0609070205080204" pitchFamily="49" charset="-128"/>
              </a:rPr>
              <a:t>③</a:t>
            </a:r>
            <a:r>
              <a:rPr lang="ja-JP" altLang="en-US" b="1" dirty="0" smtClean="0">
                <a:solidFill>
                  <a:srgbClr val="FF0000"/>
                </a:solidFill>
                <a:latin typeface="ＭＳ ゴシック" panose="020B0609070205080204" pitchFamily="49" charset="-128"/>
                <a:ea typeface="ＭＳ ゴシック" panose="020B0609070205080204" pitchFamily="49" charset="-128"/>
              </a:rPr>
              <a:t>静電気を逃がす</a:t>
            </a:r>
            <a:endParaRPr lang="en-US" altLang="ja-JP" b="1" dirty="0" smtClean="0">
              <a:solidFill>
                <a:srgbClr val="FF0000"/>
              </a:solidFill>
              <a:latin typeface="ＭＳ ゴシック" panose="020B0609070205080204" pitchFamily="49" charset="-128"/>
              <a:ea typeface="ＭＳ ゴシック" panose="020B0609070205080204" pitchFamily="49" charset="-128"/>
            </a:endParaRPr>
          </a:p>
          <a:p>
            <a:pPr marL="0" lvl="0" indent="0">
              <a:buNone/>
            </a:pPr>
            <a:r>
              <a:rPr lang="ja-JP" altLang="en-US" b="1" dirty="0" smtClean="0">
                <a:solidFill>
                  <a:srgbClr val="0000CC"/>
                </a:solidFill>
                <a:latin typeface="ＭＳ ゴシック" panose="020B0609070205080204" pitchFamily="49" charset="-128"/>
                <a:ea typeface="ＭＳ ゴシック" panose="020B0609070205080204" pitchFamily="49" charset="-128"/>
              </a:rPr>
              <a:t>　　●</a:t>
            </a:r>
            <a:r>
              <a:rPr lang="ja-JP" altLang="en-US" b="1" dirty="0">
                <a:solidFill>
                  <a:srgbClr val="0000CC"/>
                </a:solidFill>
                <a:latin typeface="ＭＳ ゴシック" panose="020B0609070205080204" pitchFamily="49" charset="-128"/>
                <a:ea typeface="ＭＳ ゴシック" panose="020B0609070205080204" pitchFamily="49" charset="-128"/>
              </a:rPr>
              <a:t>アースをとる。　</a:t>
            </a:r>
            <a:r>
              <a:rPr lang="ja-JP" altLang="en-US" b="1" dirty="0" smtClean="0">
                <a:latin typeface="ＭＳ ゴシック" panose="020B0609070205080204" pitchFamily="49" charset="-128"/>
                <a:ea typeface="ＭＳ ゴシック" panose="020B0609070205080204" pitchFamily="49" charset="-128"/>
              </a:rPr>
              <a:t>●液体の静置</a:t>
            </a:r>
            <a:r>
              <a:rPr lang="ja-JP" altLang="en-US" b="1" dirty="0">
                <a:latin typeface="ＭＳ ゴシック" panose="020B0609070205080204" pitchFamily="49" charset="-128"/>
                <a:ea typeface="ＭＳ ゴシック" panose="020B0609070205080204" pitchFamily="49" charset="-128"/>
              </a:rPr>
              <a:t>時間を長くとる。</a:t>
            </a:r>
            <a:endParaRPr lang="en-US" altLang="ja-JP" b="1" dirty="0">
              <a:latin typeface="ＭＳ ゴシック" panose="020B0609070205080204" pitchFamily="49" charset="-128"/>
              <a:ea typeface="ＭＳ ゴシック" panose="020B0609070205080204" pitchFamily="49" charset="-128"/>
            </a:endParaRPr>
          </a:p>
          <a:p>
            <a:pPr marL="0" lvl="0" indent="0">
              <a:buNone/>
            </a:pPr>
            <a:r>
              <a:rPr lang="ja-JP" altLang="en-US" b="1" dirty="0" smtClean="0">
                <a:solidFill>
                  <a:srgbClr val="0000CC"/>
                </a:solidFill>
                <a:latin typeface="ＭＳ ゴシック" panose="020B0609070205080204" pitchFamily="49" charset="-128"/>
                <a:ea typeface="ＭＳ ゴシック" panose="020B0609070205080204" pitchFamily="49" charset="-128"/>
              </a:rPr>
              <a:t>　　●</a:t>
            </a:r>
            <a:r>
              <a:rPr lang="ja-JP" altLang="en-US" b="1" dirty="0">
                <a:solidFill>
                  <a:srgbClr val="0000CC"/>
                </a:solidFill>
                <a:latin typeface="ＭＳ ゴシック" panose="020B0609070205080204" pitchFamily="49" charset="-128"/>
                <a:ea typeface="ＭＳ ゴシック" panose="020B0609070205080204" pitchFamily="49" charset="-128"/>
              </a:rPr>
              <a:t>湿度を高くする</a:t>
            </a:r>
            <a:r>
              <a:rPr lang="ja-JP" altLang="en-US" b="1" dirty="0" smtClean="0">
                <a:solidFill>
                  <a:srgbClr val="0000CC"/>
                </a:solidFill>
                <a:latin typeface="ＭＳ ゴシック" panose="020B0609070205080204" pitchFamily="49" charset="-128"/>
                <a:ea typeface="ＭＳ ゴシック" panose="020B0609070205080204" pitchFamily="49" charset="-128"/>
              </a:rPr>
              <a:t>。</a:t>
            </a:r>
            <a:endParaRPr lang="en-US" altLang="ja-JP" b="1" dirty="0" smtClean="0">
              <a:solidFill>
                <a:srgbClr val="0000CC"/>
              </a:solidFill>
              <a:latin typeface="ＭＳ ゴシック" panose="020B0609070205080204" pitchFamily="49" charset="-128"/>
              <a:ea typeface="ＭＳ ゴシック" panose="020B0609070205080204" pitchFamily="49" charset="-128"/>
            </a:endParaRPr>
          </a:p>
          <a:p>
            <a:pPr marL="0" lvl="0" indent="0">
              <a:buNone/>
            </a:pPr>
            <a:r>
              <a:rPr lang="ja-JP" altLang="en-US" b="1" dirty="0">
                <a:solidFill>
                  <a:srgbClr val="0000CC"/>
                </a:solidFill>
                <a:latin typeface="ＭＳ ゴシック" panose="020B0609070205080204" pitchFamily="49" charset="-128"/>
                <a:ea typeface="ＭＳ ゴシック" panose="020B0609070205080204" pitchFamily="49" charset="-128"/>
              </a:rPr>
              <a:t>　</a:t>
            </a:r>
            <a:r>
              <a:rPr lang="ja-JP" altLang="en-US" b="1" dirty="0" smtClean="0">
                <a:solidFill>
                  <a:srgbClr val="0000CC"/>
                </a:solidFill>
                <a:latin typeface="ＭＳ ゴシック" panose="020B0609070205080204" pitchFamily="49" charset="-128"/>
                <a:ea typeface="ＭＳ ゴシック" panose="020B0609070205080204" pitchFamily="49" charset="-128"/>
              </a:rPr>
              <a:t>　　（望ましくは５０％以上、３０％以下は危険）</a:t>
            </a:r>
            <a:endParaRPr lang="ja-JP" altLang="en-US" b="1" dirty="0">
              <a:solidFill>
                <a:srgbClr val="0000CC"/>
              </a:solidFill>
              <a:latin typeface="ＭＳ ゴシック" panose="020B0609070205080204" pitchFamily="49" charset="-128"/>
              <a:ea typeface="ＭＳ ゴシック" panose="020B0609070205080204" pitchFamily="49" charset="-128"/>
            </a:endParaRPr>
          </a:p>
          <a:p>
            <a:pPr marL="0" indent="0">
              <a:buNone/>
            </a:pPr>
            <a:r>
              <a:rPr lang="ja-JP" altLang="en-US" dirty="0" smtClean="0">
                <a:solidFill>
                  <a:srgbClr val="0000CC"/>
                </a:solidFill>
              </a:rPr>
              <a:t>　　　●</a:t>
            </a:r>
            <a:r>
              <a:rPr lang="ja-JP" altLang="en-US" b="1" dirty="0">
                <a:solidFill>
                  <a:srgbClr val="0000CC"/>
                </a:solidFill>
                <a:latin typeface="ＭＳ ゴシック" panose="020B0609070205080204" pitchFamily="49" charset="-128"/>
                <a:ea typeface="ＭＳ ゴシック" panose="020B0609070205080204" pitchFamily="49" charset="-128"/>
              </a:rPr>
              <a:t>床の導電性を確保する。</a:t>
            </a:r>
          </a:p>
          <a:p>
            <a:pPr marL="0" indent="0">
              <a:buNone/>
            </a:pPr>
            <a:r>
              <a:rPr lang="ja-JP" altLang="en-US" b="1" dirty="0">
                <a:solidFill>
                  <a:srgbClr val="0000CC"/>
                </a:solidFill>
                <a:latin typeface="ＭＳ ゴシック" panose="020B0609070205080204" pitchFamily="49" charset="-128"/>
                <a:ea typeface="ＭＳ ゴシック" panose="020B0609070205080204" pitchFamily="49" charset="-128"/>
              </a:rPr>
              <a:t>　　　（塩ビ等の絶縁性のシートを敷かない）</a:t>
            </a:r>
          </a:p>
          <a:p>
            <a:pPr marL="0" indent="0">
              <a:buNone/>
            </a:pPr>
            <a:endParaRPr lang="en-US" altLang="ja-JP" dirty="0" smtClean="0"/>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23</a:t>
            </a:fld>
            <a:endParaRPr kumimoji="1" lang="ja-JP" altLang="en-US"/>
          </a:p>
        </p:txBody>
      </p:sp>
      <p:sp>
        <p:nvSpPr>
          <p:cNvPr id="5" name="テキスト ボックス 4"/>
          <p:cNvSpPr txBox="1"/>
          <p:nvPr/>
        </p:nvSpPr>
        <p:spPr>
          <a:xfrm>
            <a:off x="323528" y="1102615"/>
            <a:ext cx="8640960" cy="477054"/>
          </a:xfrm>
          <a:prstGeom prst="rect">
            <a:avLst/>
          </a:prstGeom>
          <a:noFill/>
          <a:ln w="28575">
            <a:solidFill>
              <a:srgbClr val="0000CC"/>
            </a:solidFill>
          </a:ln>
        </p:spPr>
        <p:txBody>
          <a:bodyPr wrap="square" rtlCol="0">
            <a:spAutoFit/>
          </a:bodyPr>
          <a:lstStyle/>
          <a:p>
            <a:r>
              <a:rPr kumimoji="1" lang="ja-JP" altLang="en-US" sz="2500" b="1" dirty="0" smtClean="0">
                <a:solidFill>
                  <a:srgbClr val="FF0000"/>
                </a:solidFill>
                <a:latin typeface="ＭＳ ゴシック" panose="020B0609070205080204" pitchFamily="49" charset="-128"/>
                <a:ea typeface="ＭＳ ゴシック" panose="020B0609070205080204" pitchFamily="49" charset="-128"/>
              </a:rPr>
              <a:t>静電気による着火を防ぐために特に</a:t>
            </a:r>
            <a:r>
              <a:rPr kumimoji="1" lang="ja-JP" altLang="en-US" sz="2500" b="1" dirty="0" smtClean="0">
                <a:solidFill>
                  <a:srgbClr val="0000CC"/>
                </a:solidFill>
                <a:latin typeface="ＭＳ ゴシック" panose="020B0609070205080204" pitchFamily="49" charset="-128"/>
                <a:ea typeface="ＭＳ ゴシック" panose="020B0609070205080204" pitchFamily="49" charset="-128"/>
              </a:rPr>
              <a:t>青字</a:t>
            </a:r>
            <a:r>
              <a:rPr kumimoji="1" lang="ja-JP" altLang="en-US" sz="2500" b="1" dirty="0" smtClean="0">
                <a:solidFill>
                  <a:srgbClr val="FF0000"/>
                </a:solidFill>
                <a:latin typeface="ＭＳ ゴシック" panose="020B0609070205080204" pitchFamily="49" charset="-128"/>
                <a:ea typeface="ＭＳ ゴシック" panose="020B0609070205080204" pitchFamily="49" charset="-128"/>
              </a:rPr>
              <a:t>の対策が大切です</a:t>
            </a:r>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a:t>
            </a:r>
            <a:endParaRPr kumimoji="1" lang="ja-JP" altLang="en-US" sz="2400" b="1"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99383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a:solidFill>
            <a:srgbClr val="0000CC"/>
          </a:solidFill>
        </p:spPr>
        <p:txBody>
          <a:bodyPr>
            <a:normAutofit/>
          </a:bodyPr>
          <a:lstStyle/>
          <a:p>
            <a:r>
              <a:rPr kumimoji="1" lang="ja-JP" altLang="en-US" sz="3200" b="1" dirty="0" smtClean="0">
                <a:solidFill>
                  <a:schemeClr val="bg1"/>
                </a:solidFill>
              </a:rPr>
              <a:t>８．火災爆発予防のためにとる行動</a:t>
            </a:r>
            <a:endParaRPr kumimoji="1" lang="ja-JP" altLang="en-US" sz="3200" b="1" dirty="0">
              <a:solidFill>
                <a:schemeClr val="bg1"/>
              </a:solidFill>
            </a:endParaRPr>
          </a:p>
        </p:txBody>
      </p:sp>
      <p:sp>
        <p:nvSpPr>
          <p:cNvPr id="3" name="コンテンツ プレースホルダー 2"/>
          <p:cNvSpPr>
            <a:spLocks noGrp="1"/>
          </p:cNvSpPr>
          <p:nvPr>
            <p:ph idx="1"/>
          </p:nvPr>
        </p:nvSpPr>
        <p:spPr>
          <a:xfrm>
            <a:off x="457200" y="1196752"/>
            <a:ext cx="8229600" cy="4929411"/>
          </a:xfrm>
          <a:ln w="38100">
            <a:solidFill>
              <a:srgbClr val="0000CC"/>
            </a:solidFill>
          </a:ln>
        </p:spPr>
        <p:txBody>
          <a:bodyPr>
            <a:normAutofit lnSpcReduction="10000"/>
          </a:bodyPr>
          <a:lstStyle/>
          <a:p>
            <a:pPr marL="0" lvl="0" indent="0">
              <a:buNone/>
            </a:pPr>
            <a:r>
              <a:rPr lang="ja-JP" altLang="en-US" sz="2800" b="1" dirty="0">
                <a:solidFill>
                  <a:srgbClr val="0000CC"/>
                </a:solidFill>
                <a:latin typeface="ＭＳ ゴシック" panose="020B0609070205080204" pitchFamily="49" charset="-128"/>
                <a:ea typeface="ＭＳ ゴシック" panose="020B0609070205080204" pitchFamily="49" charset="-128"/>
              </a:rPr>
              <a:t>●</a:t>
            </a:r>
            <a:r>
              <a:rPr lang="ja-JP" altLang="en-US" sz="2800" b="1" dirty="0">
                <a:solidFill>
                  <a:prstClr val="black"/>
                </a:solidFill>
                <a:latin typeface="ＭＳ ゴシック" panose="020B0609070205080204" pitchFamily="49" charset="-128"/>
                <a:ea typeface="ＭＳ ゴシック" panose="020B0609070205080204" pitchFamily="49" charset="-128"/>
              </a:rPr>
              <a:t>火気作業確認</a:t>
            </a:r>
            <a:endParaRPr lang="en-US" altLang="ja-JP" sz="2800" b="1" dirty="0">
              <a:solidFill>
                <a:prstClr val="black"/>
              </a:solidFill>
              <a:latin typeface="ＭＳ ゴシック" panose="020B0609070205080204" pitchFamily="49" charset="-128"/>
              <a:ea typeface="ＭＳ ゴシック" panose="020B0609070205080204" pitchFamily="49" charset="-128"/>
            </a:endParaRPr>
          </a:p>
          <a:p>
            <a:pPr marL="0" lvl="0" indent="0">
              <a:buNone/>
            </a:pPr>
            <a:r>
              <a:rPr lang="ja-JP" altLang="en-US" sz="2800" b="1" dirty="0">
                <a:solidFill>
                  <a:prstClr val="black"/>
                </a:solidFill>
                <a:latin typeface="ＭＳ ゴシック" panose="020B0609070205080204" pitchFamily="49" charset="-128"/>
                <a:ea typeface="ＭＳ ゴシック" panose="020B0609070205080204" pitchFamily="49" charset="-128"/>
              </a:rPr>
              <a:t>　　可燃物・引火物取り扱い現場の近くでの</a:t>
            </a:r>
            <a:endParaRPr lang="en-US" altLang="ja-JP" sz="2800" b="1" dirty="0">
              <a:solidFill>
                <a:prstClr val="black"/>
              </a:solidFill>
              <a:latin typeface="ＭＳ ゴシック" panose="020B0609070205080204" pitchFamily="49" charset="-128"/>
              <a:ea typeface="ＭＳ ゴシック" panose="020B0609070205080204" pitchFamily="49" charset="-128"/>
            </a:endParaRPr>
          </a:p>
          <a:p>
            <a:pPr marL="0" lvl="0" indent="0">
              <a:buNone/>
            </a:pPr>
            <a:r>
              <a:rPr lang="ja-JP" altLang="en-US" sz="2800" b="1" dirty="0">
                <a:solidFill>
                  <a:prstClr val="black"/>
                </a:solidFill>
                <a:latin typeface="ＭＳ ゴシック" panose="020B0609070205080204" pitchFamily="49" charset="-128"/>
                <a:ea typeface="ＭＳ ゴシック" panose="020B0609070205080204" pitchFamily="49" charset="-128"/>
              </a:rPr>
              <a:t>　　火気作業禁止　</a:t>
            </a:r>
            <a:endParaRPr lang="en-US" altLang="ja-JP" sz="2800" b="1" dirty="0">
              <a:solidFill>
                <a:prstClr val="black"/>
              </a:solidFill>
              <a:latin typeface="ＭＳ ゴシック" panose="020B0609070205080204" pitchFamily="49" charset="-128"/>
              <a:ea typeface="ＭＳ ゴシック" panose="020B0609070205080204" pitchFamily="49" charset="-128"/>
            </a:endParaRPr>
          </a:p>
          <a:p>
            <a:pPr marL="0" lvl="0" indent="0">
              <a:buNone/>
            </a:pPr>
            <a:r>
              <a:rPr lang="ja-JP" altLang="en-US" sz="2800" b="1" dirty="0">
                <a:solidFill>
                  <a:prstClr val="black"/>
                </a:solidFill>
                <a:latin typeface="ＭＳ ゴシック" panose="020B0609070205080204" pitchFamily="49" charset="-128"/>
                <a:ea typeface="ＭＳ ゴシック" panose="020B0609070205080204" pitchFamily="49" charset="-128"/>
              </a:rPr>
              <a:t>　（溶接・溶断工事、電気工事、はつり工事　　　　　　　　　　</a:t>
            </a:r>
            <a:endParaRPr lang="en-US" altLang="ja-JP" sz="2800" b="1" dirty="0">
              <a:solidFill>
                <a:prstClr val="black"/>
              </a:solidFill>
              <a:latin typeface="ＭＳ ゴシック" panose="020B0609070205080204" pitchFamily="49" charset="-128"/>
              <a:ea typeface="ＭＳ ゴシック" panose="020B0609070205080204" pitchFamily="49" charset="-128"/>
            </a:endParaRPr>
          </a:p>
          <a:p>
            <a:pPr marL="0" lvl="0" indent="0">
              <a:buNone/>
            </a:pPr>
            <a:r>
              <a:rPr lang="ja-JP" altLang="en-US" sz="2800" b="1" dirty="0">
                <a:solidFill>
                  <a:prstClr val="black"/>
                </a:solidFill>
                <a:latin typeface="ＭＳ ゴシック" panose="020B0609070205080204" pitchFamily="49" charset="-128"/>
                <a:ea typeface="ＭＳ ゴシック" panose="020B0609070205080204" pitchFamily="49" charset="-128"/>
              </a:rPr>
              <a:t>　　等が行われていないこと</a:t>
            </a:r>
            <a:r>
              <a:rPr lang="ja-JP" altLang="en-US" sz="2800" b="1" dirty="0" smtClean="0">
                <a:solidFill>
                  <a:prstClr val="black"/>
                </a:solidFill>
                <a:latin typeface="ＭＳ ゴシック" panose="020B0609070205080204" pitchFamily="49" charset="-128"/>
                <a:ea typeface="ＭＳ ゴシック" panose="020B0609070205080204" pitchFamily="49" charset="-128"/>
              </a:rPr>
              <a:t>）</a:t>
            </a:r>
            <a:endParaRPr lang="en-US" altLang="ja-JP" sz="2800" b="1" dirty="0" smtClean="0">
              <a:solidFill>
                <a:prstClr val="black"/>
              </a:solidFill>
              <a:latin typeface="ＭＳ ゴシック" panose="020B0609070205080204" pitchFamily="49" charset="-128"/>
              <a:ea typeface="ＭＳ ゴシック" panose="020B0609070205080204" pitchFamily="49" charset="-128"/>
            </a:endParaRPr>
          </a:p>
          <a:p>
            <a:pPr marL="0" lvl="0" indent="0">
              <a:buNone/>
            </a:pPr>
            <a:r>
              <a:rPr lang="ja-JP" altLang="en-US" sz="2800" b="1" dirty="0" smtClean="0">
                <a:solidFill>
                  <a:srgbClr val="0000CC"/>
                </a:solidFill>
                <a:latin typeface="ＭＳ ゴシック" panose="020B0609070205080204" pitchFamily="49" charset="-128"/>
                <a:ea typeface="ＭＳ ゴシック" panose="020B0609070205080204" pitchFamily="49" charset="-128"/>
              </a:rPr>
              <a:t>●</a:t>
            </a:r>
            <a:r>
              <a:rPr lang="ja-JP" altLang="en-US" sz="2800" b="1" dirty="0" smtClean="0">
                <a:latin typeface="ＭＳ ゴシック" panose="020B0609070205080204" pitchFamily="49" charset="-128"/>
                <a:ea typeface="ＭＳ ゴシック" panose="020B0609070205080204" pitchFamily="49" charset="-128"/>
              </a:rPr>
              <a:t>静電気対策（前ページ参照）</a:t>
            </a:r>
            <a:endParaRPr lang="en-US" altLang="ja-JP" sz="2800" b="1" dirty="0">
              <a:latin typeface="ＭＳ ゴシック" panose="020B0609070205080204" pitchFamily="49" charset="-128"/>
              <a:ea typeface="ＭＳ ゴシック" panose="020B0609070205080204" pitchFamily="49" charset="-128"/>
            </a:endParaRPr>
          </a:p>
          <a:p>
            <a:pPr marL="0" lvl="0" indent="0">
              <a:buNone/>
            </a:pPr>
            <a:r>
              <a:rPr lang="ja-JP" altLang="en-US" sz="2800" b="1" dirty="0">
                <a:solidFill>
                  <a:srgbClr val="0000CC"/>
                </a:solidFill>
                <a:latin typeface="ＭＳ ゴシック" panose="020B0609070205080204" pitchFamily="49" charset="-128"/>
                <a:ea typeface="ＭＳ ゴシック" panose="020B0609070205080204" pitchFamily="49" charset="-128"/>
              </a:rPr>
              <a:t>●</a:t>
            </a:r>
            <a:r>
              <a:rPr lang="ja-JP" altLang="en-US" sz="2800" b="1" dirty="0">
                <a:solidFill>
                  <a:prstClr val="black"/>
                </a:solidFill>
                <a:latin typeface="ＭＳ ゴシック" panose="020B0609070205080204" pitchFamily="49" charset="-128"/>
                <a:ea typeface="ＭＳ ゴシック" panose="020B0609070205080204" pitchFamily="49" charset="-128"/>
              </a:rPr>
              <a:t>防爆対策</a:t>
            </a:r>
            <a:endParaRPr lang="en-US" altLang="ja-JP" sz="2800" b="1" dirty="0">
              <a:solidFill>
                <a:prstClr val="black"/>
              </a:solidFill>
              <a:latin typeface="ＭＳ ゴシック" panose="020B0609070205080204" pitchFamily="49" charset="-128"/>
              <a:ea typeface="ＭＳ ゴシック" panose="020B0609070205080204" pitchFamily="49" charset="-128"/>
            </a:endParaRPr>
          </a:p>
          <a:p>
            <a:pPr marL="0" lvl="0" indent="0">
              <a:buNone/>
            </a:pPr>
            <a:r>
              <a:rPr lang="ja-JP" altLang="en-US" sz="2800" b="1" dirty="0">
                <a:solidFill>
                  <a:prstClr val="black"/>
                </a:solidFill>
                <a:latin typeface="ＭＳ ゴシック" panose="020B0609070205080204" pitchFamily="49" charset="-128"/>
                <a:ea typeface="ＭＳ ゴシック" panose="020B0609070205080204" pitchFamily="49" charset="-128"/>
              </a:rPr>
              <a:t>　　可燃物の微細粉</a:t>
            </a:r>
            <a:r>
              <a:rPr lang="ja-JP" altLang="en-US" sz="2800" b="1" dirty="0" err="1">
                <a:solidFill>
                  <a:prstClr val="black"/>
                </a:solidFill>
                <a:latin typeface="ＭＳ ゴシック" panose="020B0609070205080204" pitchFamily="49" charset="-128"/>
                <a:ea typeface="ＭＳ ゴシック" panose="020B0609070205080204" pitchFamily="49" charset="-128"/>
              </a:rPr>
              <a:t>じん</a:t>
            </a:r>
            <a:r>
              <a:rPr lang="ja-JP" altLang="en-US" sz="2800" b="1" dirty="0">
                <a:solidFill>
                  <a:prstClr val="black"/>
                </a:solidFill>
                <a:latin typeface="ＭＳ ゴシック" panose="020B0609070205080204" pitchFamily="49" charset="-128"/>
                <a:ea typeface="ＭＳ ゴシック" panose="020B0609070205080204" pitchFamily="49" charset="-128"/>
              </a:rPr>
              <a:t>、引火性物質取り扱い</a:t>
            </a:r>
            <a:endParaRPr lang="en-US" altLang="ja-JP" sz="2800" b="1" dirty="0">
              <a:solidFill>
                <a:prstClr val="black"/>
              </a:solidFill>
              <a:latin typeface="ＭＳ ゴシック" panose="020B0609070205080204" pitchFamily="49" charset="-128"/>
              <a:ea typeface="ＭＳ ゴシック" panose="020B0609070205080204" pitchFamily="49" charset="-128"/>
            </a:endParaRPr>
          </a:p>
          <a:p>
            <a:pPr marL="0" lvl="0" indent="0">
              <a:buNone/>
            </a:pPr>
            <a:r>
              <a:rPr lang="ja-JP" altLang="en-US" sz="2800" b="1" dirty="0">
                <a:solidFill>
                  <a:prstClr val="black"/>
                </a:solidFill>
                <a:latin typeface="ＭＳ ゴシック" panose="020B0609070205080204" pitchFamily="49" charset="-128"/>
                <a:ea typeface="ＭＳ ゴシック" panose="020B0609070205080204" pitchFamily="49" charset="-128"/>
              </a:rPr>
              <a:t>　　場所での防爆機器使用</a:t>
            </a:r>
            <a:endParaRPr lang="en-US" altLang="ja-JP" sz="2800" b="1" dirty="0">
              <a:solidFill>
                <a:prstClr val="black"/>
              </a:solidFill>
              <a:latin typeface="ＭＳ ゴシック" panose="020B0609070205080204" pitchFamily="49" charset="-128"/>
              <a:ea typeface="ＭＳ ゴシック" panose="020B0609070205080204" pitchFamily="49" charset="-128"/>
            </a:endParaRPr>
          </a:p>
          <a:p>
            <a:pPr marL="0" lvl="0" indent="0">
              <a:buNone/>
            </a:pPr>
            <a:r>
              <a:rPr lang="ja-JP" altLang="en-US" sz="2800" b="1" dirty="0">
                <a:solidFill>
                  <a:prstClr val="black"/>
                </a:solidFill>
                <a:latin typeface="ＭＳ ゴシック" panose="020B0609070205080204" pitchFamily="49" charset="-128"/>
                <a:ea typeface="ＭＳ ゴシック" panose="020B0609070205080204" pitchFamily="49" charset="-128"/>
              </a:rPr>
              <a:t>　　堆積粉じんの定期的清掃</a:t>
            </a:r>
            <a:endParaRPr lang="en-US" altLang="ja-JP" sz="2800" b="1" dirty="0">
              <a:solidFill>
                <a:prstClr val="black"/>
              </a:solidFill>
              <a:latin typeface="ＭＳ ゴシック" panose="020B0609070205080204" pitchFamily="49" charset="-128"/>
              <a:ea typeface="ＭＳ ゴシック" panose="020B0609070205080204" pitchFamily="49" charset="-128"/>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24</a:t>
            </a:fld>
            <a:endParaRPr kumimoji="1" lang="ja-JP" altLang="en-US"/>
          </a:p>
        </p:txBody>
      </p:sp>
    </p:spTree>
    <p:extLst>
      <p:ext uri="{BB962C8B-B14F-4D97-AF65-F5344CB8AC3E}">
        <p14:creationId xmlns:p14="http://schemas.microsoft.com/office/powerpoint/2010/main" val="4265535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0648"/>
            <a:ext cx="8229600" cy="648072"/>
          </a:xfrm>
          <a:solidFill>
            <a:srgbClr val="0000CC"/>
          </a:solidFill>
          <a:ln>
            <a:solidFill>
              <a:srgbClr val="0000CC"/>
            </a:solidFill>
          </a:ln>
        </p:spPr>
        <p:txBody>
          <a:bodyPr>
            <a:normAutofit/>
          </a:bodyPr>
          <a:lstStyle/>
          <a:p>
            <a:r>
              <a:rPr kumimoji="1" lang="ja-JP" altLang="en-US" sz="3600" dirty="0" smtClean="0">
                <a:solidFill>
                  <a:schemeClr val="bg1"/>
                </a:solidFill>
                <a:latin typeface="ＭＳ ゴシック" panose="020B0609070205080204" pitchFamily="49" charset="-128"/>
                <a:ea typeface="ＭＳ ゴシック" panose="020B0609070205080204" pitchFamily="49" charset="-128"/>
              </a:rPr>
              <a:t>まとめ</a:t>
            </a:r>
            <a:endParaRPr kumimoji="1" lang="ja-JP" altLang="en-US" sz="3600" dirty="0">
              <a:solidFill>
                <a:schemeClr val="bg1"/>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539552" y="1196752"/>
            <a:ext cx="8229600" cy="5184576"/>
          </a:xfrm>
          <a:ln w="57150">
            <a:solidFill>
              <a:srgbClr val="3AA52B"/>
            </a:solidFill>
          </a:ln>
        </p:spPr>
        <p:txBody>
          <a:bodyPr>
            <a:normAutofit fontScale="92500" lnSpcReduction="10000"/>
          </a:bodyPr>
          <a:lstStyle/>
          <a:p>
            <a:pPr marL="0" indent="0">
              <a:buNone/>
            </a:pPr>
            <a:r>
              <a:rPr lang="ja-JP" altLang="en-US" b="1" dirty="0">
                <a:solidFill>
                  <a:srgbClr val="0000CC"/>
                </a:solidFill>
                <a:latin typeface="ＭＳ ゴシック" panose="020B0609070205080204" pitchFamily="49" charset="-128"/>
                <a:ea typeface="ＭＳ ゴシック" panose="020B0609070205080204" pitchFamily="49" charset="-128"/>
              </a:rPr>
              <a:t>●</a:t>
            </a:r>
            <a:r>
              <a:rPr kumimoji="1" lang="ja-JP" altLang="en-US" b="1" dirty="0" smtClean="0">
                <a:latin typeface="ＭＳ ゴシック" panose="020B0609070205080204" pitchFamily="49" charset="-128"/>
                <a:ea typeface="ＭＳ ゴシック" panose="020B0609070205080204" pitchFamily="49" charset="-128"/>
              </a:rPr>
              <a:t>可燃物を取り扱う職場は、いつ火災が起きても不思議ではありません。</a:t>
            </a:r>
            <a:endParaRPr kumimoji="1"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b="1" dirty="0" smtClean="0">
                <a:solidFill>
                  <a:srgbClr val="0000CC"/>
                </a:solidFill>
                <a:latin typeface="ＭＳ ゴシック" panose="020B0609070205080204" pitchFamily="49" charset="-128"/>
                <a:ea typeface="ＭＳ ゴシック" panose="020B0609070205080204" pitchFamily="49" charset="-128"/>
              </a:rPr>
              <a:t>●</a:t>
            </a:r>
            <a:r>
              <a:rPr lang="ja-JP" altLang="en-US" b="1" dirty="0" smtClean="0">
                <a:latin typeface="ＭＳ ゴシック" panose="020B0609070205080204" pitchFamily="49" charset="-128"/>
                <a:ea typeface="ＭＳ ゴシック" panose="020B0609070205080204" pitchFamily="49" charset="-128"/>
              </a:rPr>
              <a:t>可燃物</a:t>
            </a:r>
            <a:r>
              <a:rPr lang="ja-JP" altLang="en-US" b="1" dirty="0">
                <a:latin typeface="ＭＳ ゴシック" panose="020B0609070205080204" pitchFamily="49" charset="-128"/>
                <a:ea typeface="ＭＳ ゴシック" panose="020B0609070205080204" pitchFamily="49" charset="-128"/>
              </a:rPr>
              <a:t>に火がつくのは、液体から蒸発した可燃物の蒸気が空気と混ざって、爆発範囲に</a:t>
            </a:r>
            <a:r>
              <a:rPr lang="ja-JP" altLang="en-US" b="1" dirty="0" smtClean="0">
                <a:latin typeface="ＭＳ ゴシック" panose="020B0609070205080204" pitchFamily="49" charset="-128"/>
                <a:ea typeface="ＭＳ ゴシック" panose="020B0609070205080204" pitchFamily="49" charset="-128"/>
              </a:rPr>
              <a:t>入ったとき</a:t>
            </a:r>
            <a:r>
              <a:rPr lang="ja-JP" altLang="en-US" b="1" dirty="0">
                <a:latin typeface="ＭＳ ゴシック" panose="020B0609070205080204" pitchFamily="49" charset="-128"/>
                <a:ea typeface="ＭＳ ゴシック" panose="020B0609070205080204" pitchFamily="49" charset="-128"/>
              </a:rPr>
              <a:t>です。可燃物の蒸発を抑えましょう</a:t>
            </a:r>
            <a:r>
              <a:rPr lang="ja-JP" altLang="en-US" b="1" dirty="0" smtClean="0">
                <a:latin typeface="ＭＳ ゴシック" panose="020B0609070205080204" pitchFamily="49" charset="-128"/>
                <a:ea typeface="ＭＳ ゴシック" panose="020B0609070205080204" pitchFamily="49" charset="-128"/>
              </a:rPr>
              <a:t>。</a:t>
            </a:r>
            <a:endParaRPr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b="1" dirty="0" smtClean="0">
                <a:solidFill>
                  <a:srgbClr val="0000CC"/>
                </a:solidFill>
                <a:latin typeface="ＭＳ ゴシック" panose="020B0609070205080204" pitchFamily="49" charset="-128"/>
                <a:ea typeface="ＭＳ ゴシック" panose="020B0609070205080204" pitchFamily="49" charset="-128"/>
              </a:rPr>
              <a:t>●</a:t>
            </a:r>
            <a:r>
              <a:rPr lang="ja-JP" altLang="en-US" b="1" dirty="0" smtClean="0">
                <a:latin typeface="ＭＳ ゴシック" panose="020B0609070205080204" pitchFamily="49" charset="-128"/>
                <a:ea typeface="ＭＳ ゴシック" panose="020B0609070205080204" pitchFamily="49" charset="-128"/>
              </a:rPr>
              <a:t>着火源を</a:t>
            </a:r>
            <a:r>
              <a:rPr lang="ja-JP" altLang="en-US" b="1" dirty="0">
                <a:latin typeface="ＭＳ ゴシック" panose="020B0609070205080204" pitchFamily="49" charset="-128"/>
                <a:ea typeface="ＭＳ ゴシック" panose="020B0609070205080204" pitchFamily="49" charset="-128"/>
              </a:rPr>
              <a:t>可燃物</a:t>
            </a:r>
            <a:r>
              <a:rPr lang="ja-JP" altLang="en-US" b="1" dirty="0" smtClean="0">
                <a:latin typeface="ＭＳ ゴシック" panose="020B0609070205080204" pitchFamily="49" charset="-128"/>
                <a:ea typeface="ＭＳ ゴシック" panose="020B0609070205080204" pitchFamily="49" charset="-128"/>
              </a:rPr>
              <a:t>に近づけないように注意しましょう。</a:t>
            </a:r>
            <a:endParaRPr lang="ja-JP" altLang="en-US" b="1" dirty="0">
              <a:latin typeface="ＭＳ ゴシック" panose="020B0609070205080204" pitchFamily="49" charset="-128"/>
              <a:ea typeface="ＭＳ ゴシック" panose="020B0609070205080204" pitchFamily="49" charset="-128"/>
            </a:endParaRPr>
          </a:p>
          <a:p>
            <a:pPr marL="0" indent="0">
              <a:buNone/>
            </a:pPr>
            <a:r>
              <a:rPr lang="ja-JP" altLang="en-US" b="1" dirty="0">
                <a:solidFill>
                  <a:srgbClr val="0000CC"/>
                </a:solidFill>
                <a:latin typeface="ＭＳ ゴシック" panose="020B0609070205080204" pitchFamily="49" charset="-128"/>
                <a:ea typeface="ＭＳ ゴシック" panose="020B0609070205080204" pitchFamily="49" charset="-128"/>
              </a:rPr>
              <a:t>●</a:t>
            </a:r>
            <a:r>
              <a:rPr kumimoji="1" lang="ja-JP" altLang="en-US" b="1" dirty="0" smtClean="0">
                <a:latin typeface="ＭＳ ゴシック" panose="020B0609070205080204" pitchFamily="49" charset="-128"/>
                <a:ea typeface="ＭＳ ゴシック" panose="020B0609070205080204" pitchFamily="49" charset="-128"/>
              </a:rPr>
              <a:t>静電気は目に見えないのですが、作業現場では大量に発生していて危険です。静電気を、「</a:t>
            </a:r>
            <a:r>
              <a:rPr lang="ja-JP" altLang="en-US" b="1" dirty="0" smtClean="0">
                <a:latin typeface="ＭＳ ゴシック" panose="020B0609070205080204" pitchFamily="49" charset="-128"/>
                <a:ea typeface="ＭＳ ゴシック" panose="020B0609070205080204" pitchFamily="49" charset="-128"/>
              </a:rPr>
              <a:t>つくらない、貯めない、すぐに逃がす」ことで火災を予防しましょう。</a:t>
            </a:r>
            <a:endParaRPr lang="en-US" altLang="ja-JP" b="1"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25</a:t>
            </a:fld>
            <a:endParaRPr kumimoji="1" lang="ja-JP" altLang="en-US"/>
          </a:p>
        </p:txBody>
      </p:sp>
    </p:spTree>
    <p:extLst>
      <p:ext uri="{BB962C8B-B14F-4D97-AF65-F5344CB8AC3E}">
        <p14:creationId xmlns:p14="http://schemas.microsoft.com/office/powerpoint/2010/main" val="3533955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a:solidFill>
            <a:srgbClr val="0000CC"/>
          </a:solidFill>
        </p:spPr>
        <p:txBody>
          <a:bodyPr>
            <a:noAutofit/>
          </a:bodyPr>
          <a:lstStyle/>
          <a:p>
            <a:r>
              <a:rPr kumimoji="1" lang="ja-JP" altLang="en-US" sz="3600" b="1" dirty="0" smtClean="0">
                <a:solidFill>
                  <a:schemeClr val="bg1"/>
                </a:solidFill>
                <a:latin typeface="ＭＳ ゴシック" panose="020B0609070205080204" pitchFamily="49" charset="-128"/>
                <a:ea typeface="ＭＳ ゴシック" panose="020B0609070205080204" pitchFamily="49" charset="-128"/>
              </a:rPr>
              <a:t>１．火災爆発</a:t>
            </a:r>
            <a:r>
              <a:rPr lang="ja-JP" altLang="en-US" sz="3600" b="1" dirty="0" smtClean="0">
                <a:solidFill>
                  <a:schemeClr val="bg1"/>
                </a:solidFill>
                <a:latin typeface="ＭＳ ゴシック" panose="020B0609070205080204" pitchFamily="49" charset="-128"/>
                <a:ea typeface="ＭＳ ゴシック" panose="020B0609070205080204" pitchFamily="49" charset="-128"/>
              </a:rPr>
              <a:t>事故例</a:t>
            </a:r>
            <a:endParaRPr kumimoji="1"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
        <p:nvSpPr>
          <p:cNvPr id="3" name="コンテンツ プレースホルダー 2"/>
          <p:cNvSpPr>
            <a:spLocks noGrp="1"/>
          </p:cNvSpPr>
          <p:nvPr>
            <p:ph idx="1"/>
          </p:nvPr>
        </p:nvSpPr>
        <p:spPr>
          <a:xfrm>
            <a:off x="611560" y="2648669"/>
            <a:ext cx="8229600" cy="3516635"/>
          </a:xfrm>
          <a:noFill/>
          <a:ln w="57150">
            <a:solidFill>
              <a:srgbClr val="3AA52B"/>
            </a:solidFill>
          </a:ln>
        </p:spPr>
        <p:txBody>
          <a:bodyPr>
            <a:normAutofit/>
          </a:bodyPr>
          <a:lstStyle/>
          <a:p>
            <a:pPr marL="0" indent="0">
              <a:buNone/>
            </a:pPr>
            <a:r>
              <a:rPr lang="ja-JP" altLang="en-US" b="1" dirty="0" smtClean="0">
                <a:latin typeface="ＭＳ ゴシック" panose="020B0609070205080204" pitchFamily="49" charset="-128"/>
                <a:ea typeface="ＭＳ ゴシック" panose="020B0609070205080204" pitchFamily="49" charset="-128"/>
              </a:rPr>
              <a:t>事故例①　火気</a:t>
            </a:r>
            <a:r>
              <a:rPr lang="ja-JP" altLang="en-US" b="1" dirty="0">
                <a:latin typeface="ＭＳ ゴシック" panose="020B0609070205080204" pitchFamily="49" charset="-128"/>
                <a:ea typeface="ＭＳ ゴシック" panose="020B0609070205080204" pitchFamily="49" charset="-128"/>
              </a:rPr>
              <a:t>厳禁危険物</a:t>
            </a:r>
            <a:r>
              <a:rPr lang="ja-JP" altLang="en-US" b="1" dirty="0" smtClean="0">
                <a:latin typeface="ＭＳ ゴシック" panose="020B0609070205080204" pitchFamily="49" charset="-128"/>
                <a:ea typeface="ＭＳ ゴシック" panose="020B0609070205080204" pitchFamily="49" charset="-128"/>
              </a:rPr>
              <a:t>とグラインダー　</a:t>
            </a:r>
            <a:endParaRPr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b="1" dirty="0">
                <a:latin typeface="ＭＳ ゴシック" panose="020B0609070205080204" pitchFamily="49" charset="-128"/>
                <a:ea typeface="ＭＳ ゴシック" panose="020B0609070205080204" pitchFamily="49" charset="-128"/>
              </a:rPr>
              <a:t>　</a:t>
            </a:r>
            <a:r>
              <a:rPr lang="ja-JP" altLang="en-US" b="1" dirty="0" smtClean="0">
                <a:latin typeface="ＭＳ ゴシック" panose="020B0609070205080204" pitchFamily="49" charset="-128"/>
                <a:ea typeface="ＭＳ ゴシック" panose="020B0609070205080204" pitchFamily="49" charset="-128"/>
              </a:rPr>
              <a:t>　　　　の火花による火災　</a:t>
            </a:r>
            <a:endParaRPr lang="en-US" altLang="ja-JP" b="1" dirty="0" smtClean="0">
              <a:latin typeface="ＭＳ ゴシック" panose="020B0609070205080204" pitchFamily="49" charset="-128"/>
              <a:ea typeface="ＭＳ ゴシック" panose="020B0609070205080204" pitchFamily="49" charset="-128"/>
            </a:endParaRPr>
          </a:p>
          <a:p>
            <a:pPr marL="0" indent="0">
              <a:buNone/>
            </a:pPr>
            <a:r>
              <a:rPr kumimoji="1" lang="ja-JP" altLang="en-US" b="1" dirty="0" smtClean="0">
                <a:latin typeface="ＭＳ ゴシック" panose="020B0609070205080204" pitchFamily="49" charset="-128"/>
                <a:ea typeface="ＭＳ ゴシック" panose="020B0609070205080204" pitchFamily="49" charset="-128"/>
              </a:rPr>
              <a:t>事故例</a:t>
            </a:r>
            <a:r>
              <a:rPr lang="ja-JP" altLang="en-US" b="1" dirty="0">
                <a:latin typeface="ＭＳ ゴシック" panose="020B0609070205080204" pitchFamily="49" charset="-128"/>
                <a:ea typeface="ＭＳ ゴシック" panose="020B0609070205080204" pitchFamily="49" charset="-128"/>
              </a:rPr>
              <a:t>②</a:t>
            </a:r>
            <a:r>
              <a:rPr lang="ja-JP" altLang="en-US" b="1" dirty="0" smtClean="0">
                <a:latin typeface="ＭＳ ゴシック" panose="020B0609070205080204" pitchFamily="49" charset="-128"/>
                <a:ea typeface="ＭＳ ゴシック" panose="020B0609070205080204" pitchFamily="49" charset="-128"/>
              </a:rPr>
              <a:t>　溶剤</a:t>
            </a:r>
            <a:r>
              <a:rPr lang="ja-JP" altLang="en-US" b="1" dirty="0">
                <a:latin typeface="ＭＳ ゴシック" panose="020B0609070205080204" pitchFamily="49" charset="-128"/>
                <a:ea typeface="ＭＳ ゴシック" panose="020B0609070205080204" pitchFamily="49" charset="-128"/>
              </a:rPr>
              <a:t>の調合中に火災</a:t>
            </a:r>
            <a:r>
              <a:rPr lang="ja-JP" altLang="en-US" b="1" dirty="0" smtClean="0">
                <a:latin typeface="ＭＳ ゴシック" panose="020B0609070205080204" pitchFamily="49" charset="-128"/>
                <a:ea typeface="ＭＳ ゴシック" panose="020B0609070205080204" pitchFamily="49" charset="-128"/>
              </a:rPr>
              <a:t>発生</a:t>
            </a:r>
            <a:endParaRPr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b="1" dirty="0">
                <a:latin typeface="ＭＳ ゴシック" panose="020B0609070205080204" pitchFamily="49" charset="-128"/>
                <a:ea typeface="ＭＳ ゴシック" panose="020B0609070205080204" pitchFamily="49" charset="-128"/>
              </a:rPr>
              <a:t>事故例</a:t>
            </a:r>
            <a:r>
              <a:rPr lang="ja-JP" altLang="en-US" b="1" dirty="0" smtClean="0">
                <a:latin typeface="ＭＳ ゴシック" panose="020B0609070205080204" pitchFamily="49" charset="-128"/>
                <a:ea typeface="ＭＳ ゴシック" panose="020B0609070205080204" pitchFamily="49" charset="-128"/>
              </a:rPr>
              <a:t>③　洗浄剤</a:t>
            </a:r>
            <a:r>
              <a:rPr lang="ja-JP" altLang="en-US" b="1" dirty="0">
                <a:latin typeface="ＭＳ ゴシック" panose="020B0609070205080204" pitchFamily="49" charset="-128"/>
                <a:ea typeface="ＭＳ ゴシック" panose="020B0609070205080204" pitchFamily="49" charset="-128"/>
              </a:rPr>
              <a:t>で部品の洗浄中</a:t>
            </a:r>
            <a:r>
              <a:rPr lang="ja-JP" altLang="en-US" b="1" dirty="0" smtClean="0">
                <a:latin typeface="ＭＳ ゴシック" panose="020B0609070205080204" pitchFamily="49" charset="-128"/>
                <a:ea typeface="ＭＳ ゴシック" panose="020B0609070205080204" pitchFamily="49" charset="-128"/>
              </a:rPr>
              <a:t>に爆発 </a:t>
            </a:r>
            <a:endParaRPr kumimoji="1"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b="1" dirty="0" smtClean="0">
                <a:latin typeface="ＭＳ ゴシック" panose="020B0609070205080204" pitchFamily="49" charset="-128"/>
                <a:ea typeface="ＭＳ ゴシック" panose="020B0609070205080204" pitchFamily="49" charset="-128"/>
              </a:rPr>
              <a:t>事故例④　タンク修理中に爆発</a:t>
            </a:r>
            <a:endParaRPr lang="en-US" altLang="ja-JP" b="1"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p:txBody>
          <a:bodyPr/>
          <a:lstStyle/>
          <a:p>
            <a:fld id="{1A808FB3-8003-43CC-8C56-148E992D40FC}" type="slidenum">
              <a:rPr kumimoji="1" lang="ja-JP" altLang="en-US" smtClean="0"/>
              <a:t>3</a:t>
            </a:fld>
            <a:endParaRPr kumimoji="1" lang="ja-JP" altLang="en-US"/>
          </a:p>
        </p:txBody>
      </p:sp>
      <p:sp>
        <p:nvSpPr>
          <p:cNvPr id="5" name="正方形/長方形 4"/>
          <p:cNvSpPr/>
          <p:nvPr/>
        </p:nvSpPr>
        <p:spPr>
          <a:xfrm>
            <a:off x="467544" y="1124744"/>
            <a:ext cx="8208912" cy="1080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latin typeface="ＭＳ ゴシック" panose="020B0609070205080204" pitchFamily="49" charset="-128"/>
                <a:ea typeface="ＭＳ ゴシック" panose="020B0609070205080204" pitchFamily="49" charset="-128"/>
              </a:rPr>
              <a:t>火災爆発事故例を他人事とせず、</a:t>
            </a:r>
            <a:endParaRPr kumimoji="1" lang="en-US" altLang="ja-JP" sz="2800" b="1" dirty="0" smtClean="0">
              <a:solidFill>
                <a:srgbClr val="FF0000"/>
              </a:solidFill>
              <a:latin typeface="ＭＳ ゴシック" panose="020B0609070205080204" pitchFamily="49" charset="-128"/>
              <a:ea typeface="ＭＳ ゴシック" panose="020B0609070205080204" pitchFamily="49" charset="-128"/>
            </a:endParaRPr>
          </a:p>
          <a:p>
            <a:pPr algn="ctr"/>
            <a:r>
              <a:rPr kumimoji="1" lang="ja-JP" altLang="en-US" sz="2800" b="1" dirty="0" smtClean="0">
                <a:solidFill>
                  <a:srgbClr val="FF0000"/>
                </a:solidFill>
                <a:latin typeface="ＭＳ ゴシック" panose="020B0609070205080204" pitchFamily="49" charset="-128"/>
                <a:ea typeface="ＭＳ ゴシック" panose="020B0609070205080204" pitchFamily="49" charset="-128"/>
              </a:rPr>
              <a:t>職場の安全に活かしましょう</a:t>
            </a:r>
            <a:endParaRPr kumimoji="1" lang="ja-JP" altLang="en-US" sz="2800" b="1"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60946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74638"/>
            <a:ext cx="8291264" cy="1066130"/>
          </a:xfrm>
          <a:solidFill>
            <a:srgbClr val="0000CC"/>
          </a:solidFill>
        </p:spPr>
        <p:txBody>
          <a:bodyPr>
            <a:normAutofit/>
          </a:bodyPr>
          <a:lstStyle/>
          <a:p>
            <a:r>
              <a:rPr kumimoji="1" lang="ja-JP" altLang="en-US" sz="2800" b="1" dirty="0" smtClean="0">
                <a:solidFill>
                  <a:schemeClr val="bg1"/>
                </a:solidFill>
              </a:rPr>
              <a:t>事故例①　</a:t>
            </a:r>
            <a:r>
              <a:rPr kumimoji="1" lang="en-US" altLang="ja-JP" sz="2800" b="1" dirty="0" smtClean="0">
                <a:solidFill>
                  <a:schemeClr val="bg1"/>
                </a:solidFill>
              </a:rPr>
              <a:t/>
            </a:r>
            <a:br>
              <a:rPr kumimoji="1" lang="en-US" altLang="ja-JP" sz="2800" b="1" dirty="0" smtClean="0">
                <a:solidFill>
                  <a:schemeClr val="bg1"/>
                </a:solidFill>
              </a:rPr>
            </a:br>
            <a:r>
              <a:rPr kumimoji="1" lang="ja-JP" altLang="en-US" sz="2800" b="1" dirty="0" smtClean="0">
                <a:solidFill>
                  <a:schemeClr val="bg1"/>
                </a:solidFill>
              </a:rPr>
              <a:t>火気厳禁危険物とグラインダーの火花による火災</a:t>
            </a:r>
            <a:endParaRPr kumimoji="1" lang="ja-JP" altLang="en-US" sz="2800" b="1" dirty="0">
              <a:solidFill>
                <a:schemeClr val="bg1"/>
              </a:solidFill>
            </a:endParaRPr>
          </a:p>
        </p:txBody>
      </p:sp>
      <p:sp>
        <p:nvSpPr>
          <p:cNvPr id="3" name="テキスト プレースホルダー 2"/>
          <p:cNvSpPr>
            <a:spLocks noGrp="1"/>
          </p:cNvSpPr>
          <p:nvPr>
            <p:ph type="body" idx="1"/>
          </p:nvPr>
        </p:nvSpPr>
        <p:spPr>
          <a:xfrm>
            <a:off x="827584" y="4869160"/>
            <a:ext cx="3536132" cy="639762"/>
          </a:xfrm>
        </p:spPr>
        <p:txBody>
          <a:bodyPr>
            <a:normAutofit/>
          </a:bodyPr>
          <a:lstStyle/>
          <a:p>
            <a:r>
              <a:rPr kumimoji="1" lang="ja-JP" altLang="en-US" sz="1200" dirty="0" smtClean="0"/>
              <a:t>出典：火災・事故防止に資する防災情報提供シート</a:t>
            </a:r>
            <a:endParaRPr kumimoji="1" lang="en-US" altLang="ja-JP" sz="1200" dirty="0" smtClean="0"/>
          </a:p>
          <a:p>
            <a:r>
              <a:rPr kumimoji="1" lang="ja-JP" altLang="en-US" sz="1200" dirty="0" smtClean="0"/>
              <a:t>（消防防災博物館）</a:t>
            </a:r>
            <a:endParaRPr kumimoji="1" lang="ja-JP" altLang="en-US" sz="1200" dirty="0"/>
          </a:p>
        </p:txBody>
      </p:sp>
      <p:sp>
        <p:nvSpPr>
          <p:cNvPr id="5" name="テキスト プレースホルダー 4"/>
          <p:cNvSpPr>
            <a:spLocks noGrp="1"/>
          </p:cNvSpPr>
          <p:nvPr>
            <p:ph type="body" sz="quarter" idx="3"/>
          </p:nvPr>
        </p:nvSpPr>
        <p:spPr>
          <a:xfrm>
            <a:off x="4644008" y="1484784"/>
            <a:ext cx="4041775" cy="576064"/>
          </a:xfrm>
          <a:solidFill>
            <a:srgbClr val="FFFF00"/>
          </a:solidFill>
          <a:ln w="28575">
            <a:solidFill>
              <a:schemeClr val="tx1"/>
            </a:solidFill>
          </a:ln>
        </p:spPr>
        <p:txBody>
          <a:bodyPr>
            <a:normAutofit/>
          </a:bodyPr>
          <a:lstStyle/>
          <a:p>
            <a:r>
              <a:rPr lang="ja-JP" altLang="en-US" dirty="0" smtClean="0">
                <a:latin typeface="ＭＳ ゴシック" panose="020B0609070205080204" pitchFamily="49" charset="-128"/>
                <a:ea typeface="ＭＳ ゴシック" panose="020B0609070205080204" pitchFamily="49" charset="-128"/>
              </a:rPr>
              <a:t>人的被害</a:t>
            </a:r>
            <a:r>
              <a:rPr kumimoji="1" lang="ja-JP" altLang="en-US" dirty="0" smtClean="0">
                <a:latin typeface="ＭＳ ゴシック" panose="020B0609070205080204" pitchFamily="49" charset="-128"/>
                <a:ea typeface="ＭＳ ゴシック" panose="020B0609070205080204" pitchFamily="49" charset="-128"/>
              </a:rPr>
              <a:t>：</a:t>
            </a:r>
            <a:r>
              <a:rPr kumimoji="1" lang="en-US" altLang="ja-JP" dirty="0" smtClean="0">
                <a:latin typeface="ＭＳ ゴシック" panose="020B0609070205080204" pitchFamily="49" charset="-128"/>
                <a:ea typeface="ＭＳ ゴシック" panose="020B0609070205080204" pitchFamily="49" charset="-128"/>
              </a:rPr>
              <a:t>1</a:t>
            </a:r>
            <a:r>
              <a:rPr kumimoji="1" lang="ja-JP" altLang="en-US" dirty="0" smtClean="0">
                <a:latin typeface="ＭＳ ゴシック" panose="020B0609070205080204" pitchFamily="49" charset="-128"/>
                <a:ea typeface="ＭＳ ゴシック" panose="020B0609070205080204" pitchFamily="49" charset="-128"/>
              </a:rPr>
              <a:t>名　火傷</a:t>
            </a:r>
            <a:endParaRPr kumimoji="1" lang="ja-JP" altLang="en-US" dirty="0">
              <a:latin typeface="ＭＳ ゴシック" panose="020B0609070205080204" pitchFamily="49" charset="-128"/>
              <a:ea typeface="ＭＳ ゴシック" panose="020B0609070205080204" pitchFamily="49" charset="-128"/>
            </a:endParaRPr>
          </a:p>
        </p:txBody>
      </p:sp>
      <p:sp>
        <p:nvSpPr>
          <p:cNvPr id="6" name="コンテンツ プレースホルダー 5"/>
          <p:cNvSpPr>
            <a:spLocks noGrp="1"/>
          </p:cNvSpPr>
          <p:nvPr>
            <p:ph sz="quarter" idx="4"/>
          </p:nvPr>
        </p:nvSpPr>
        <p:spPr>
          <a:xfrm>
            <a:off x="4644008" y="2132856"/>
            <a:ext cx="4041775" cy="3951288"/>
          </a:xfrm>
          <a:ln w="28575">
            <a:solidFill>
              <a:schemeClr val="tx1"/>
            </a:solidFill>
          </a:ln>
        </p:spPr>
        <p:txBody>
          <a:bodyPr>
            <a:normAutofit lnSpcReduction="10000"/>
          </a:bodyPr>
          <a:lstStyle/>
          <a:p>
            <a:pPr marL="0" indent="0">
              <a:buNone/>
            </a:pPr>
            <a:r>
              <a:rPr lang="ja-JP" altLang="en-US" sz="1600" dirty="0">
                <a:latin typeface="ＭＳ ゴシック" panose="020B0609070205080204" pitchFamily="49" charset="-128"/>
                <a:ea typeface="ＭＳ ゴシック" panose="020B0609070205080204" pitchFamily="49" charset="-128"/>
              </a:rPr>
              <a:t>■</a:t>
            </a:r>
            <a:r>
              <a:rPr lang="ja-JP" altLang="en-US" b="1" dirty="0" smtClean="0"/>
              <a:t>事故の概要</a:t>
            </a:r>
            <a:r>
              <a:rPr lang="ja-JP" altLang="en-US" sz="2000" b="1" dirty="0" smtClean="0"/>
              <a:t>：</a:t>
            </a:r>
            <a:endParaRPr lang="ja-JP" altLang="en-US" sz="2000" b="1" dirty="0"/>
          </a:p>
          <a:p>
            <a:pPr marL="0" indent="0" algn="just">
              <a:buNone/>
            </a:pPr>
            <a:r>
              <a:rPr kumimoji="1" lang="ja-JP" altLang="en-US" b="1" dirty="0" smtClean="0"/>
              <a:t>グラインダー作業中にその火花が近くにあった廃油（揮発油）に引火し、消火をしようとした作業者が火傷を負った。</a:t>
            </a:r>
            <a:endParaRPr kumimoji="1" lang="en-US" altLang="ja-JP" b="1" dirty="0" smtClean="0"/>
          </a:p>
          <a:p>
            <a:pPr marL="0" indent="0">
              <a:buNone/>
            </a:pPr>
            <a:r>
              <a:rPr lang="ja-JP" altLang="en-US" sz="1600" b="1" dirty="0">
                <a:latin typeface="ＭＳ ゴシック" panose="020B0609070205080204" pitchFamily="49" charset="-128"/>
                <a:ea typeface="ＭＳ ゴシック" panose="020B0609070205080204" pitchFamily="49" charset="-128"/>
              </a:rPr>
              <a:t>■</a:t>
            </a:r>
            <a:r>
              <a:rPr lang="ja-JP" altLang="en-US" b="1" dirty="0" smtClean="0"/>
              <a:t>教訓：</a:t>
            </a:r>
            <a:endParaRPr lang="en-US" altLang="ja-JP" b="1" dirty="0" smtClean="0"/>
          </a:p>
          <a:p>
            <a:pPr marL="0" indent="0" algn="just">
              <a:buNone/>
            </a:pPr>
            <a:r>
              <a:rPr lang="ja-JP" altLang="en-US" b="1" dirty="0" smtClean="0"/>
              <a:t>グラインダーや溶接溶断等の火源となる作業と危険物取扱作業を近接して同時に行わない。</a:t>
            </a:r>
            <a:endParaRPr kumimoji="1" lang="ja-JP" altLang="en-US" b="1"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7544" y="1556792"/>
            <a:ext cx="4040188" cy="3096344"/>
          </a:xfrm>
          <a:prstGeom prst="rect">
            <a:avLst/>
          </a:prstGeom>
          <a:noFill/>
          <a:ln w="28575">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09645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0000CC"/>
          </a:solidFill>
        </p:spPr>
        <p:txBody>
          <a:bodyPr>
            <a:noAutofit/>
          </a:bodyPr>
          <a:lstStyle/>
          <a:p>
            <a:r>
              <a:rPr lang="ja-JP" altLang="en-US" sz="3600" dirty="0">
                <a:solidFill>
                  <a:schemeClr val="bg1"/>
                </a:solidFill>
              </a:rPr>
              <a:t>火気</a:t>
            </a:r>
            <a:r>
              <a:rPr kumimoji="1" lang="ja-JP" altLang="en-US" sz="3600" dirty="0" smtClean="0">
                <a:solidFill>
                  <a:schemeClr val="bg1"/>
                </a:solidFill>
              </a:rPr>
              <a:t>作業と可燃物取り扱い作業の</a:t>
            </a:r>
            <a:r>
              <a:rPr kumimoji="1" lang="en-US" altLang="ja-JP" sz="3600" dirty="0" smtClean="0">
                <a:solidFill>
                  <a:schemeClr val="bg1"/>
                </a:solidFill>
              </a:rPr>
              <a:t/>
            </a:r>
            <a:br>
              <a:rPr kumimoji="1" lang="en-US" altLang="ja-JP" sz="3600" dirty="0" smtClean="0">
                <a:solidFill>
                  <a:schemeClr val="bg1"/>
                </a:solidFill>
              </a:rPr>
            </a:br>
            <a:r>
              <a:rPr kumimoji="1" lang="ja-JP" altLang="en-US" sz="3600" dirty="0" smtClean="0">
                <a:solidFill>
                  <a:schemeClr val="bg1"/>
                </a:solidFill>
              </a:rPr>
              <a:t>同時並行作業禁止</a:t>
            </a:r>
            <a:endParaRPr kumimoji="1" lang="ja-JP" altLang="en-US" sz="3600" dirty="0">
              <a:solidFill>
                <a:schemeClr val="bg1"/>
              </a:solidFill>
            </a:endParaRPr>
          </a:p>
        </p:txBody>
      </p:sp>
      <p:sp>
        <p:nvSpPr>
          <p:cNvPr id="3" name="テキスト プレースホルダー 2"/>
          <p:cNvSpPr>
            <a:spLocks noGrp="1"/>
          </p:cNvSpPr>
          <p:nvPr>
            <p:ph type="body" idx="1"/>
          </p:nvPr>
        </p:nvSpPr>
        <p:spPr/>
        <p:txBody>
          <a:bodyPr>
            <a:normAutofit/>
          </a:bodyPr>
          <a:lstStyle/>
          <a:p>
            <a:r>
              <a:rPr kumimoji="1" lang="ja-JP" altLang="en-US" sz="3200" dirty="0" smtClean="0"/>
              <a:t>着火源の飛散</a:t>
            </a:r>
            <a:endParaRPr kumimoji="1" lang="ja-JP" altLang="en-US" sz="3200" dirty="0"/>
          </a:p>
        </p:txBody>
      </p:sp>
      <p:sp>
        <p:nvSpPr>
          <p:cNvPr id="5" name="テキスト プレースホルダー 4"/>
          <p:cNvSpPr>
            <a:spLocks noGrp="1"/>
          </p:cNvSpPr>
          <p:nvPr>
            <p:ph type="body" sz="quarter" idx="3"/>
          </p:nvPr>
        </p:nvSpPr>
        <p:spPr/>
        <p:txBody>
          <a:bodyPr>
            <a:normAutofit/>
          </a:bodyPr>
          <a:lstStyle/>
          <a:p>
            <a:r>
              <a:rPr kumimoji="1" lang="ja-JP" altLang="en-US" sz="3200" dirty="0" smtClean="0"/>
              <a:t>可燃物の蒸発拡散</a:t>
            </a:r>
            <a:endParaRPr kumimoji="1" lang="ja-JP" altLang="en-US" sz="3200" dirty="0"/>
          </a:p>
        </p:txBody>
      </p:sp>
      <p:pic>
        <p:nvPicPr>
          <p:cNvPr id="3074"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724128" y="4293096"/>
            <a:ext cx="28575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07641" y="2753198"/>
            <a:ext cx="2598588" cy="2844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曲線コネクタ 7"/>
          <p:cNvCxnSpPr/>
          <p:nvPr/>
        </p:nvCxnSpPr>
        <p:spPr>
          <a:xfrm rot="16200000" flipH="1">
            <a:off x="5864969" y="3582537"/>
            <a:ext cx="792089" cy="497707"/>
          </a:xfrm>
          <a:prstGeom prst="curved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7" name="曲線コネクタ 16"/>
          <p:cNvCxnSpPr/>
          <p:nvPr/>
        </p:nvCxnSpPr>
        <p:spPr>
          <a:xfrm rot="16200000" flipH="1">
            <a:off x="6106556" y="3589804"/>
            <a:ext cx="792088" cy="483175"/>
          </a:xfrm>
          <a:prstGeom prst="curved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22" name="曲線コネクタ 21"/>
          <p:cNvCxnSpPr/>
          <p:nvPr/>
        </p:nvCxnSpPr>
        <p:spPr>
          <a:xfrm rot="16200000" flipH="1">
            <a:off x="6362677" y="3582537"/>
            <a:ext cx="792087" cy="497707"/>
          </a:xfrm>
          <a:prstGeom prst="curved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25" name="曲線コネクタ 24"/>
          <p:cNvCxnSpPr/>
          <p:nvPr/>
        </p:nvCxnSpPr>
        <p:spPr>
          <a:xfrm rot="16200000" flipH="1">
            <a:off x="5236131" y="4597186"/>
            <a:ext cx="896351" cy="367676"/>
          </a:xfrm>
          <a:prstGeom prst="curvedConnector3">
            <a:avLst/>
          </a:prstGeom>
          <a:ln w="38100"/>
        </p:spPr>
        <p:style>
          <a:lnRef idx="1">
            <a:schemeClr val="accent1"/>
          </a:lnRef>
          <a:fillRef idx="0">
            <a:schemeClr val="accent1"/>
          </a:fillRef>
          <a:effectRef idx="0">
            <a:schemeClr val="accent1"/>
          </a:effectRef>
          <a:fontRef idx="minor">
            <a:schemeClr val="tx1"/>
          </a:fontRef>
        </p:style>
      </p:cxnSp>
      <p:cxnSp>
        <p:nvCxnSpPr>
          <p:cNvPr id="28" name="曲線コネクタ 27"/>
          <p:cNvCxnSpPr/>
          <p:nvPr/>
        </p:nvCxnSpPr>
        <p:spPr>
          <a:xfrm rot="16200000" flipH="1">
            <a:off x="5491366" y="4420374"/>
            <a:ext cx="713734" cy="327854"/>
          </a:xfrm>
          <a:prstGeom prst="curvedConnector3">
            <a:avLst/>
          </a:prstGeom>
          <a:ln w="38100"/>
        </p:spPr>
        <p:style>
          <a:lnRef idx="1">
            <a:schemeClr val="accent1"/>
          </a:lnRef>
          <a:fillRef idx="0">
            <a:schemeClr val="accent1"/>
          </a:fillRef>
          <a:effectRef idx="0">
            <a:schemeClr val="accent1"/>
          </a:effectRef>
          <a:fontRef idx="minor">
            <a:schemeClr val="tx1"/>
          </a:fontRef>
        </p:style>
      </p:cxnSp>
      <p:cxnSp>
        <p:nvCxnSpPr>
          <p:cNvPr id="30" name="曲線コネクタ 29"/>
          <p:cNvCxnSpPr/>
          <p:nvPr/>
        </p:nvCxnSpPr>
        <p:spPr>
          <a:xfrm rot="10800000">
            <a:off x="5292081" y="4781024"/>
            <a:ext cx="556153" cy="448176"/>
          </a:xfrm>
          <a:prstGeom prst="curvedConnector3">
            <a:avLst/>
          </a:prstGeom>
          <a:ln w="38100"/>
        </p:spPr>
        <p:style>
          <a:lnRef idx="1">
            <a:schemeClr val="accent1"/>
          </a:lnRef>
          <a:fillRef idx="0">
            <a:schemeClr val="accent1"/>
          </a:fillRef>
          <a:effectRef idx="0">
            <a:schemeClr val="accent1"/>
          </a:effectRef>
          <a:fontRef idx="minor">
            <a:schemeClr val="tx1"/>
          </a:fontRef>
        </p:style>
      </p:cxnSp>
      <p:cxnSp>
        <p:nvCxnSpPr>
          <p:cNvPr id="3073" name="直線矢印コネクタ 3072"/>
          <p:cNvCxnSpPr/>
          <p:nvPr/>
        </p:nvCxnSpPr>
        <p:spPr>
          <a:xfrm flipH="1">
            <a:off x="4321286" y="3284984"/>
            <a:ext cx="1256322" cy="0"/>
          </a:xfrm>
          <a:prstGeom prst="straightConnector1">
            <a:avLst/>
          </a:prstGeom>
          <a:ln w="28575">
            <a:prstDash val="lgDash"/>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a:off x="4321286" y="3688719"/>
            <a:ext cx="1256322" cy="0"/>
          </a:xfrm>
          <a:prstGeom prst="straightConnector1">
            <a:avLst/>
          </a:prstGeom>
          <a:ln w="28575">
            <a:prstDash val="lgDash"/>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H="1">
            <a:off x="4321286" y="4332848"/>
            <a:ext cx="1256322" cy="0"/>
          </a:xfrm>
          <a:prstGeom prst="straightConnector1">
            <a:avLst/>
          </a:prstGeom>
          <a:ln w="28575">
            <a:prstDash val="lgDash"/>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4321286" y="3933056"/>
            <a:ext cx="1256322" cy="0"/>
          </a:xfrm>
          <a:prstGeom prst="straightConnector1">
            <a:avLst/>
          </a:prstGeom>
          <a:ln w="28575">
            <a:prstDash val="lgDash"/>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4321286" y="4584300"/>
            <a:ext cx="1256322" cy="0"/>
          </a:xfrm>
          <a:prstGeom prst="straightConnector1">
            <a:avLst/>
          </a:prstGeom>
          <a:ln w="28575">
            <a:prstDash val="lgDash"/>
            <a:tailEnd type="arrow"/>
          </a:ln>
        </p:spPr>
        <p:style>
          <a:lnRef idx="1">
            <a:schemeClr val="accent1"/>
          </a:lnRef>
          <a:fillRef idx="0">
            <a:schemeClr val="accent1"/>
          </a:fillRef>
          <a:effectRef idx="0">
            <a:schemeClr val="accent1"/>
          </a:effectRef>
          <a:fontRef idx="minor">
            <a:schemeClr val="tx1"/>
          </a:fontRef>
        </p:style>
      </p:cxnSp>
      <p:sp>
        <p:nvSpPr>
          <p:cNvPr id="3076" name="星 5 3075"/>
          <p:cNvSpPr/>
          <p:nvPr/>
        </p:nvSpPr>
        <p:spPr>
          <a:xfrm>
            <a:off x="3568650" y="3466350"/>
            <a:ext cx="288032" cy="22236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星 5 40"/>
          <p:cNvSpPr/>
          <p:nvPr/>
        </p:nvSpPr>
        <p:spPr>
          <a:xfrm>
            <a:off x="3387904" y="3037661"/>
            <a:ext cx="288032" cy="22236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星 5 41"/>
          <p:cNvSpPr/>
          <p:nvPr/>
        </p:nvSpPr>
        <p:spPr>
          <a:xfrm>
            <a:off x="3424634" y="3953133"/>
            <a:ext cx="288032" cy="22236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78" name="直線矢印コネクタ 3077"/>
          <p:cNvCxnSpPr/>
          <p:nvPr/>
        </p:nvCxnSpPr>
        <p:spPr>
          <a:xfrm flipV="1">
            <a:off x="3131840" y="3173798"/>
            <a:ext cx="347860" cy="11118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83" name="直線コネクタ 3082"/>
          <p:cNvCxnSpPr>
            <a:endCxn id="3076" idx="1"/>
          </p:cNvCxnSpPr>
          <p:nvPr/>
        </p:nvCxnSpPr>
        <p:spPr>
          <a:xfrm flipV="1">
            <a:off x="3131840" y="3551287"/>
            <a:ext cx="436810" cy="262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85" name="直線コネクタ 3084"/>
          <p:cNvCxnSpPr>
            <a:endCxn id="42" idx="1"/>
          </p:cNvCxnSpPr>
          <p:nvPr/>
        </p:nvCxnSpPr>
        <p:spPr>
          <a:xfrm>
            <a:off x="2987824" y="3831390"/>
            <a:ext cx="436810" cy="2066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87" name="右矢印 3086"/>
          <p:cNvSpPr/>
          <p:nvPr/>
        </p:nvSpPr>
        <p:spPr>
          <a:xfrm>
            <a:off x="3206229" y="1700808"/>
            <a:ext cx="650453" cy="43204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8" name="左矢印 3087"/>
          <p:cNvSpPr/>
          <p:nvPr/>
        </p:nvSpPr>
        <p:spPr>
          <a:xfrm>
            <a:off x="3995936" y="1700808"/>
            <a:ext cx="648072"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形吹き出し 25"/>
          <p:cNvSpPr/>
          <p:nvPr/>
        </p:nvSpPr>
        <p:spPr>
          <a:xfrm>
            <a:off x="4208784" y="2204864"/>
            <a:ext cx="4104456" cy="1080120"/>
          </a:xfrm>
          <a:prstGeom prst="wedgeEllipseCallout">
            <a:avLst>
              <a:gd name="adj1" fmla="val -20833"/>
              <a:gd name="adj2" fmla="val 41661"/>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rgbClr val="FF0000"/>
                </a:solidFill>
              </a:rPr>
              <a:t>溶接等の火は５ｍ以上飛ぶ。可燃物の蒸気も拡散して拡がる。</a:t>
            </a:r>
            <a:endParaRPr kumimoji="1" lang="ja-JP" altLang="en-US" b="1" dirty="0">
              <a:solidFill>
                <a:srgbClr val="FF0000"/>
              </a:solidFill>
            </a:endParaRPr>
          </a:p>
        </p:txBody>
      </p:sp>
    </p:spTree>
    <p:extLst>
      <p:ext uri="{BB962C8B-B14F-4D97-AF65-F5344CB8AC3E}">
        <p14:creationId xmlns:p14="http://schemas.microsoft.com/office/powerpoint/2010/main" val="356094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平行四辺形 18"/>
          <p:cNvSpPr/>
          <p:nvPr/>
        </p:nvSpPr>
        <p:spPr>
          <a:xfrm>
            <a:off x="611560" y="4941168"/>
            <a:ext cx="2736304" cy="1152128"/>
          </a:xfrm>
          <a:prstGeom prst="parallelogram">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267744" y="3546727"/>
            <a:ext cx="432048" cy="24231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8229600" cy="922114"/>
          </a:xfrm>
          <a:solidFill>
            <a:srgbClr val="0000CC"/>
          </a:solidFill>
        </p:spPr>
        <p:txBody>
          <a:bodyPr>
            <a:noAutofit/>
          </a:bodyPr>
          <a:lstStyle/>
          <a:p>
            <a:r>
              <a:rPr lang="ja-JP" altLang="en-US" sz="3600" b="1" dirty="0">
                <a:solidFill>
                  <a:schemeClr val="bg1"/>
                </a:solidFill>
                <a:latin typeface="ＭＳ ゴシック" panose="020B0609070205080204" pitchFamily="49" charset="-128"/>
                <a:ea typeface="ＭＳ ゴシック" panose="020B0609070205080204" pitchFamily="49" charset="-128"/>
              </a:rPr>
              <a:t>どこに</a:t>
            </a:r>
            <a:r>
              <a:rPr lang="ja-JP" altLang="en-US" sz="3600" b="1" dirty="0" smtClean="0">
                <a:solidFill>
                  <a:schemeClr val="bg1"/>
                </a:solidFill>
                <a:latin typeface="ＭＳ ゴシック" panose="020B0609070205080204" pitchFamily="49" charset="-128"/>
                <a:ea typeface="ＭＳ ゴシック" panose="020B0609070205080204" pitchFamily="49" charset="-128"/>
              </a:rPr>
              <a:t>問題がありますか？</a:t>
            </a:r>
            <a:endParaRPr kumimoji="1"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
        <p:nvSpPr>
          <p:cNvPr id="6" name="コンテンツ プレースホルダー 5"/>
          <p:cNvSpPr>
            <a:spLocks noGrp="1"/>
          </p:cNvSpPr>
          <p:nvPr>
            <p:ph sz="quarter" idx="4"/>
          </p:nvPr>
        </p:nvSpPr>
        <p:spPr>
          <a:xfrm>
            <a:off x="4645025" y="1700808"/>
            <a:ext cx="4041775" cy="4425355"/>
          </a:xfrm>
          <a:ln w="38100">
            <a:solidFill>
              <a:srgbClr val="0000CC"/>
            </a:solidFill>
          </a:ln>
        </p:spPr>
        <p:txBody>
          <a:bodyPr/>
          <a:lstStyle/>
          <a:p>
            <a:pPr marL="0" indent="0">
              <a:buNone/>
            </a:pPr>
            <a:r>
              <a:rPr lang="ja-JP" altLang="en-US" b="1" dirty="0">
                <a:latin typeface="ＭＳ ゴシック" panose="020B0609070205080204" pitchFamily="49" charset="-128"/>
                <a:ea typeface="ＭＳ ゴシック" panose="020B0609070205080204" pitchFamily="49" charset="-128"/>
              </a:rPr>
              <a:t>危険物溶剤</a:t>
            </a:r>
            <a:r>
              <a:rPr lang="ja-JP" altLang="en-US" b="1" dirty="0" smtClean="0">
                <a:latin typeface="ＭＳ ゴシック" panose="020B0609070205080204" pitchFamily="49" charset="-128"/>
                <a:ea typeface="ＭＳ ゴシック" panose="020B0609070205080204" pitchFamily="49" charset="-128"/>
              </a:rPr>
              <a:t>を携行缶からドラム</a:t>
            </a:r>
            <a:r>
              <a:rPr lang="ja-JP" altLang="en-US" b="1" dirty="0">
                <a:latin typeface="ＭＳ ゴシック" panose="020B0609070205080204" pitchFamily="49" charset="-128"/>
                <a:ea typeface="ＭＳ ゴシック" panose="020B0609070205080204" pitchFamily="49" charset="-128"/>
              </a:rPr>
              <a:t>缶</a:t>
            </a:r>
            <a:r>
              <a:rPr lang="ja-JP" altLang="en-US" b="1" dirty="0" smtClean="0">
                <a:latin typeface="ＭＳ ゴシック" panose="020B0609070205080204" pitchFamily="49" charset="-128"/>
                <a:ea typeface="ＭＳ ゴシック" panose="020B0609070205080204" pitchFamily="49" charset="-128"/>
              </a:rPr>
              <a:t>に移そう</a:t>
            </a:r>
            <a:r>
              <a:rPr lang="ja-JP" altLang="en-US" b="1" dirty="0">
                <a:latin typeface="ＭＳ ゴシック" panose="020B0609070205080204" pitchFamily="49" charset="-128"/>
                <a:ea typeface="ＭＳ ゴシック" panose="020B0609070205080204" pitchFamily="49" charset="-128"/>
              </a:rPr>
              <a:t>として</a:t>
            </a:r>
            <a:r>
              <a:rPr lang="ja-JP" altLang="en-US" b="1" dirty="0" smtClean="0">
                <a:latin typeface="ＭＳ ゴシック" panose="020B0609070205080204" pitchFamily="49" charset="-128"/>
                <a:ea typeface="ＭＳ ゴシック" panose="020B0609070205080204" pitchFamily="49" charset="-128"/>
              </a:rPr>
              <a:t>います。</a:t>
            </a:r>
            <a:endParaRPr lang="en-US" altLang="ja-JP" b="1" dirty="0" smtClean="0">
              <a:latin typeface="ＭＳ ゴシック" panose="020B0609070205080204" pitchFamily="49" charset="-128"/>
              <a:ea typeface="ＭＳ ゴシック" panose="020B0609070205080204" pitchFamily="49" charset="-128"/>
            </a:endParaRPr>
          </a:p>
          <a:p>
            <a:pPr marL="0" indent="0">
              <a:buNone/>
            </a:pPr>
            <a:endParaRPr lang="en-US" altLang="ja-JP" b="1" dirty="0">
              <a:latin typeface="ＭＳ ゴシック" panose="020B0609070205080204" pitchFamily="49" charset="-128"/>
              <a:ea typeface="ＭＳ ゴシック" panose="020B0609070205080204" pitchFamily="49" charset="-128"/>
            </a:endParaRPr>
          </a:p>
          <a:p>
            <a:pPr marL="0" indent="0">
              <a:buNone/>
            </a:pPr>
            <a:r>
              <a:rPr lang="ja-JP" altLang="en-US" b="1" dirty="0" smtClean="0">
                <a:latin typeface="ＭＳ ゴシック" panose="020B0609070205080204" pitchFamily="49" charset="-128"/>
                <a:ea typeface="ＭＳ ゴシック" panose="020B0609070205080204" pitchFamily="49" charset="-128"/>
              </a:rPr>
              <a:t>溶剤の危険有害性を考えて、</a:t>
            </a:r>
            <a:endParaRPr lang="en-US" altLang="ja-JP" b="1" dirty="0" smtClean="0">
              <a:latin typeface="ＭＳ ゴシック" panose="020B0609070205080204" pitchFamily="49" charset="-128"/>
              <a:ea typeface="ＭＳ ゴシック" panose="020B0609070205080204" pitchFamily="49" charset="-128"/>
            </a:endParaRPr>
          </a:p>
          <a:p>
            <a:pPr marL="0" indent="0">
              <a:buNone/>
            </a:pPr>
            <a:r>
              <a:rPr lang="ja-JP" altLang="en-US" b="1" dirty="0">
                <a:latin typeface="ＭＳ ゴシック" panose="020B0609070205080204" pitchFamily="49" charset="-128"/>
                <a:ea typeface="ＭＳ ゴシック" panose="020B0609070205080204" pitchFamily="49" charset="-128"/>
              </a:rPr>
              <a:t>対策</a:t>
            </a:r>
            <a:r>
              <a:rPr lang="ja-JP" altLang="en-US" b="1" dirty="0" smtClean="0">
                <a:latin typeface="ＭＳ ゴシック" panose="020B0609070205080204" pitchFamily="49" charset="-128"/>
                <a:ea typeface="ＭＳ ゴシック" panose="020B0609070205080204" pitchFamily="49" charset="-128"/>
              </a:rPr>
              <a:t>を考えてください。</a:t>
            </a:r>
            <a:endParaRPr lang="en-US" altLang="ja-JP" b="1" dirty="0" smtClean="0">
              <a:latin typeface="ＭＳ ゴシック" panose="020B0609070205080204" pitchFamily="49" charset="-128"/>
              <a:ea typeface="ＭＳ ゴシック" panose="020B0609070205080204" pitchFamily="49" charset="-128"/>
            </a:endParaRPr>
          </a:p>
          <a:p>
            <a:pPr marL="0" indent="0">
              <a:buNone/>
            </a:pPr>
            <a:endParaRPr lang="en-US" altLang="ja-JP" b="1" dirty="0" smtClean="0">
              <a:latin typeface="ＭＳ ゴシック" panose="020B0609070205080204" pitchFamily="49" charset="-128"/>
              <a:ea typeface="ＭＳ ゴシック" panose="020B0609070205080204" pitchFamily="49" charset="-128"/>
            </a:endParaRPr>
          </a:p>
          <a:p>
            <a:pPr marL="0" indent="0">
              <a:buNone/>
            </a:pPr>
            <a:endParaRPr kumimoji="1" lang="ja-JP" altLang="en-US" b="1" dirty="0">
              <a:latin typeface="ＭＳ ゴシック" panose="020B0609070205080204" pitchFamily="49" charset="-128"/>
              <a:ea typeface="ＭＳ ゴシック" panose="020B0609070205080204" pitchFamily="49" charset="-128"/>
            </a:endParaRPr>
          </a:p>
        </p:txBody>
      </p:sp>
      <p:sp>
        <p:nvSpPr>
          <p:cNvPr id="7" name="スライド番号プレースホルダー 6"/>
          <p:cNvSpPr>
            <a:spLocks noGrp="1"/>
          </p:cNvSpPr>
          <p:nvPr>
            <p:ph type="sldNum" sz="quarter" idx="12"/>
          </p:nvPr>
        </p:nvSpPr>
        <p:spPr/>
        <p:txBody>
          <a:bodyPr/>
          <a:lstStyle/>
          <a:p>
            <a:fld id="{1A808FB3-8003-43CC-8C56-148E992D40FC}" type="slidenum">
              <a:rPr kumimoji="1" lang="ja-JP" altLang="en-US" smtClean="0"/>
              <a:t>6</a:t>
            </a:fld>
            <a:endParaRPr kumimoji="1" lang="ja-JP" altLang="en-US"/>
          </a:p>
        </p:txBody>
      </p:sp>
      <p:pic>
        <p:nvPicPr>
          <p:cNvPr id="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9937" y="2060848"/>
            <a:ext cx="3707662" cy="4175373"/>
          </a:xfrm>
          <a:prstGeom prst="rect">
            <a:avLst/>
          </a:prstGeom>
          <a:noFill/>
          <a:ln w="28575">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sp>
        <p:nvSpPr>
          <p:cNvPr id="9" name="正方形/長方形 8"/>
          <p:cNvSpPr/>
          <p:nvPr/>
        </p:nvSpPr>
        <p:spPr>
          <a:xfrm>
            <a:off x="2195736" y="2852936"/>
            <a:ext cx="576064" cy="69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a:stCxn id="10" idx="6"/>
          </p:cNvCxnSpPr>
          <p:nvPr/>
        </p:nvCxnSpPr>
        <p:spPr>
          <a:xfrm>
            <a:off x="2627784" y="3251787"/>
            <a:ext cx="0" cy="425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2123728" y="3207364"/>
            <a:ext cx="504056" cy="33936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907704" y="3146582"/>
            <a:ext cx="720080" cy="210410"/>
          </a:xfrm>
          <a:prstGeom prst="ellips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平行四辺形 19"/>
          <p:cNvSpPr/>
          <p:nvPr/>
        </p:nvSpPr>
        <p:spPr>
          <a:xfrm>
            <a:off x="2411760" y="5229200"/>
            <a:ext cx="1008112" cy="864096"/>
          </a:xfrm>
          <a:prstGeom prst="parallelogram">
            <a:avLst>
              <a:gd name="adj" fmla="val 6128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二等辺三角形 20"/>
          <p:cNvSpPr/>
          <p:nvPr/>
        </p:nvSpPr>
        <p:spPr>
          <a:xfrm flipV="1">
            <a:off x="2627784" y="5229198"/>
            <a:ext cx="432048" cy="432047"/>
          </a:xfrm>
          <a:prstGeom prst="triangl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a:off x="611560" y="5229198"/>
            <a:ext cx="360040" cy="576066"/>
          </a:xfrm>
          <a:prstGeom prst="triangle">
            <a:avLst>
              <a:gd name="adj" fmla="val 994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平行四辺形 22"/>
          <p:cNvSpPr/>
          <p:nvPr/>
        </p:nvSpPr>
        <p:spPr>
          <a:xfrm>
            <a:off x="611560" y="5157192"/>
            <a:ext cx="360040" cy="936104"/>
          </a:xfrm>
          <a:prstGeom prst="parallelogram">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611560" y="6093296"/>
            <a:ext cx="2160240"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p:cNvSpPr/>
          <p:nvPr/>
        </p:nvSpPr>
        <p:spPr>
          <a:xfrm>
            <a:off x="1763688" y="5949280"/>
            <a:ext cx="864096" cy="144016"/>
          </a:xfrm>
          <a:prstGeom prst="triangle">
            <a:avLst>
              <a:gd name="adj" fmla="val 95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二等辺三角形 25"/>
          <p:cNvSpPr/>
          <p:nvPr/>
        </p:nvSpPr>
        <p:spPr>
          <a:xfrm>
            <a:off x="611560" y="5949280"/>
            <a:ext cx="1152128" cy="1440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二等辺三角形 26"/>
          <p:cNvSpPr/>
          <p:nvPr/>
        </p:nvSpPr>
        <p:spPr>
          <a:xfrm>
            <a:off x="791580" y="5805264"/>
            <a:ext cx="540060" cy="288032"/>
          </a:xfrm>
          <a:prstGeom prst="triangle">
            <a:avLst>
              <a:gd name="adj" fmla="val 290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吹き出し 27"/>
          <p:cNvSpPr/>
          <p:nvPr/>
        </p:nvSpPr>
        <p:spPr>
          <a:xfrm>
            <a:off x="3203848" y="5805264"/>
            <a:ext cx="1080120" cy="288032"/>
          </a:xfrm>
          <a:prstGeom prst="wedgeRectCallout">
            <a:avLst>
              <a:gd name="adj1" fmla="val -79304"/>
              <a:gd name="adj2" fmla="val -1106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solidFill>
                  <a:schemeClr val="tx1"/>
                </a:solidFill>
                <a:latin typeface="+mn-ea"/>
              </a:rPr>
              <a:t>塩ビシート</a:t>
            </a:r>
            <a:endParaRPr kumimoji="1" lang="ja-JP" altLang="en-US" sz="1400" b="1" dirty="0">
              <a:solidFill>
                <a:schemeClr val="tx1"/>
              </a:solidFill>
              <a:latin typeface="+mn-ea"/>
            </a:endParaRPr>
          </a:p>
        </p:txBody>
      </p:sp>
      <p:sp>
        <p:nvSpPr>
          <p:cNvPr id="29" name="四角形吹き出し 28"/>
          <p:cNvSpPr/>
          <p:nvPr/>
        </p:nvSpPr>
        <p:spPr>
          <a:xfrm>
            <a:off x="2915816" y="4653136"/>
            <a:ext cx="1152128" cy="360040"/>
          </a:xfrm>
          <a:prstGeom prst="wedgeRectCallout">
            <a:avLst>
              <a:gd name="adj1" fmla="val -77523"/>
              <a:gd name="adj2" fmla="val -34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ドラム缶</a:t>
            </a:r>
            <a:endParaRPr kumimoji="1" lang="ja-JP" altLang="en-US" b="1" dirty="0">
              <a:solidFill>
                <a:schemeClr val="tx1"/>
              </a:solidFill>
            </a:endParaRPr>
          </a:p>
        </p:txBody>
      </p:sp>
      <p:sp>
        <p:nvSpPr>
          <p:cNvPr id="30" name="四角形吹き出し 29"/>
          <p:cNvSpPr/>
          <p:nvPr/>
        </p:nvSpPr>
        <p:spPr>
          <a:xfrm>
            <a:off x="3203848" y="3933056"/>
            <a:ext cx="1080120" cy="432048"/>
          </a:xfrm>
          <a:prstGeom prst="wedgeRectCallout">
            <a:avLst>
              <a:gd name="adj1" fmla="val -14236"/>
              <a:gd name="adj2" fmla="val -914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携行</a:t>
            </a:r>
            <a:r>
              <a:rPr kumimoji="1" lang="ja-JP" altLang="en-US" b="1" dirty="0" smtClean="0">
                <a:solidFill>
                  <a:schemeClr val="tx1"/>
                </a:solidFill>
              </a:rPr>
              <a:t>缶</a:t>
            </a:r>
            <a:endParaRPr kumimoji="1" lang="ja-JP" altLang="en-US" b="1" dirty="0">
              <a:solidFill>
                <a:schemeClr val="tx1"/>
              </a:solidFill>
            </a:endParaRPr>
          </a:p>
        </p:txBody>
      </p:sp>
      <p:sp>
        <p:nvSpPr>
          <p:cNvPr id="31" name="四角形吹き出し 30"/>
          <p:cNvSpPr/>
          <p:nvPr/>
        </p:nvSpPr>
        <p:spPr>
          <a:xfrm>
            <a:off x="791580" y="3146582"/>
            <a:ext cx="900100" cy="400145"/>
          </a:xfrm>
          <a:prstGeom prst="wedgeRectCallout">
            <a:avLst>
              <a:gd name="adj1" fmla="val 70201"/>
              <a:gd name="adj2" fmla="val 150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漏斗</a:t>
            </a:r>
            <a:endParaRPr kumimoji="1" lang="ja-JP" altLang="en-US" b="1" dirty="0">
              <a:solidFill>
                <a:schemeClr val="tx1"/>
              </a:solidFill>
            </a:endParaRPr>
          </a:p>
        </p:txBody>
      </p:sp>
    </p:spTree>
    <p:extLst>
      <p:ext uri="{BB962C8B-B14F-4D97-AF65-F5344CB8AC3E}">
        <p14:creationId xmlns:p14="http://schemas.microsoft.com/office/powerpoint/2010/main" val="925700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a:solidFill>
            <a:srgbClr val="0000CC"/>
          </a:solidFill>
        </p:spPr>
        <p:txBody>
          <a:bodyPr>
            <a:noAutofit/>
          </a:bodyPr>
          <a:lstStyle/>
          <a:p>
            <a:r>
              <a:rPr kumimoji="1" lang="ja-JP" altLang="en-US" sz="2800" b="1" dirty="0" smtClean="0">
                <a:solidFill>
                  <a:schemeClr val="bg1"/>
                </a:solidFill>
                <a:latin typeface="ＭＳ ゴシック" panose="020B0609070205080204" pitchFamily="49" charset="-128"/>
                <a:ea typeface="ＭＳ ゴシック" panose="020B0609070205080204" pitchFamily="49" charset="-128"/>
              </a:rPr>
              <a:t>事故例②　溶剤の調合中に火災発生</a:t>
            </a:r>
            <a:endParaRPr kumimoji="1" lang="ja-JP" altLang="en-US" sz="2800" b="1" dirty="0">
              <a:solidFill>
                <a:schemeClr val="bg1"/>
              </a:solidFill>
              <a:latin typeface="ＭＳ ゴシック" panose="020B0609070205080204" pitchFamily="49" charset="-128"/>
              <a:ea typeface="ＭＳ ゴシック" panose="020B0609070205080204" pitchFamily="49" charset="-128"/>
            </a:endParaRPr>
          </a:p>
        </p:txBody>
      </p:sp>
      <p:sp>
        <p:nvSpPr>
          <p:cNvPr id="5" name="テキスト プレースホルダー 4"/>
          <p:cNvSpPr>
            <a:spLocks noGrp="1"/>
          </p:cNvSpPr>
          <p:nvPr>
            <p:ph type="body" sz="quarter" idx="3"/>
          </p:nvPr>
        </p:nvSpPr>
        <p:spPr>
          <a:xfrm>
            <a:off x="4572000" y="1052736"/>
            <a:ext cx="4113783" cy="834107"/>
          </a:xfrm>
          <a:solidFill>
            <a:srgbClr val="FFFF00"/>
          </a:solidFill>
          <a:ln w="28575">
            <a:solidFill>
              <a:schemeClr val="tx1"/>
            </a:solidFill>
          </a:ln>
        </p:spPr>
        <p:txBody>
          <a:bodyPr>
            <a:normAutofit fontScale="55000" lnSpcReduction="20000"/>
          </a:bodyPr>
          <a:lstStyle/>
          <a:p>
            <a:r>
              <a:rPr lang="ja-JP" altLang="en-US" sz="2900" dirty="0">
                <a:latin typeface="ＭＳ ゴシック" panose="020B0609070205080204" pitchFamily="49" charset="-128"/>
                <a:ea typeface="ＭＳ ゴシック" panose="020B0609070205080204" pitchFamily="49" charset="-128"/>
              </a:rPr>
              <a:t>■</a:t>
            </a:r>
            <a:r>
              <a:rPr kumimoji="1" lang="ja-JP" altLang="en-US" sz="2900" dirty="0" smtClean="0"/>
              <a:t>人的被害：</a:t>
            </a:r>
            <a:endParaRPr kumimoji="1" lang="en-US" altLang="ja-JP" sz="2900" dirty="0" smtClean="0"/>
          </a:p>
          <a:p>
            <a:r>
              <a:rPr kumimoji="1" lang="ja-JP" altLang="en-US" sz="2900" dirty="0" smtClean="0"/>
              <a:t>　　　　　　　　作業者</a:t>
            </a:r>
            <a:r>
              <a:rPr kumimoji="1" lang="en-US" altLang="ja-JP" sz="2900" dirty="0" smtClean="0"/>
              <a:t>1</a:t>
            </a:r>
            <a:r>
              <a:rPr kumimoji="1" lang="ja-JP" altLang="en-US" sz="2900" dirty="0" smtClean="0"/>
              <a:t>名</a:t>
            </a:r>
            <a:r>
              <a:rPr lang="ja-JP" altLang="en-US" sz="2900" dirty="0" smtClean="0"/>
              <a:t>　上半身火傷</a:t>
            </a:r>
            <a:endParaRPr lang="en-US" altLang="ja-JP" sz="2900" dirty="0" smtClean="0"/>
          </a:p>
          <a:p>
            <a:r>
              <a:rPr kumimoji="1" lang="ja-JP" altLang="en-US" sz="2900" dirty="0"/>
              <a:t>　</a:t>
            </a:r>
            <a:r>
              <a:rPr kumimoji="1" lang="ja-JP" altLang="en-US" sz="2900" dirty="0" smtClean="0"/>
              <a:t>　　　　　　　作業者</a:t>
            </a:r>
            <a:r>
              <a:rPr kumimoji="1" lang="en-US" altLang="ja-JP" sz="2900" dirty="0" smtClean="0"/>
              <a:t>2</a:t>
            </a:r>
            <a:r>
              <a:rPr kumimoji="1" lang="ja-JP" altLang="en-US" sz="2900" dirty="0" smtClean="0"/>
              <a:t>名　手指に火傷</a:t>
            </a:r>
            <a:r>
              <a:rPr kumimoji="1" lang="ja-JP" altLang="en-US" sz="2600" dirty="0" smtClean="0"/>
              <a:t>　</a:t>
            </a:r>
            <a:endParaRPr kumimoji="1" lang="en-US" altLang="ja-JP" sz="2600" dirty="0" smtClean="0"/>
          </a:p>
        </p:txBody>
      </p:sp>
      <p:sp>
        <p:nvSpPr>
          <p:cNvPr id="6" name="コンテンツ プレースホルダー 5"/>
          <p:cNvSpPr>
            <a:spLocks noGrp="1"/>
          </p:cNvSpPr>
          <p:nvPr>
            <p:ph sz="quarter" idx="4"/>
          </p:nvPr>
        </p:nvSpPr>
        <p:spPr>
          <a:xfrm>
            <a:off x="4572000" y="1988840"/>
            <a:ext cx="4113783" cy="4248472"/>
          </a:xfrm>
          <a:ln w="28575">
            <a:solidFill>
              <a:schemeClr val="tx1"/>
            </a:solidFill>
          </a:ln>
        </p:spPr>
        <p:txBody>
          <a:bodyPr>
            <a:normAutofit fontScale="92500" lnSpcReduction="10000"/>
          </a:bodyPr>
          <a:lstStyle/>
          <a:p>
            <a:pPr marL="0" indent="0">
              <a:buNone/>
            </a:pPr>
            <a:r>
              <a:rPr lang="ja-JP" altLang="en-US" sz="1700" b="1" dirty="0">
                <a:latin typeface="ＭＳ ゴシック" panose="020B0609070205080204" pitchFamily="49" charset="-128"/>
                <a:ea typeface="ＭＳ ゴシック" panose="020B0609070205080204" pitchFamily="49" charset="-128"/>
              </a:rPr>
              <a:t>■</a:t>
            </a:r>
            <a:r>
              <a:rPr kumimoji="1" lang="ja-JP" altLang="en-US" b="1" dirty="0" smtClean="0"/>
              <a:t>事故の概要：</a:t>
            </a:r>
            <a:endParaRPr kumimoji="1" lang="en-US" altLang="ja-JP" b="1" dirty="0" smtClean="0"/>
          </a:p>
          <a:p>
            <a:pPr marL="0" indent="0" algn="just">
              <a:buNone/>
            </a:pPr>
            <a:r>
              <a:rPr lang="ja-JP" altLang="en-US" b="1" dirty="0" smtClean="0"/>
              <a:t>・作業者が、携行缶からドラム缶へ漏斗を使って溶剤を投入後に漏斗内で静電気火花が発生し、ドラム缶内の溶剤に引火、作業者の着衣に着火し上半身火傷。</a:t>
            </a:r>
            <a:endParaRPr lang="en-US" altLang="ja-JP" b="1" dirty="0" smtClean="0"/>
          </a:p>
          <a:p>
            <a:pPr marL="0" indent="0">
              <a:buNone/>
            </a:pPr>
            <a:r>
              <a:rPr lang="ja-JP" altLang="en-US" b="1" dirty="0"/>
              <a:t>・</a:t>
            </a:r>
            <a:r>
              <a:rPr lang="ja-JP" altLang="en-US" b="1" dirty="0" smtClean="0"/>
              <a:t>消火にあたった作業者</a:t>
            </a:r>
            <a:r>
              <a:rPr lang="en-US" altLang="ja-JP" b="1" dirty="0" smtClean="0"/>
              <a:t>2</a:t>
            </a:r>
            <a:r>
              <a:rPr lang="ja-JP" altLang="en-US" b="1" dirty="0" smtClean="0"/>
              <a:t>名も手指に火傷を負った。</a:t>
            </a:r>
            <a:endParaRPr lang="en-US" altLang="ja-JP" b="1" dirty="0" smtClean="0"/>
          </a:p>
          <a:p>
            <a:pPr marL="0" indent="0">
              <a:buNone/>
            </a:pPr>
            <a:r>
              <a:rPr lang="ja-JP" altLang="en-US" sz="1700" b="1" dirty="0" smtClean="0">
                <a:solidFill>
                  <a:prstClr val="black"/>
                </a:solidFill>
                <a:latin typeface="ＭＳ ゴシック" panose="020B0609070205080204" pitchFamily="49" charset="-128"/>
                <a:ea typeface="ＭＳ ゴシック" panose="020B0609070205080204" pitchFamily="49" charset="-128"/>
              </a:rPr>
              <a:t>■</a:t>
            </a:r>
            <a:r>
              <a:rPr kumimoji="1" lang="ja-JP" altLang="en-US" b="1" dirty="0" smtClean="0"/>
              <a:t>教訓：</a:t>
            </a:r>
            <a:endParaRPr kumimoji="1" lang="en-US" altLang="ja-JP" b="1" dirty="0" smtClean="0"/>
          </a:p>
          <a:p>
            <a:pPr marL="0" indent="0" algn="just">
              <a:buNone/>
            </a:pPr>
            <a:r>
              <a:rPr kumimoji="1" lang="ja-JP" altLang="en-US" b="1" dirty="0" smtClean="0"/>
              <a:t>帯電</a:t>
            </a:r>
            <a:r>
              <a:rPr lang="ja-JP" altLang="en-US" b="1" dirty="0" smtClean="0"/>
              <a:t>防止</a:t>
            </a:r>
            <a:r>
              <a:rPr kumimoji="1" lang="ja-JP" altLang="en-US" b="1" dirty="0" smtClean="0"/>
              <a:t>対策（ドラム缶、漏斗に</a:t>
            </a:r>
            <a:r>
              <a:rPr lang="ja-JP" altLang="en-US" b="1" dirty="0" smtClean="0"/>
              <a:t>アース</a:t>
            </a:r>
            <a:r>
              <a:rPr kumimoji="1" lang="ja-JP" altLang="en-US" b="1" dirty="0" smtClean="0"/>
              <a:t>、</a:t>
            </a:r>
            <a:r>
              <a:rPr lang="ja-JP" altLang="en-US" b="1" dirty="0" smtClean="0"/>
              <a:t>静電靴、静電服の着用、湿度の管理）が必須。</a:t>
            </a:r>
            <a:endParaRPr lang="en-US" altLang="ja-JP" b="1" dirty="0" smtClean="0"/>
          </a:p>
          <a:p>
            <a:pPr marL="0" indent="0">
              <a:buNone/>
            </a:pPr>
            <a:endParaRPr kumimoji="1" lang="en-US" altLang="ja-JP" sz="2800" b="1" dirty="0" smtClean="0"/>
          </a:p>
          <a:p>
            <a:endParaRPr kumimoji="1" lang="ja-JP" altLang="en-US" b="1" dirty="0"/>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65088" y="1629891"/>
            <a:ext cx="3381375" cy="3815333"/>
          </a:xfrm>
          <a:prstGeom prst="rect">
            <a:avLst/>
          </a:prstGeom>
          <a:noFill/>
          <a:ln w="28575">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sp>
        <p:nvSpPr>
          <p:cNvPr id="8" name="テキスト プレースホルダー 2"/>
          <p:cNvSpPr>
            <a:spLocks noGrp="1"/>
          </p:cNvSpPr>
          <p:nvPr>
            <p:ph type="body" idx="1"/>
          </p:nvPr>
        </p:nvSpPr>
        <p:spPr>
          <a:xfrm>
            <a:off x="539552" y="5589240"/>
            <a:ext cx="4040188" cy="639762"/>
          </a:xfrm>
        </p:spPr>
        <p:txBody>
          <a:bodyPr>
            <a:normAutofit/>
          </a:bodyPr>
          <a:lstStyle/>
          <a:p>
            <a:r>
              <a:rPr kumimoji="1" lang="ja-JP" altLang="en-US" sz="1200" dirty="0" smtClean="0"/>
              <a:t>出典：火災・事故防止に資する防災情報提供シート（消防防災博物館）</a:t>
            </a:r>
            <a:endParaRPr kumimoji="1" lang="ja-JP" altLang="en-US" sz="1200" dirty="0"/>
          </a:p>
        </p:txBody>
      </p:sp>
      <p:pic>
        <p:nvPicPr>
          <p:cNvPr id="1026" name="Picture 2" descr="C:\Users\5107556\AppData\Local\Microsoft\Windows\Temporary Internet Files\Content.IE5\MHQYO7QQ\lgi01a201310081200[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1681" y="1052736"/>
            <a:ext cx="1116968"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28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t="1" r="3885" b="3904"/>
          <a:stretch/>
        </p:blipFill>
        <p:spPr bwMode="auto">
          <a:xfrm>
            <a:off x="7020273" y="2236593"/>
            <a:ext cx="1533178" cy="341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899592" y="2710011"/>
            <a:ext cx="3395792" cy="3815333"/>
          </a:xfrm>
          <a:prstGeom prst="rect">
            <a:avLst/>
          </a:prstGeom>
          <a:noFill/>
          <a:ln w="28575">
            <a:solidFill>
              <a:srgbClr val="0000CC"/>
            </a:solidFill>
            <a:miter lim="800000"/>
            <a:headEnd/>
            <a:tailEnd/>
          </a:ln>
          <a:extLst>
            <a:ext uri="{909E8E84-426E-40DD-AFC4-6F175D3DCCD1}">
              <a14:hiddenFill xmlns:a14="http://schemas.microsoft.com/office/drawing/2010/main">
                <a:solidFill>
                  <a:schemeClr val="accent1"/>
                </a:solidFill>
              </a14:hiddenFill>
            </a:ext>
          </a:extLst>
        </p:spPr>
      </p:pic>
      <p:cxnSp>
        <p:nvCxnSpPr>
          <p:cNvPr id="10" name="曲線コネクタ 9"/>
          <p:cNvCxnSpPr/>
          <p:nvPr/>
        </p:nvCxnSpPr>
        <p:spPr>
          <a:xfrm rot="16200000" flipH="1">
            <a:off x="2161013" y="4371904"/>
            <a:ext cx="2157681" cy="1368151"/>
          </a:xfrm>
          <a:prstGeom prst="curvedConnector3">
            <a:avLst>
              <a:gd name="adj1" fmla="val 27833"/>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1" name="曲線コネクタ 10"/>
          <p:cNvCxnSpPr/>
          <p:nvPr/>
        </p:nvCxnSpPr>
        <p:spPr>
          <a:xfrm rot="16200000" flipH="1">
            <a:off x="2207887" y="4730664"/>
            <a:ext cx="1728192" cy="1080120"/>
          </a:xfrm>
          <a:prstGeom prst="curvedConnector3">
            <a:avLst>
              <a:gd name="adj1" fmla="val 14997"/>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227207" y="6165304"/>
            <a:ext cx="972108" cy="2905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アース</a:t>
            </a:r>
            <a:endParaRPr kumimoji="1" lang="ja-JP" altLang="en-US" sz="2000" b="1" dirty="0">
              <a:solidFill>
                <a:schemeClr val="tx1"/>
              </a:solidFill>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492449"/>
            <a:ext cx="2836201" cy="2975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3464818" y="284188"/>
            <a:ext cx="1728192" cy="62014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rPr>
              <a:t>湿度計</a:t>
            </a:r>
            <a:endParaRPr kumimoji="1" lang="ja-JP" altLang="en-US" sz="2400" b="1" dirty="0">
              <a:solidFill>
                <a:schemeClr val="tx1"/>
              </a:solidFill>
            </a:endParaRPr>
          </a:p>
        </p:txBody>
      </p:sp>
      <p:sp>
        <p:nvSpPr>
          <p:cNvPr id="8" name="正方形/長方形 7"/>
          <p:cNvSpPr/>
          <p:nvPr/>
        </p:nvSpPr>
        <p:spPr>
          <a:xfrm>
            <a:off x="5774076" y="3977139"/>
            <a:ext cx="1678244" cy="820013"/>
          </a:xfrm>
          <a:prstGeom prst="rect">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帯電防止服</a:t>
            </a:r>
            <a:endParaRPr kumimoji="1" lang="ja-JP" altLang="en-US" sz="2000" b="1" dirty="0">
              <a:solidFill>
                <a:schemeClr val="tx1"/>
              </a:solidFill>
            </a:endParaRPr>
          </a:p>
        </p:txBody>
      </p:sp>
      <p:sp>
        <p:nvSpPr>
          <p:cNvPr id="17" name="正方形/長方形 16"/>
          <p:cNvSpPr/>
          <p:nvPr/>
        </p:nvSpPr>
        <p:spPr>
          <a:xfrm>
            <a:off x="5364088" y="5734536"/>
            <a:ext cx="1656184"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solidFill>
                  <a:schemeClr val="tx1"/>
                </a:solidFill>
              </a:rPr>
              <a:t>帯電防止靴</a:t>
            </a:r>
            <a:endParaRPr kumimoji="1" lang="ja-JP" altLang="en-US" sz="2000" b="1" dirty="0">
              <a:solidFill>
                <a:schemeClr val="tx1"/>
              </a:solidFill>
            </a:endParaRPr>
          </a:p>
        </p:txBody>
      </p:sp>
      <p:pic>
        <p:nvPicPr>
          <p:cNvPr id="1027" name="Picture 3"/>
          <p:cNvPicPr>
            <a:picLocks noGrp="1" noChangeAspect="1" noChangeArrowheads="1"/>
          </p:cNvPicPr>
          <p:nvPr>
            <p:ph sz="quarter" idx="4"/>
          </p:nvPr>
        </p:nvPicPr>
        <p:blipFill rotWithShape="1">
          <a:blip r:embed="rId6">
            <a:extLst>
              <a:ext uri="{28A0092B-C50C-407E-A947-70E740481C1C}">
                <a14:useLocalDpi xmlns:a14="http://schemas.microsoft.com/office/drawing/2010/main" val="0"/>
              </a:ext>
            </a:extLst>
          </a:blip>
          <a:srcRect t="16765" b="13215"/>
          <a:stretch/>
        </p:blipFill>
        <p:spPr bwMode="auto">
          <a:xfrm>
            <a:off x="7199370" y="5734536"/>
            <a:ext cx="1175767" cy="60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右カーブ矢印 13"/>
          <p:cNvSpPr/>
          <p:nvPr/>
        </p:nvSpPr>
        <p:spPr>
          <a:xfrm>
            <a:off x="3851920" y="1844824"/>
            <a:ext cx="665957" cy="1296144"/>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雲形吹き出し 14"/>
          <p:cNvSpPr/>
          <p:nvPr/>
        </p:nvSpPr>
        <p:spPr>
          <a:xfrm>
            <a:off x="4280280" y="2924944"/>
            <a:ext cx="2664296" cy="752953"/>
          </a:xfrm>
          <a:prstGeom prst="cloudCallout">
            <a:avLst>
              <a:gd name="adj1" fmla="val -38931"/>
              <a:gd name="adj2" fmla="val -3278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湿度</a:t>
            </a:r>
            <a:r>
              <a:rPr kumimoji="1" lang="en-US" altLang="ja-JP" sz="1600" b="1" dirty="0" smtClean="0"/>
              <a:t>30</a:t>
            </a:r>
            <a:r>
              <a:rPr kumimoji="1" lang="ja-JP" altLang="en-US" sz="1600" b="1" dirty="0" smtClean="0"/>
              <a:t>％以下は</a:t>
            </a:r>
            <a:endParaRPr kumimoji="1" lang="en-US" altLang="ja-JP" sz="1600" b="1" dirty="0" smtClean="0"/>
          </a:p>
          <a:p>
            <a:pPr algn="ctr"/>
            <a:r>
              <a:rPr lang="ja-JP" altLang="en-US" sz="1600" b="1" dirty="0"/>
              <a:t>静電</a:t>
            </a:r>
            <a:r>
              <a:rPr lang="ja-JP" altLang="en-US" sz="1600" b="1" dirty="0" smtClean="0"/>
              <a:t>気着火</a:t>
            </a:r>
            <a:r>
              <a:rPr kumimoji="1" lang="ja-JP" altLang="en-US" sz="1600" b="1" dirty="0" smtClean="0"/>
              <a:t>危険</a:t>
            </a:r>
            <a:endParaRPr kumimoji="1" lang="ja-JP" altLang="en-US" sz="1600" b="1" dirty="0"/>
          </a:p>
        </p:txBody>
      </p:sp>
      <p:sp>
        <p:nvSpPr>
          <p:cNvPr id="16" name="正方形/長方形 15"/>
          <p:cNvSpPr/>
          <p:nvPr/>
        </p:nvSpPr>
        <p:spPr>
          <a:xfrm>
            <a:off x="766755" y="284188"/>
            <a:ext cx="2448272" cy="1524448"/>
          </a:xfrm>
          <a:prstGeom prst="rect">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t>静電気対策のポイント</a:t>
            </a:r>
            <a:endParaRPr kumimoji="1" lang="ja-JP" altLang="en-US" sz="2800" b="1" dirty="0"/>
          </a:p>
        </p:txBody>
      </p:sp>
      <p:sp>
        <p:nvSpPr>
          <p:cNvPr id="2" name="正方形/長方形 1"/>
          <p:cNvSpPr/>
          <p:nvPr/>
        </p:nvSpPr>
        <p:spPr>
          <a:xfrm>
            <a:off x="766755" y="1980292"/>
            <a:ext cx="2448272" cy="5126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rgbClr val="FF0000"/>
                </a:solidFill>
                <a:latin typeface="ＭＳ ゴシック" panose="020B0609070205080204" pitchFamily="49" charset="-128"/>
                <a:ea typeface="ＭＳ ゴシック" panose="020B0609070205080204" pitchFamily="49" charset="-128"/>
              </a:rPr>
              <a:t>静電気を逃がす</a:t>
            </a:r>
            <a:endParaRPr kumimoji="1" lang="ja-JP" altLang="en-US" sz="2400" b="1" dirty="0">
              <a:solidFill>
                <a:srgbClr val="FF0000"/>
              </a:solidFill>
              <a:latin typeface="ＭＳ ゴシック" panose="020B0609070205080204" pitchFamily="49" charset="-128"/>
              <a:ea typeface="ＭＳ ゴシック" panose="020B0609070205080204" pitchFamily="49" charset="-128"/>
            </a:endParaRPr>
          </a:p>
        </p:txBody>
      </p:sp>
      <p:sp>
        <p:nvSpPr>
          <p:cNvPr id="3" name="正方形/長方形 2"/>
          <p:cNvSpPr/>
          <p:nvPr/>
        </p:nvSpPr>
        <p:spPr>
          <a:xfrm>
            <a:off x="8388424" y="3977139"/>
            <a:ext cx="288032" cy="675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830821" y="96887"/>
            <a:ext cx="1728192" cy="307777"/>
          </a:xfrm>
          <a:prstGeom prst="rect">
            <a:avLst/>
          </a:prstGeom>
          <a:noFill/>
          <a:ln>
            <a:solidFill>
              <a:srgbClr val="0000CC"/>
            </a:solidFill>
          </a:ln>
        </p:spPr>
        <p:txBody>
          <a:bodyPr wrap="square" rtlCol="0">
            <a:spAutoFit/>
          </a:bodyPr>
          <a:lstStyle/>
          <a:p>
            <a:r>
              <a:rPr kumimoji="1" lang="ja-JP" altLang="en-US" sz="1400" dirty="0" smtClean="0"/>
              <a:t>配布資料</a:t>
            </a:r>
            <a:r>
              <a:rPr lang="ja-JP" altLang="en-US" sz="1400" dirty="0" smtClean="0"/>
              <a:t>６　</a:t>
            </a:r>
            <a:r>
              <a:rPr kumimoji="1" lang="ja-JP" altLang="en-US" sz="1400" dirty="0" smtClean="0"/>
              <a:t>　ｐ８</a:t>
            </a:r>
            <a:endParaRPr kumimoji="1" lang="ja-JP" altLang="en-US" sz="1400" dirty="0"/>
          </a:p>
        </p:txBody>
      </p:sp>
      <p:cxnSp>
        <p:nvCxnSpPr>
          <p:cNvPr id="19" name="曲線コネクタ 18"/>
          <p:cNvCxnSpPr/>
          <p:nvPr/>
        </p:nvCxnSpPr>
        <p:spPr>
          <a:xfrm rot="16200000" flipH="1">
            <a:off x="2277673" y="4488564"/>
            <a:ext cx="2985800" cy="611511"/>
          </a:xfrm>
          <a:prstGeom prst="curvedConnector3">
            <a:avLst>
              <a:gd name="adj1" fmla="val 50000"/>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25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17"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425152" y="188640"/>
            <a:ext cx="8229600" cy="648072"/>
          </a:xfrm>
          <a:solidFill>
            <a:srgbClr val="0000CC"/>
          </a:solidFill>
        </p:spPr>
        <p:txBody>
          <a:bodyPr>
            <a:normAutofit/>
          </a:bodyPr>
          <a:lstStyle/>
          <a:p>
            <a:r>
              <a:rPr kumimoji="1" lang="ja-JP" altLang="en-US" sz="3600" b="1" dirty="0" smtClean="0">
                <a:solidFill>
                  <a:schemeClr val="bg1"/>
                </a:solidFill>
                <a:latin typeface="ＭＳ ゴシック" panose="020B0609070205080204" pitchFamily="49" charset="-128"/>
                <a:ea typeface="ＭＳ ゴシック" panose="020B0609070205080204" pitchFamily="49" charset="-128"/>
              </a:rPr>
              <a:t>類似事故例</a:t>
            </a:r>
            <a:endParaRPr kumimoji="1" lang="ja-JP" altLang="en-US" sz="3600" b="1" dirty="0">
              <a:solidFill>
                <a:schemeClr val="bg1"/>
              </a:solidFill>
              <a:latin typeface="ＭＳ ゴシック" panose="020B0609070205080204" pitchFamily="49" charset="-128"/>
              <a:ea typeface="ＭＳ ゴシック" panose="020B0609070205080204" pitchFamily="49" charset="-128"/>
            </a:endParaRPr>
          </a:p>
        </p:txBody>
      </p:sp>
      <p:sp>
        <p:nvSpPr>
          <p:cNvPr id="8" name="コンテンツ プレースホルダー 7"/>
          <p:cNvSpPr>
            <a:spLocks noGrp="1"/>
          </p:cNvSpPr>
          <p:nvPr>
            <p:ph sz="half" idx="1"/>
          </p:nvPr>
        </p:nvSpPr>
        <p:spPr>
          <a:xfrm>
            <a:off x="453392" y="1927373"/>
            <a:ext cx="4038600" cy="4525963"/>
          </a:xfrm>
          <a:ln w="38100">
            <a:solidFill>
              <a:srgbClr val="0000CC"/>
            </a:solidFill>
          </a:ln>
        </p:spPr>
        <p:txBody>
          <a:bodyPr/>
          <a:lstStyle/>
          <a:p>
            <a:r>
              <a:rPr kumimoji="1" lang="ja-JP" altLang="en-US" sz="2400" dirty="0" smtClean="0"/>
              <a:t>合成樹脂重合反応器から生成物をドラム缶に充てん作業中、作業者が火傷</a:t>
            </a:r>
            <a:endParaRPr kumimoji="1" lang="en-US" altLang="ja-JP" sz="2400" dirty="0" smtClean="0"/>
          </a:p>
          <a:p>
            <a:endParaRPr kumimoji="1" lang="ja-JP" altLang="en-US" dirty="0"/>
          </a:p>
        </p:txBody>
      </p:sp>
      <p:sp>
        <p:nvSpPr>
          <p:cNvPr id="9" name="コンテンツ プレースホルダー 8"/>
          <p:cNvSpPr>
            <a:spLocks noGrp="1"/>
          </p:cNvSpPr>
          <p:nvPr>
            <p:ph sz="half" idx="2"/>
          </p:nvPr>
        </p:nvSpPr>
        <p:spPr>
          <a:xfrm>
            <a:off x="4596085" y="1927373"/>
            <a:ext cx="4038600" cy="4525963"/>
          </a:xfrm>
          <a:ln w="38100">
            <a:solidFill>
              <a:srgbClr val="0000CC"/>
            </a:solidFill>
          </a:ln>
        </p:spPr>
        <p:txBody>
          <a:bodyPr>
            <a:normAutofit/>
          </a:bodyPr>
          <a:lstStyle/>
          <a:p>
            <a:r>
              <a:rPr kumimoji="1" lang="ja-JP" altLang="en-US" sz="2400" dirty="0" smtClean="0"/>
              <a:t>酢酸エチルの入った反応釜へ粉体の原料を投入する作業中に火災</a:t>
            </a:r>
            <a:endParaRPr kumimoji="1" lang="ja-JP" alt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9115" y="3068960"/>
            <a:ext cx="374332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25" y="3356538"/>
            <a:ext cx="3478535" cy="259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467544" y="908720"/>
            <a:ext cx="8208912" cy="892552"/>
          </a:xfrm>
          <a:prstGeom prst="rect">
            <a:avLst/>
          </a:prstGeom>
          <a:noFill/>
          <a:ln w="28575">
            <a:solidFill>
              <a:srgbClr val="0000CC"/>
            </a:solidFill>
          </a:ln>
        </p:spPr>
        <p:txBody>
          <a:bodyPr wrap="square" rtlCol="0">
            <a:spAutoFit/>
          </a:bodyPr>
          <a:lstStyle/>
          <a:p>
            <a:r>
              <a:rPr kumimoji="1" lang="ja-JP" altLang="en-US" sz="2600" b="1" dirty="0" smtClean="0">
                <a:solidFill>
                  <a:srgbClr val="FF0000"/>
                </a:solidFill>
                <a:latin typeface="ＭＳ ゴシック" panose="020B0609070205080204" pitchFamily="49" charset="-128"/>
                <a:ea typeface="ＭＳ ゴシック" panose="020B0609070205080204" pitchFamily="49" charset="-128"/>
              </a:rPr>
              <a:t>同じような火災事故が起こっています。静電気には</a:t>
            </a:r>
            <a:endParaRPr kumimoji="1" lang="en-US" altLang="ja-JP" sz="2600" b="1" dirty="0" smtClean="0">
              <a:solidFill>
                <a:srgbClr val="FF0000"/>
              </a:solidFill>
              <a:latin typeface="ＭＳ ゴシック" panose="020B0609070205080204" pitchFamily="49" charset="-128"/>
              <a:ea typeface="ＭＳ ゴシック" panose="020B0609070205080204" pitchFamily="49" charset="-128"/>
            </a:endParaRPr>
          </a:p>
          <a:p>
            <a:r>
              <a:rPr kumimoji="1" lang="ja-JP" altLang="en-US" sz="2600" b="1" dirty="0" smtClean="0">
                <a:solidFill>
                  <a:srgbClr val="FF0000"/>
                </a:solidFill>
                <a:latin typeface="ＭＳ ゴシック" panose="020B0609070205080204" pitchFamily="49" charset="-128"/>
                <a:ea typeface="ＭＳ ゴシック" panose="020B0609070205080204" pitchFamily="49" charset="-128"/>
              </a:rPr>
              <a:t>注意が必要です。</a:t>
            </a:r>
            <a:endParaRPr kumimoji="1" lang="ja-JP" altLang="en-US" sz="2600" b="1" dirty="0">
              <a:solidFill>
                <a:srgbClr val="FF0000"/>
              </a:solidFill>
              <a:latin typeface="ＭＳ ゴシック" panose="020B0609070205080204" pitchFamily="49" charset="-128"/>
              <a:ea typeface="ＭＳ ゴシック" panose="020B0609070205080204" pitchFamily="49" charset="-128"/>
            </a:endParaRPr>
          </a:p>
        </p:txBody>
      </p:sp>
      <p:sp>
        <p:nvSpPr>
          <p:cNvPr id="10" name="正方形/長方形 9"/>
          <p:cNvSpPr/>
          <p:nvPr/>
        </p:nvSpPr>
        <p:spPr>
          <a:xfrm>
            <a:off x="1064945" y="6107075"/>
            <a:ext cx="3147015" cy="253916"/>
          </a:xfrm>
          <a:prstGeom prst="rect">
            <a:avLst/>
          </a:prstGeom>
        </p:spPr>
        <p:txBody>
          <a:bodyPr wrap="none">
            <a:spAutoFit/>
          </a:bodyPr>
          <a:lstStyle/>
          <a:p>
            <a:r>
              <a:rPr lang="ja-JP" altLang="en-US" sz="1050" dirty="0">
                <a:latin typeface="ＭＳ ゴシック" panose="020B0609070205080204" pitchFamily="49" charset="-128"/>
                <a:ea typeface="ＭＳ ゴシック" panose="020B0609070205080204" pitchFamily="49" charset="-128"/>
              </a:rPr>
              <a:t>出典：職場</a:t>
            </a:r>
            <a:r>
              <a:rPr lang="ja-JP" altLang="en-US" sz="1050" dirty="0" smtClean="0">
                <a:latin typeface="ＭＳ ゴシック" panose="020B0609070205080204" pitchFamily="49" charset="-128"/>
                <a:ea typeface="ＭＳ ゴシック" panose="020B0609070205080204" pitchFamily="49" charset="-128"/>
              </a:rPr>
              <a:t>の</a:t>
            </a:r>
            <a:r>
              <a:rPr lang="ja-JP" altLang="en-US" sz="1050" dirty="0">
                <a:latin typeface="ＭＳ ゴシック" panose="020B0609070205080204" pitchFamily="49" charset="-128"/>
                <a:ea typeface="ＭＳ ゴシック" panose="020B0609070205080204" pitchFamily="49" charset="-128"/>
              </a:rPr>
              <a:t>あんぜん</a:t>
            </a:r>
            <a:r>
              <a:rPr lang="ja-JP" altLang="en-US" sz="1050" dirty="0" smtClean="0">
                <a:latin typeface="ＭＳ ゴシック" panose="020B0609070205080204" pitchFamily="49" charset="-128"/>
                <a:ea typeface="ＭＳ ゴシック" panose="020B0609070205080204" pitchFamily="49" charset="-128"/>
              </a:rPr>
              <a:t>サイト</a:t>
            </a:r>
            <a:r>
              <a:rPr lang="ja-JP" altLang="en-US" sz="1050" dirty="0">
                <a:latin typeface="ＭＳ ゴシック" panose="020B0609070205080204" pitchFamily="49" charset="-128"/>
                <a:ea typeface="ＭＳ ゴシック" panose="020B0609070205080204" pitchFamily="49" charset="-128"/>
              </a:rPr>
              <a:t>　労働災害事例より</a:t>
            </a:r>
          </a:p>
        </p:txBody>
      </p:sp>
      <p:sp>
        <p:nvSpPr>
          <p:cNvPr id="11" name="正方形/長方形 10"/>
          <p:cNvSpPr/>
          <p:nvPr/>
        </p:nvSpPr>
        <p:spPr>
          <a:xfrm>
            <a:off x="5385425" y="6107075"/>
            <a:ext cx="3147015" cy="253916"/>
          </a:xfrm>
          <a:prstGeom prst="rect">
            <a:avLst/>
          </a:prstGeom>
        </p:spPr>
        <p:txBody>
          <a:bodyPr wrap="none">
            <a:spAutoFit/>
          </a:bodyPr>
          <a:lstStyle/>
          <a:p>
            <a:r>
              <a:rPr lang="ja-JP" altLang="en-US" sz="1050" dirty="0">
                <a:latin typeface="ＭＳ ゴシック" panose="020B0609070205080204" pitchFamily="49" charset="-128"/>
                <a:ea typeface="ＭＳ ゴシック" panose="020B0609070205080204" pitchFamily="49" charset="-128"/>
              </a:rPr>
              <a:t>出典：職場</a:t>
            </a:r>
            <a:r>
              <a:rPr lang="ja-JP" altLang="en-US" sz="1050" dirty="0" smtClean="0">
                <a:latin typeface="ＭＳ ゴシック" panose="020B0609070205080204" pitchFamily="49" charset="-128"/>
                <a:ea typeface="ＭＳ ゴシック" panose="020B0609070205080204" pitchFamily="49" charset="-128"/>
              </a:rPr>
              <a:t>の</a:t>
            </a:r>
            <a:r>
              <a:rPr lang="ja-JP" altLang="en-US" sz="1050" dirty="0">
                <a:latin typeface="ＭＳ ゴシック" panose="020B0609070205080204" pitchFamily="49" charset="-128"/>
                <a:ea typeface="ＭＳ ゴシック" panose="020B0609070205080204" pitchFamily="49" charset="-128"/>
              </a:rPr>
              <a:t>あんぜん</a:t>
            </a:r>
            <a:r>
              <a:rPr lang="ja-JP" altLang="en-US" sz="1050" dirty="0" smtClean="0">
                <a:latin typeface="ＭＳ ゴシック" panose="020B0609070205080204" pitchFamily="49" charset="-128"/>
                <a:ea typeface="ＭＳ ゴシック" panose="020B0609070205080204" pitchFamily="49" charset="-128"/>
              </a:rPr>
              <a:t>サイト</a:t>
            </a:r>
            <a:r>
              <a:rPr lang="ja-JP" altLang="en-US" sz="1050" dirty="0">
                <a:latin typeface="ＭＳ ゴシック" panose="020B0609070205080204" pitchFamily="49" charset="-128"/>
                <a:ea typeface="ＭＳ ゴシック" panose="020B0609070205080204" pitchFamily="49" charset="-128"/>
              </a:rPr>
              <a:t>　労働災害事例より</a:t>
            </a:r>
          </a:p>
        </p:txBody>
      </p:sp>
    </p:spTree>
    <p:extLst>
      <p:ext uri="{BB962C8B-B14F-4D97-AF65-F5344CB8AC3E}">
        <p14:creationId xmlns:p14="http://schemas.microsoft.com/office/powerpoint/2010/main" val="2749769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1727</TotalTime>
  <Words>3576</Words>
  <Application>Microsoft Office PowerPoint</Application>
  <PresentationFormat>画面に合わせる (4:3)</PresentationFormat>
  <Paragraphs>488</Paragraphs>
  <Slides>25</Slides>
  <Notes>25</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Office ​​テーマ</vt:lpstr>
      <vt:lpstr>平成28年度厚生労働省委託事業</vt:lpstr>
      <vt:lpstr>★ラベルを読んで、取り扱い物質の火災危険性を理解し、火災予防の行動をとりましょう</vt:lpstr>
      <vt:lpstr>１．火災爆発事故例</vt:lpstr>
      <vt:lpstr>事故例①　 火気厳禁危険物とグラインダーの火花による火災</vt:lpstr>
      <vt:lpstr>火気作業と可燃物取り扱い作業の 同時並行作業禁止</vt:lpstr>
      <vt:lpstr>どこに問題がありますか？</vt:lpstr>
      <vt:lpstr>事故例②　溶剤の調合中に火災発生</vt:lpstr>
      <vt:lpstr>PowerPoint プレゼンテーション</vt:lpstr>
      <vt:lpstr>類似事故例</vt:lpstr>
      <vt:lpstr>■事故の概要： スプレー缶入り洗浄剤で部品の洗浄中に、横で同僚がモーター取り外し作業中に発生したスパークがスプレーガスに引火し爆発 ■教訓： ・換気を十分に行う。 ・モーターとバッテリーを切り離してから作業する。  </vt:lpstr>
      <vt:lpstr>■事故の概要： 発酵タンクの修理中、アーク溶接の火花が、タンク内に残留していた浸透探傷試験に用いたスプレーガスに引火、爆発した。 ■教訓： ①火気使用前にタンク内の換気を確実に行う。 ②有害性だけでなく危険性にも注意する。</vt:lpstr>
      <vt:lpstr>　　２．火災の３要素</vt:lpstr>
      <vt:lpstr>３．ラベルの絵表示</vt:lpstr>
      <vt:lpstr>ラベル表示の例</vt:lpstr>
      <vt:lpstr>絵表示が示す具体的な危険性と注意事項</vt:lpstr>
      <vt:lpstr>　例えば　　　　　　　　　　の表示があれば</vt:lpstr>
      <vt:lpstr>４．危険性の情報</vt:lpstr>
      <vt:lpstr>ラベルの表示例（６項目の配置例）</vt:lpstr>
      <vt:lpstr>危険有害性情報</vt:lpstr>
      <vt:lpstr>５．注意書き</vt:lpstr>
      <vt:lpstr>職場のラベルを見てみましょう</vt:lpstr>
      <vt:lpstr>６．いろいろな着火源</vt:lpstr>
      <vt:lpstr>７．静電気による着火防止対策</vt:lpstr>
      <vt:lpstr>８．火災爆発予防のためにとる行動</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Ｂ：健康障害防止への取組 取扱い物質の有害性とリスク低減策</dc:title>
  <dc:creator>MCTR</dc:creator>
  <cp:lastModifiedBy>MCTR</cp:lastModifiedBy>
  <cp:revision>178</cp:revision>
  <cp:lastPrinted>2017-01-23T01:41:42Z</cp:lastPrinted>
  <dcterms:created xsi:type="dcterms:W3CDTF">2016-05-10T05:19:34Z</dcterms:created>
  <dcterms:modified xsi:type="dcterms:W3CDTF">2017-02-09T12:23:38Z</dcterms:modified>
</cp:coreProperties>
</file>