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handoutMasterIdLst>
    <p:handoutMasterId r:id="rId3"/>
  </p:handoutMasterIdLst>
  <p:sldIdLst>
    <p:sldId id="259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000099"/>
    <a:srgbClr val="FF7C80"/>
    <a:srgbClr val="660033"/>
    <a:srgbClr val="FFFF99"/>
    <a:srgbClr val="FFCCCC"/>
    <a:srgbClr val="0000FF"/>
    <a:srgbClr val="CC0000"/>
    <a:srgbClr val="3E1F00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2220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1C7960-CC51-4AA9-993E-2BC97B3ED1EE}" type="datetimeFigureOut">
              <a:rPr kumimoji="1" lang="ja-JP" altLang="en-US" smtClean="0"/>
              <a:pPr/>
              <a:t>2016/6/30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FC27FE-4121-4EC3-B3C4-D968A54F2E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4315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6605-B8F9-40A9-BE5E-53E2B1E80C25}" type="datetimeFigureOut">
              <a:rPr kumimoji="1" lang="ja-JP" altLang="en-US" smtClean="0"/>
              <a:pPr/>
              <a:t>2016/6/30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6605-B8F9-40A9-BE5E-53E2B1E80C25}" type="datetimeFigureOut">
              <a:rPr kumimoji="1" lang="ja-JP" altLang="en-US" smtClean="0"/>
              <a:pPr/>
              <a:t>2016/6/30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6605-B8F9-40A9-BE5E-53E2B1E80C25}" type="datetimeFigureOut">
              <a:rPr kumimoji="1" lang="ja-JP" altLang="en-US" smtClean="0"/>
              <a:pPr/>
              <a:t>2016/6/30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6605-B8F9-40A9-BE5E-53E2B1E80C25}" type="datetimeFigureOut">
              <a:rPr kumimoji="1" lang="ja-JP" altLang="en-US" smtClean="0"/>
              <a:pPr/>
              <a:t>2016/6/30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6605-B8F9-40A9-BE5E-53E2B1E80C25}" type="datetimeFigureOut">
              <a:rPr kumimoji="1" lang="ja-JP" altLang="en-US" smtClean="0"/>
              <a:pPr/>
              <a:t>2016/6/30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6605-B8F9-40A9-BE5E-53E2B1E80C25}" type="datetimeFigureOut">
              <a:rPr kumimoji="1" lang="ja-JP" altLang="en-US" smtClean="0"/>
              <a:pPr/>
              <a:t>2016/6/30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6605-B8F9-40A9-BE5E-53E2B1E80C25}" type="datetimeFigureOut">
              <a:rPr kumimoji="1" lang="ja-JP" altLang="en-US" smtClean="0"/>
              <a:pPr/>
              <a:t>2016/6/30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6605-B8F9-40A9-BE5E-53E2B1E80C25}" type="datetimeFigureOut">
              <a:rPr kumimoji="1" lang="ja-JP" altLang="en-US" smtClean="0"/>
              <a:pPr/>
              <a:t>2016/6/30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6605-B8F9-40A9-BE5E-53E2B1E80C25}" type="datetimeFigureOut">
              <a:rPr kumimoji="1" lang="ja-JP" altLang="en-US" smtClean="0"/>
              <a:pPr/>
              <a:t>2016/6/30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6605-B8F9-40A9-BE5E-53E2B1E80C25}" type="datetimeFigureOut">
              <a:rPr kumimoji="1" lang="ja-JP" altLang="en-US" smtClean="0"/>
              <a:pPr/>
              <a:t>2016/6/30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6605-B8F9-40A9-BE5E-53E2B1E80C25}" type="datetimeFigureOut">
              <a:rPr kumimoji="1" lang="ja-JP" altLang="en-US" smtClean="0"/>
              <a:pPr/>
              <a:t>2016/6/30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76605-B8F9-40A9-BE5E-53E2B1E80C25}" type="datetimeFigureOut">
              <a:rPr kumimoji="1" lang="ja-JP" altLang="en-US" smtClean="0"/>
              <a:pPr/>
              <a:t>2016/6/30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6858000" cy="46754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1403648"/>
            <a:ext cx="68580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b="1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調理師業務従事者届</a:t>
            </a:r>
            <a:endParaRPr lang="en-US" altLang="ja-JP" sz="5400" dirty="0" smtClean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r>
              <a:rPr lang="ja-JP" altLang="en-US" sz="4000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を出しましょう</a:t>
            </a:r>
            <a:endParaRPr lang="en-US" altLang="ja-JP" sz="4000" dirty="0" smtClean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2987824"/>
            <a:ext cx="6858000" cy="50405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0" y="8460432"/>
            <a:ext cx="6858000" cy="68356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663300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844824" y="7884368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厚生労働省</a:t>
            </a:r>
            <a:endParaRPr kumimoji="1" lang="ja-JP" altLang="en-US" sz="2800" b="1" dirty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60648" y="8532440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●照会先：</a:t>
            </a:r>
            <a:r>
              <a:rPr lang="ja-JP" altLang="en-US" sz="2000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ja-JP" altLang="en-US" sz="2000" u="sng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各都道府県名を記入 </a:t>
            </a:r>
            <a:r>
              <a:rPr kumimoji="1" lang="ja-JP" altLang="en-US" sz="2000" b="1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　　　　　　　　　　　</a:t>
            </a:r>
            <a:endParaRPr kumimoji="1" lang="ja-JP" altLang="en-US" sz="2000" b="1" dirty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04664" y="467545"/>
            <a:ext cx="61653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飲食店や給食施設などで調理業務に従事している</a:t>
            </a:r>
            <a:r>
              <a:rPr kumimoji="1" lang="ja-JP" altLang="en-US" sz="2800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調理師は</a:t>
            </a:r>
            <a:endParaRPr kumimoji="1" lang="en-US" altLang="ja-JP" sz="2800" dirty="0" smtClean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32656" y="6516216"/>
            <a:ext cx="6264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飲食店や給食施設などで調理業務に従事している調理師は、</a:t>
            </a:r>
            <a:r>
              <a:rPr lang="ja-JP" altLang="en-US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調理師法第５条の２</a:t>
            </a:r>
            <a:r>
              <a:rPr kumimoji="1" lang="ja-JP" altLang="en-US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に基づき、氏名、住所その他厚生労働省令で定める事項を、２年ごと</a:t>
            </a:r>
            <a:r>
              <a:rPr lang="ja-JP" altLang="en-US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にその就業地の都道府県知事に届け出る</a:t>
            </a:r>
            <a:r>
              <a:rPr kumimoji="1" lang="ja-JP" altLang="en-US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ことが義務づけられています</a:t>
            </a:r>
            <a:endParaRPr kumimoji="1" lang="ja-JP" altLang="en-US" dirty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1" name="対角する 2 つの角を丸めた四角形 10"/>
          <p:cNvSpPr/>
          <p:nvPr/>
        </p:nvSpPr>
        <p:spPr>
          <a:xfrm>
            <a:off x="312407" y="3671129"/>
            <a:ext cx="6408712" cy="2664296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FFCC99">
              <a:alpha val="40000"/>
            </a:srgbClr>
          </a:solidFill>
          <a:ln w="76200" cap="rnd">
            <a:solidFill>
              <a:srgbClr val="99CC00"/>
            </a:solidFill>
            <a:prstDash val="sysDot"/>
          </a:ln>
          <a:scene3d>
            <a:camera prst="obliqueBottom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3200" dirty="0" smtClean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 dirty="0" smtClean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3200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平成２８年１２月３１日</a:t>
            </a:r>
            <a:endParaRPr lang="en-US" altLang="ja-JP" sz="3200" dirty="0" smtClean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3200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　　　　　　　　　</a:t>
            </a:r>
            <a:r>
              <a:rPr lang="ja-JP" altLang="en-US" sz="2800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現在の状況を</a:t>
            </a:r>
            <a:endParaRPr lang="en-US" altLang="ja-JP" sz="2800" dirty="0" smtClean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 dirty="0" smtClean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3200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平成２９年１月１５日までに</a:t>
            </a:r>
            <a:endParaRPr lang="en-US" altLang="ja-JP" sz="3200" dirty="0" smtClean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2800" u="sng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各都道府県名を記入</a:t>
            </a:r>
            <a:r>
              <a:rPr lang="ja-JP" altLang="en-US" sz="2800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に届け出</a:t>
            </a:r>
            <a:endParaRPr lang="en-US" altLang="ja-JP" sz="2800" dirty="0" smtClean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ja-JP" altLang="en-US" sz="1200" dirty="0" smtClean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kumimoji="1" lang="ja-JP" altLang="en-US" dirty="0">
              <a:solidFill>
                <a:srgbClr val="3E1F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0" y="7740352"/>
            <a:ext cx="6858000" cy="14401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64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2016-06-30T10:56:14Z</dcterms:created>
  <dcterms:modified xsi:type="dcterms:W3CDTF">2016-06-30T10:56:17Z</dcterms:modified>
</cp:coreProperties>
</file>