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6"/>
  </p:handoutMasterIdLst>
  <p:sldIdLst>
    <p:sldId id="258" r:id="rId5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000099"/>
    <a:srgbClr val="FF7C80"/>
    <a:srgbClr val="660033"/>
    <a:srgbClr val="FFFF99"/>
    <a:srgbClr val="FFCCCC"/>
    <a:srgbClr val="0000FF"/>
    <a:srgbClr val="CC0000"/>
    <a:srgbClr val="3E1F00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28" d="100"/>
          <a:sy n="28" d="100"/>
        </p:scale>
        <p:origin x="-193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1C7960-CC51-4AA9-993E-2BC97B3ED1EE}" type="datetimeFigureOut">
              <a:rPr kumimoji="1" lang="ja-JP" altLang="en-US" smtClean="0"/>
              <a:pPr/>
              <a:t>2014/11/10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FC27FE-4121-4EC3-B3C4-D968A54F2E9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4315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6605-B8F9-40A9-BE5E-53E2B1E80C25}" type="datetimeFigureOut">
              <a:rPr kumimoji="1" lang="ja-JP" altLang="en-US" smtClean="0"/>
              <a:pPr/>
              <a:t>2014/11/10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6605-B8F9-40A9-BE5E-53E2B1E80C25}" type="datetimeFigureOut">
              <a:rPr kumimoji="1" lang="ja-JP" altLang="en-US" smtClean="0"/>
              <a:pPr/>
              <a:t>2014/11/10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6605-B8F9-40A9-BE5E-53E2B1E80C25}" type="datetimeFigureOut">
              <a:rPr kumimoji="1" lang="ja-JP" altLang="en-US" smtClean="0"/>
              <a:pPr/>
              <a:t>2014/11/10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6605-B8F9-40A9-BE5E-53E2B1E80C25}" type="datetimeFigureOut">
              <a:rPr kumimoji="1" lang="ja-JP" altLang="en-US" smtClean="0"/>
              <a:pPr/>
              <a:t>2014/11/10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6605-B8F9-40A9-BE5E-53E2B1E80C25}" type="datetimeFigureOut">
              <a:rPr kumimoji="1" lang="ja-JP" altLang="en-US" smtClean="0"/>
              <a:pPr/>
              <a:t>2014/11/10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6605-B8F9-40A9-BE5E-53E2B1E80C25}" type="datetimeFigureOut">
              <a:rPr kumimoji="1" lang="ja-JP" altLang="en-US" smtClean="0"/>
              <a:pPr/>
              <a:t>2014/11/10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6605-B8F9-40A9-BE5E-53E2B1E80C25}" type="datetimeFigureOut">
              <a:rPr kumimoji="1" lang="ja-JP" altLang="en-US" smtClean="0"/>
              <a:pPr/>
              <a:t>2014/11/10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6605-B8F9-40A9-BE5E-53E2B1E80C25}" type="datetimeFigureOut">
              <a:rPr kumimoji="1" lang="ja-JP" altLang="en-US" smtClean="0"/>
              <a:pPr/>
              <a:t>2014/11/10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6605-B8F9-40A9-BE5E-53E2B1E80C25}" type="datetimeFigureOut">
              <a:rPr kumimoji="1" lang="ja-JP" altLang="en-US" smtClean="0"/>
              <a:pPr/>
              <a:t>2014/11/10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6605-B8F9-40A9-BE5E-53E2B1E80C25}" type="datetimeFigureOut">
              <a:rPr kumimoji="1" lang="ja-JP" altLang="en-US" smtClean="0"/>
              <a:pPr/>
              <a:t>2014/11/10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6605-B8F9-40A9-BE5E-53E2B1E80C25}" type="datetimeFigureOut">
              <a:rPr kumimoji="1" lang="ja-JP" altLang="en-US" smtClean="0"/>
              <a:pPr/>
              <a:t>2014/11/10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76605-B8F9-40A9-BE5E-53E2B1E80C25}" type="datetimeFigureOut">
              <a:rPr kumimoji="1" lang="ja-JP" altLang="en-US" smtClean="0"/>
              <a:pPr/>
              <a:t>2014/11/10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5A535-92DF-4AAA-9F02-232299431CD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6858000" cy="46754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1403648"/>
            <a:ext cx="68580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b="1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調理師業務従事者届</a:t>
            </a:r>
            <a:endParaRPr lang="en-US" altLang="ja-JP" sz="5400" dirty="0" smtClean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r>
              <a:rPr lang="ja-JP" altLang="en-US" sz="4000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を出しましょう</a:t>
            </a:r>
            <a:endParaRPr lang="en-US" altLang="ja-JP" sz="4000" dirty="0" smtClean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2987824"/>
            <a:ext cx="6858000" cy="50405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0" y="8460432"/>
            <a:ext cx="6858000" cy="68356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663300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844824" y="7884368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厚生労働省</a:t>
            </a:r>
            <a:endParaRPr kumimoji="1" lang="ja-JP" altLang="en-US" sz="2800" b="1" dirty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60648" y="8532440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●照会先：</a:t>
            </a:r>
            <a:r>
              <a:rPr lang="ja-JP" altLang="en-US" sz="2000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en-US" altLang="ja-JP" sz="2000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B</a:t>
            </a:r>
            <a:r>
              <a:rPr lang="ja-JP" altLang="en-US" sz="2000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（照会先；各都道府県で記入） </a:t>
            </a:r>
            <a:r>
              <a:rPr kumimoji="1" lang="ja-JP" altLang="en-US" sz="2000" b="1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　　　　　　　　　　　</a:t>
            </a:r>
            <a:endParaRPr kumimoji="1" lang="ja-JP" altLang="en-US" sz="2000" b="1" dirty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04664" y="467545"/>
            <a:ext cx="6165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飲食店や給食施設などで調理業務に従事している</a:t>
            </a:r>
            <a:r>
              <a:rPr kumimoji="1" lang="ja-JP" altLang="en-US" sz="2800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調理師は</a:t>
            </a:r>
            <a:endParaRPr kumimoji="1" lang="en-US" altLang="ja-JP" sz="2800" dirty="0" smtClean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32656" y="6516216"/>
            <a:ext cx="6264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飲食店や給食施設などで調理業務に従事している調理師は、</a:t>
            </a:r>
            <a:r>
              <a:rPr lang="ja-JP" altLang="en-US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調理師法第５条の２</a:t>
            </a:r>
            <a:r>
              <a:rPr kumimoji="1" lang="ja-JP" altLang="en-US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に基づき、氏名、住所その他厚生労働省令で定める事項を、２年ごと</a:t>
            </a:r>
            <a:r>
              <a:rPr lang="ja-JP" altLang="en-US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にその就業地の都道府県知事に届け出る</a:t>
            </a:r>
            <a:r>
              <a:rPr kumimoji="1" lang="ja-JP" altLang="en-US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ことが義務づけられています</a:t>
            </a:r>
            <a:endParaRPr kumimoji="1" lang="ja-JP" altLang="en-US" dirty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1" name="対角する 2 つの角を丸めた四角形 10"/>
          <p:cNvSpPr/>
          <p:nvPr/>
        </p:nvSpPr>
        <p:spPr>
          <a:xfrm>
            <a:off x="312407" y="3671129"/>
            <a:ext cx="6408712" cy="2664296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FFCC99">
              <a:alpha val="40000"/>
            </a:srgbClr>
          </a:solidFill>
          <a:ln w="76200" cap="rnd">
            <a:solidFill>
              <a:srgbClr val="99CC00"/>
            </a:solidFill>
            <a:prstDash val="sysDot"/>
          </a:ln>
          <a:scene3d>
            <a:camera prst="obliqueBottom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3200" dirty="0" smtClean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 dirty="0" smtClean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3200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平成２６年１２月３１日</a:t>
            </a:r>
            <a:endParaRPr lang="en-US" altLang="ja-JP" sz="3200" dirty="0" smtClean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3200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　　　　　　　　　</a:t>
            </a:r>
            <a:r>
              <a:rPr lang="ja-JP" altLang="en-US" sz="2800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現在の状況を</a:t>
            </a:r>
            <a:endParaRPr lang="en-US" altLang="ja-JP" sz="2800" dirty="0" smtClean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 dirty="0" smtClean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320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平成２７年</a:t>
            </a:r>
            <a:r>
              <a:rPr lang="ja-JP" altLang="en-US" sz="3200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１月１５日までに</a:t>
            </a:r>
            <a:endParaRPr lang="en-US" altLang="ja-JP" sz="3200" dirty="0" smtClean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en-US" altLang="ja-JP" sz="2800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A</a:t>
            </a:r>
            <a:r>
              <a:rPr lang="ja-JP" altLang="en-US" sz="2800" dirty="0" smtClean="0">
                <a:solidFill>
                  <a:srgbClr val="663300"/>
                </a:solidFill>
                <a:latin typeface="HG丸ｺﾞｼｯｸM-PRO" pitchFamily="50" charset="-128"/>
                <a:ea typeface="HG丸ｺﾞｼｯｸM-PRO" pitchFamily="50" charset="-128"/>
              </a:rPr>
              <a:t>（届出先：各都道府県で記入）に届け出</a:t>
            </a:r>
            <a:endParaRPr lang="en-US" altLang="ja-JP" sz="2800" dirty="0" smtClean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ja-JP" altLang="en-US" sz="1200" dirty="0" smtClean="0">
              <a:solidFill>
                <a:srgbClr val="6633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kumimoji="1" lang="ja-JP" altLang="en-US" dirty="0">
              <a:solidFill>
                <a:srgbClr val="3E1F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0" y="7740352"/>
            <a:ext cx="6858000" cy="14401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A299AC048A4B8EA9C1D19079C1A322003E38714E2011634AA54AC050D7720342" ma:contentTypeVersion="2" ma:contentTypeDescription="" ma:contentTypeScope="" ma:versionID="61ffd16482a5521a13ed7df56bf198eb">
  <xsd:schema xmlns:xsd="http://www.w3.org/2001/XMLSchema" xmlns:p="http://schemas.microsoft.com/office/2006/metadata/properties" xmlns:ns2="8B97BE19-CDDD-400E-817A-CFDD13F7EC12" targetNamespace="http://schemas.microsoft.com/office/2006/metadata/properties" ma:root="true" ma:fieldsID="6dfb103be64c84caafc238fb89ca001b" ns2:_="">
    <xsd:import namespace="8B97BE19-CDDD-400E-817A-CFDD13F7EC12"/>
    <xsd:element name="properties">
      <xsd:complexType>
        <xsd:sequence>
          <xsd:element name="documentManagement">
            <xsd:complexType>
              <xsd:all>
                <xsd:element ref="ns2:ClassLarge" minOccurs="0"/>
                <xsd:element ref="ns2:ClassMedium" minOccurs="0"/>
                <xsd:element ref="ns2:ClassSmall" minOccurs="0"/>
                <xsd:element ref="ns2:GyoseiFile" minOccurs="0"/>
                <xsd:element ref="ns2:CreatedBy" minOccurs="0"/>
                <xsd:element ref="ns2:PreservationPeriod" minOccurs="0"/>
                <xsd:element ref="ns2:PreservationPeriodExpire" minOccurs="0"/>
                <xsd:element ref="ns2:CreatedDate" minOccurs="0"/>
                <xsd:element ref="ns2:FixationStatus" minOccurs="0"/>
                <xsd:element ref="ns2:EditorWithSpac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8B97BE19-CDDD-400E-817A-CFDD13F7EC12" elementFormDefault="qualified">
    <xsd:import namespace="http://schemas.microsoft.com/office/2006/documentManagement/types"/>
    <xsd:element name="ClassLarge" ma:index="8" nillable="true" ma:displayName="大分類" ma:hidden="true" ma:internalName="ClassLarge" ma:readOnly="true">
      <xsd:simpleType>
        <xsd:restriction base="dms:Unknown"/>
      </xsd:simpleType>
    </xsd:element>
    <xsd:element name="ClassMedium" ma:index="9" nillable="true" ma:displayName="中分類" ma:hidden="true" ma:internalName="ClassMedium" ma:readOnly="true">
      <xsd:simpleType>
        <xsd:restriction base="dms:Unknown"/>
      </xsd:simpleType>
    </xsd:element>
    <xsd:element name="ClassSmall" ma:index="10" nillable="true" ma:displayName="小分類" ma:hidden="true" ma:internalName="ClassSmall" ma:readOnly="true">
      <xsd:simpleType>
        <xsd:restriction base="dms:Unknown"/>
      </xsd:simpleType>
    </xsd:element>
    <xsd:element name="GyoseiFile" ma:index="11" nillable="true" ma:displayName="行政文書ファイル名" ma:hidden="true" ma:internalName="GyoseiFile" ma:readOnly="true">
      <xsd:simpleType>
        <xsd:restriction base="dms:Unknown"/>
      </xsd:simpleType>
    </xsd:element>
    <xsd:element name="CreatedBy" ma:index="12" nillable="true" ma:displayName="作成課/係・作成者" ma:hidden="true" ma:internalName="CreatedBy" ma:readOnly="true">
      <xsd:simpleType>
        <xsd:restriction base="dms:Unknown"/>
      </xsd:simpleType>
    </xsd:element>
    <xsd:element name="PreservationPeriod" ma:index="13" nillable="true" ma:displayName="保存期間" ma:hidden="true" ma:internalName="PreservationPeriod" ma:readOnly="true">
      <xsd:simpleType>
        <xsd:restriction base="dms:Unknown"/>
      </xsd:simpleType>
    </xsd:element>
    <xsd:element name="PreservationPeriodExpire" ma:index="14" nillable="true" ma:displayName="保存期間満了時期" ma:format="DateOnly" ma:hidden="true" ma:internalName="PreservationPeriodExpire" ma:readOnly="true">
      <xsd:simpleType>
        <xsd:restriction base="dms:Unknown"/>
      </xsd:simpleType>
    </xsd:element>
    <xsd:element name="CreatedDate" ma:index="15" nillable="true" ma:displayName="作成年月日" ma:hidden="true" ma:internalName="CreatedDate" ma:readOnly="true">
      <xsd:simpleType>
        <xsd:restriction base="dms:Unknown"/>
      </xsd:simpleType>
    </xsd:element>
    <xsd:element name="FixationStatus" ma:index="16" nillable="true" ma:displayName="確定状況" ma:hidden="true" ma:internalName="FixationStatus" ma:readOnly="true">
      <xsd:simpleType>
        <xsd:restriction base="dms:Unknown"/>
      </xsd:simpleType>
    </xsd:element>
    <xsd:element name="EditorWithSpace" ma:index="18" nillable="true" ma:displayName="更新者　　　　　　" ma:hidden="true" ma:internalName="EditorWithSpace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17" ma:displayName="タイトル" ma:readOnly="tru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8C3D5636-C2AF-4D64-9F25-3D7D7B979A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97BE19-CDDD-400E-817A-CFDD13F7EC12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69E1E9AF-1F11-43B9-97FE-357A799D8B6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9F1281A-2260-4AE9-968B-6E5974C7BE3F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84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厚生労働省ネットワークシステム</dc:creator>
  <cp:lastModifiedBy>厚生労働省ネットワークシステム</cp:lastModifiedBy>
  <cp:revision>38</cp:revision>
  <dcterms:created xsi:type="dcterms:W3CDTF">2012-09-18T06:14:15Z</dcterms:created>
  <dcterms:modified xsi:type="dcterms:W3CDTF">2014-11-10T01:18:33Z</dcterms:modified>
</cp:coreProperties>
</file>