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60" r:id="rId1"/>
    <p:sldMasterId id="2147483672" r:id="rId2"/>
    <p:sldMasterId id="2147483684" r:id="rId3"/>
    <p:sldMasterId id="2147483696" r:id="rId4"/>
    <p:sldMasterId id="2147483708" r:id="rId5"/>
  </p:sldMasterIdLst>
  <p:notesMasterIdLst>
    <p:notesMasterId r:id="rId12"/>
  </p:notesMasterIdLst>
  <p:sldIdLst>
    <p:sldId id="274" r:id="rId6"/>
    <p:sldId id="267" r:id="rId7"/>
    <p:sldId id="272" r:id="rId8"/>
    <p:sldId id="269" r:id="rId9"/>
    <p:sldId id="270" r:id="rId10"/>
    <p:sldId id="273" r:id="rId11"/>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0"/>
      </p:cViewPr>
      <p:guideLst>
        <p:guide orient="horz" pos="2161"/>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1D9E26-82F4-4F53-BF23-21894789E74F}"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kumimoji="1" lang="ja-JP" altLang="en-US"/>
        </a:p>
      </dgm:t>
    </dgm:pt>
    <dgm:pt modelId="{DC42D989-9341-4402-A2FD-3E46CB9A1323}">
      <dgm:prSet phldrT="[テキスト]">
        <dgm:style>
          <a:lnRef idx="1">
            <a:schemeClr val="accent3"/>
          </a:lnRef>
          <a:fillRef idx="2">
            <a:schemeClr val="accent3"/>
          </a:fillRef>
          <a:effectRef idx="1">
            <a:schemeClr val="accent3"/>
          </a:effectRef>
          <a:fontRef idx="minor">
            <a:schemeClr val="dk1"/>
          </a:fontRef>
        </dgm:style>
      </dgm:prSet>
      <dgm:spPr/>
      <dgm:t>
        <a:bodyPr/>
        <a:lstStyle/>
        <a:p>
          <a:pPr algn="l"/>
          <a:r>
            <a:rPr kumimoji="1" lang="ja-JP" altLang="en-US" dirty="0" smtClean="0"/>
            <a:t>在宅サービス　高</a:t>
          </a:r>
        </a:p>
        <a:p>
          <a:pPr algn="l"/>
          <a:r>
            <a:rPr kumimoji="1" lang="ja-JP" altLang="en-US" dirty="0" smtClean="0"/>
            <a:t>施設・居住系サービス 　低</a:t>
          </a:r>
          <a:endParaRPr kumimoji="1" lang="ja-JP" altLang="en-US" dirty="0"/>
        </a:p>
      </dgm:t>
    </dgm:pt>
    <dgm:pt modelId="{CEC28D85-6346-407F-BA86-D645DD408953}" type="parTrans" cxnId="{EADBC234-EEE4-4853-B8AC-9D60806BB9ED}">
      <dgm:prSet/>
      <dgm:spPr/>
      <dgm:t>
        <a:bodyPr/>
        <a:lstStyle/>
        <a:p>
          <a:endParaRPr kumimoji="1" lang="ja-JP" altLang="en-US"/>
        </a:p>
      </dgm:t>
    </dgm:pt>
    <dgm:pt modelId="{FC22501E-D145-4F7B-A469-A4C887B817B0}" type="sibTrans" cxnId="{EADBC234-EEE4-4853-B8AC-9D60806BB9ED}">
      <dgm:prSet/>
      <dgm:spPr/>
      <dgm:t>
        <a:bodyPr/>
        <a:lstStyle/>
        <a:p>
          <a:endParaRPr kumimoji="1" lang="ja-JP" altLang="en-US"/>
        </a:p>
      </dgm:t>
    </dgm:pt>
    <dgm:pt modelId="{0CD14719-D45A-44E6-96E3-926F89FACE27}">
      <dgm:prSet phldrT="[テキスト]">
        <dgm:style>
          <a:lnRef idx="1">
            <a:schemeClr val="accent1"/>
          </a:lnRef>
          <a:fillRef idx="2">
            <a:schemeClr val="accent1"/>
          </a:fillRef>
          <a:effectRef idx="1">
            <a:schemeClr val="accent1"/>
          </a:effectRef>
          <a:fontRef idx="minor">
            <a:schemeClr val="dk1"/>
          </a:fontRef>
        </dgm:style>
      </dgm:prSet>
      <dgm:spPr/>
      <dgm:t>
        <a:bodyPr/>
        <a:lstStyle/>
        <a:p>
          <a:pPr algn="l"/>
          <a:r>
            <a:rPr kumimoji="1" lang="ja-JP" altLang="en-US" dirty="0" smtClean="0"/>
            <a:t>在宅サービス　高</a:t>
          </a:r>
        </a:p>
        <a:p>
          <a:pPr algn="l"/>
          <a:r>
            <a:rPr kumimoji="1" lang="ja-JP" altLang="en-US" dirty="0" smtClean="0"/>
            <a:t>施設・居住系 サービス　高</a:t>
          </a:r>
          <a:endParaRPr kumimoji="1" lang="ja-JP" altLang="en-US" dirty="0"/>
        </a:p>
      </dgm:t>
    </dgm:pt>
    <dgm:pt modelId="{C7010BD5-EA10-42FC-AC02-A304B202E627}" type="parTrans" cxnId="{CC1C475B-0BBB-4217-975D-DA87F42C119C}">
      <dgm:prSet/>
      <dgm:spPr/>
      <dgm:t>
        <a:bodyPr/>
        <a:lstStyle/>
        <a:p>
          <a:endParaRPr kumimoji="1" lang="ja-JP" altLang="en-US"/>
        </a:p>
      </dgm:t>
    </dgm:pt>
    <dgm:pt modelId="{B3BDD91B-9C2A-4426-BF32-2089C9C91543}" type="sibTrans" cxnId="{CC1C475B-0BBB-4217-975D-DA87F42C119C}">
      <dgm:prSet/>
      <dgm:spPr/>
      <dgm:t>
        <a:bodyPr/>
        <a:lstStyle/>
        <a:p>
          <a:endParaRPr kumimoji="1" lang="ja-JP" altLang="en-US"/>
        </a:p>
      </dgm:t>
    </dgm:pt>
    <dgm:pt modelId="{55E73255-B690-4DBC-A216-884CBC01EEEE}">
      <dgm:prSet phldrT="[テキスト]">
        <dgm:style>
          <a:lnRef idx="1">
            <a:schemeClr val="accent2"/>
          </a:lnRef>
          <a:fillRef idx="2">
            <a:schemeClr val="accent2"/>
          </a:fillRef>
          <a:effectRef idx="1">
            <a:schemeClr val="accent2"/>
          </a:effectRef>
          <a:fontRef idx="minor">
            <a:schemeClr val="dk1"/>
          </a:fontRef>
        </dgm:style>
      </dgm:prSet>
      <dgm:spPr/>
      <dgm:t>
        <a:bodyPr/>
        <a:lstStyle/>
        <a:p>
          <a:pPr algn="l"/>
          <a:r>
            <a:rPr kumimoji="1" lang="ja-JP" altLang="en-US" dirty="0" smtClean="0"/>
            <a:t>在宅サービス　低</a:t>
          </a:r>
        </a:p>
        <a:p>
          <a:pPr algn="l"/>
          <a:r>
            <a:rPr kumimoji="1" lang="ja-JP" altLang="en-US" dirty="0" smtClean="0"/>
            <a:t>施設・居住系サービス 　低</a:t>
          </a:r>
          <a:endParaRPr kumimoji="1" lang="ja-JP" altLang="en-US" dirty="0"/>
        </a:p>
      </dgm:t>
    </dgm:pt>
    <dgm:pt modelId="{FCC0C256-F4F8-4526-B0D4-87FED6DC3B9B}" type="parTrans" cxnId="{C2522371-03CB-45A4-88AE-9477A09975F0}">
      <dgm:prSet/>
      <dgm:spPr/>
      <dgm:t>
        <a:bodyPr/>
        <a:lstStyle/>
        <a:p>
          <a:endParaRPr kumimoji="1" lang="ja-JP" altLang="en-US"/>
        </a:p>
      </dgm:t>
    </dgm:pt>
    <dgm:pt modelId="{C52121FB-5102-44D6-96B2-865A104BCC61}" type="sibTrans" cxnId="{C2522371-03CB-45A4-88AE-9477A09975F0}">
      <dgm:prSet/>
      <dgm:spPr/>
      <dgm:t>
        <a:bodyPr/>
        <a:lstStyle/>
        <a:p>
          <a:endParaRPr kumimoji="1" lang="ja-JP" altLang="en-US"/>
        </a:p>
      </dgm:t>
    </dgm:pt>
    <dgm:pt modelId="{DF55A89B-FE6C-4010-A6D5-3BB84AADD275}">
      <dgm:prSet phldrT="[テキスト]">
        <dgm:style>
          <a:lnRef idx="1">
            <a:schemeClr val="accent3"/>
          </a:lnRef>
          <a:fillRef idx="2">
            <a:schemeClr val="accent3"/>
          </a:fillRef>
          <a:effectRef idx="1">
            <a:schemeClr val="accent3"/>
          </a:effectRef>
          <a:fontRef idx="minor">
            <a:schemeClr val="dk1"/>
          </a:fontRef>
        </dgm:style>
      </dgm:prSet>
      <dgm:spPr/>
      <dgm:t>
        <a:bodyPr/>
        <a:lstStyle/>
        <a:p>
          <a:pPr algn="l"/>
          <a:r>
            <a:rPr kumimoji="1" lang="ja-JP" altLang="en-US" dirty="0" smtClean="0"/>
            <a:t>在宅サービス　低</a:t>
          </a:r>
        </a:p>
        <a:p>
          <a:pPr algn="l"/>
          <a:r>
            <a:rPr kumimoji="1" lang="ja-JP" altLang="en-US" dirty="0" smtClean="0"/>
            <a:t>施設・居住系サービス 　高</a:t>
          </a:r>
          <a:endParaRPr kumimoji="1" lang="ja-JP" altLang="en-US" dirty="0"/>
        </a:p>
      </dgm:t>
    </dgm:pt>
    <dgm:pt modelId="{828DA569-109F-48FE-8040-8E5DC5D3EAF8}" type="parTrans" cxnId="{0A3781C2-1E52-4977-A61B-562FECE9BF48}">
      <dgm:prSet/>
      <dgm:spPr/>
      <dgm:t>
        <a:bodyPr/>
        <a:lstStyle/>
        <a:p>
          <a:endParaRPr kumimoji="1" lang="ja-JP" altLang="en-US"/>
        </a:p>
      </dgm:t>
    </dgm:pt>
    <dgm:pt modelId="{42B45EA0-78ED-4863-B4C5-3AEDCCE40753}" type="sibTrans" cxnId="{0A3781C2-1E52-4977-A61B-562FECE9BF48}">
      <dgm:prSet/>
      <dgm:spPr/>
      <dgm:t>
        <a:bodyPr/>
        <a:lstStyle/>
        <a:p>
          <a:endParaRPr kumimoji="1" lang="ja-JP" altLang="en-US"/>
        </a:p>
      </dgm:t>
    </dgm:pt>
    <dgm:pt modelId="{BE0149BF-A67E-4FFF-A302-41E8F199C440}" type="pres">
      <dgm:prSet presAssocID="{851D9E26-82F4-4F53-BF23-21894789E74F}" presName="matrix" presStyleCnt="0">
        <dgm:presLayoutVars>
          <dgm:chMax val="1"/>
          <dgm:dir/>
          <dgm:resizeHandles val="exact"/>
        </dgm:presLayoutVars>
      </dgm:prSet>
      <dgm:spPr/>
      <dgm:t>
        <a:bodyPr/>
        <a:lstStyle/>
        <a:p>
          <a:endParaRPr kumimoji="1" lang="ja-JP" altLang="en-US"/>
        </a:p>
      </dgm:t>
    </dgm:pt>
    <dgm:pt modelId="{9678BA6D-F859-426A-B08F-75A3F83154D7}" type="pres">
      <dgm:prSet presAssocID="{851D9E26-82F4-4F53-BF23-21894789E74F}" presName="axisShape" presStyleLbl="bgShp" presStyleIdx="0" presStyleCnt="1"/>
      <dgm:spPr/>
    </dgm:pt>
    <dgm:pt modelId="{633B49F9-CF53-4CA8-8654-E34F9C1C7034}" type="pres">
      <dgm:prSet presAssocID="{851D9E26-82F4-4F53-BF23-21894789E74F}" presName="rect1" presStyleLbl="node1" presStyleIdx="0" presStyleCnt="4">
        <dgm:presLayoutVars>
          <dgm:chMax val="0"/>
          <dgm:chPref val="0"/>
          <dgm:bulletEnabled val="1"/>
        </dgm:presLayoutVars>
      </dgm:prSet>
      <dgm:spPr/>
      <dgm:t>
        <a:bodyPr/>
        <a:lstStyle/>
        <a:p>
          <a:endParaRPr kumimoji="1" lang="ja-JP" altLang="en-US"/>
        </a:p>
      </dgm:t>
    </dgm:pt>
    <dgm:pt modelId="{FB5A0573-2AB4-45EC-93D9-A1C0CED9D462}" type="pres">
      <dgm:prSet presAssocID="{851D9E26-82F4-4F53-BF23-21894789E74F}" presName="rect2" presStyleLbl="node1" presStyleIdx="1" presStyleCnt="4">
        <dgm:presLayoutVars>
          <dgm:chMax val="0"/>
          <dgm:chPref val="0"/>
          <dgm:bulletEnabled val="1"/>
        </dgm:presLayoutVars>
      </dgm:prSet>
      <dgm:spPr/>
      <dgm:t>
        <a:bodyPr/>
        <a:lstStyle/>
        <a:p>
          <a:endParaRPr kumimoji="1" lang="ja-JP" altLang="en-US"/>
        </a:p>
      </dgm:t>
    </dgm:pt>
    <dgm:pt modelId="{5488DBD0-B6CF-48F2-BABE-D81758424A1D}" type="pres">
      <dgm:prSet presAssocID="{851D9E26-82F4-4F53-BF23-21894789E74F}" presName="rect3" presStyleLbl="node1" presStyleIdx="2" presStyleCnt="4">
        <dgm:presLayoutVars>
          <dgm:chMax val="0"/>
          <dgm:chPref val="0"/>
          <dgm:bulletEnabled val="1"/>
        </dgm:presLayoutVars>
      </dgm:prSet>
      <dgm:spPr/>
      <dgm:t>
        <a:bodyPr/>
        <a:lstStyle/>
        <a:p>
          <a:endParaRPr kumimoji="1" lang="ja-JP" altLang="en-US"/>
        </a:p>
      </dgm:t>
    </dgm:pt>
    <dgm:pt modelId="{B82480C7-7F78-4232-ADA9-AFC329048FC6}" type="pres">
      <dgm:prSet presAssocID="{851D9E26-82F4-4F53-BF23-21894789E74F}" presName="rect4" presStyleLbl="node1" presStyleIdx="3" presStyleCnt="4">
        <dgm:presLayoutVars>
          <dgm:chMax val="0"/>
          <dgm:chPref val="0"/>
          <dgm:bulletEnabled val="1"/>
        </dgm:presLayoutVars>
      </dgm:prSet>
      <dgm:spPr/>
      <dgm:t>
        <a:bodyPr/>
        <a:lstStyle/>
        <a:p>
          <a:endParaRPr kumimoji="1" lang="ja-JP" altLang="en-US"/>
        </a:p>
      </dgm:t>
    </dgm:pt>
  </dgm:ptLst>
  <dgm:cxnLst>
    <dgm:cxn modelId="{B26CFB0C-6275-4B41-A6E7-38AD82467399}" type="presOf" srcId="{0CD14719-D45A-44E6-96E3-926F89FACE27}" destId="{FB5A0573-2AB4-45EC-93D9-A1C0CED9D462}" srcOrd="0" destOrd="0" presId="urn:microsoft.com/office/officeart/2005/8/layout/matrix2"/>
    <dgm:cxn modelId="{ECDC2288-45BB-4883-991C-E1A936F14491}" type="presOf" srcId="{55E73255-B690-4DBC-A216-884CBC01EEEE}" destId="{5488DBD0-B6CF-48F2-BABE-D81758424A1D}" srcOrd="0" destOrd="0" presId="urn:microsoft.com/office/officeart/2005/8/layout/matrix2"/>
    <dgm:cxn modelId="{C2522371-03CB-45A4-88AE-9477A09975F0}" srcId="{851D9E26-82F4-4F53-BF23-21894789E74F}" destId="{55E73255-B690-4DBC-A216-884CBC01EEEE}" srcOrd="2" destOrd="0" parTransId="{FCC0C256-F4F8-4526-B0D4-87FED6DC3B9B}" sibTransId="{C52121FB-5102-44D6-96B2-865A104BCC61}"/>
    <dgm:cxn modelId="{3FCBD06E-B300-4176-966C-57270D0856F5}" type="presOf" srcId="{DC42D989-9341-4402-A2FD-3E46CB9A1323}" destId="{633B49F9-CF53-4CA8-8654-E34F9C1C7034}" srcOrd="0" destOrd="0" presId="urn:microsoft.com/office/officeart/2005/8/layout/matrix2"/>
    <dgm:cxn modelId="{EADBC234-EEE4-4853-B8AC-9D60806BB9ED}" srcId="{851D9E26-82F4-4F53-BF23-21894789E74F}" destId="{DC42D989-9341-4402-A2FD-3E46CB9A1323}" srcOrd="0" destOrd="0" parTransId="{CEC28D85-6346-407F-BA86-D645DD408953}" sibTransId="{FC22501E-D145-4F7B-A469-A4C887B817B0}"/>
    <dgm:cxn modelId="{CC1C475B-0BBB-4217-975D-DA87F42C119C}" srcId="{851D9E26-82F4-4F53-BF23-21894789E74F}" destId="{0CD14719-D45A-44E6-96E3-926F89FACE27}" srcOrd="1" destOrd="0" parTransId="{C7010BD5-EA10-42FC-AC02-A304B202E627}" sibTransId="{B3BDD91B-9C2A-4426-BF32-2089C9C91543}"/>
    <dgm:cxn modelId="{0A3781C2-1E52-4977-A61B-562FECE9BF48}" srcId="{851D9E26-82F4-4F53-BF23-21894789E74F}" destId="{DF55A89B-FE6C-4010-A6D5-3BB84AADD275}" srcOrd="3" destOrd="0" parTransId="{828DA569-109F-48FE-8040-8E5DC5D3EAF8}" sibTransId="{42B45EA0-78ED-4863-B4C5-3AEDCCE40753}"/>
    <dgm:cxn modelId="{5C09789B-96D2-464A-9D37-5C696BA1EB9E}" type="presOf" srcId="{DF55A89B-FE6C-4010-A6D5-3BB84AADD275}" destId="{B82480C7-7F78-4232-ADA9-AFC329048FC6}" srcOrd="0" destOrd="0" presId="urn:microsoft.com/office/officeart/2005/8/layout/matrix2"/>
    <dgm:cxn modelId="{5419EC3D-6D5B-4BAF-9985-CB0F06E86E04}" type="presOf" srcId="{851D9E26-82F4-4F53-BF23-21894789E74F}" destId="{BE0149BF-A67E-4FFF-A302-41E8F199C440}" srcOrd="0" destOrd="0" presId="urn:microsoft.com/office/officeart/2005/8/layout/matrix2"/>
    <dgm:cxn modelId="{E7F60047-325A-45C2-BF40-7AEB73345A82}" type="presParOf" srcId="{BE0149BF-A67E-4FFF-A302-41E8F199C440}" destId="{9678BA6D-F859-426A-B08F-75A3F83154D7}" srcOrd="0" destOrd="0" presId="urn:microsoft.com/office/officeart/2005/8/layout/matrix2"/>
    <dgm:cxn modelId="{9FEEC360-BC2B-48E4-852A-7E7E4FFD3658}" type="presParOf" srcId="{BE0149BF-A67E-4FFF-A302-41E8F199C440}" destId="{633B49F9-CF53-4CA8-8654-E34F9C1C7034}" srcOrd="1" destOrd="0" presId="urn:microsoft.com/office/officeart/2005/8/layout/matrix2"/>
    <dgm:cxn modelId="{6C202E2F-B90E-4053-9904-72F3023DB568}" type="presParOf" srcId="{BE0149BF-A67E-4FFF-A302-41E8F199C440}" destId="{FB5A0573-2AB4-45EC-93D9-A1C0CED9D462}" srcOrd="2" destOrd="0" presId="urn:microsoft.com/office/officeart/2005/8/layout/matrix2"/>
    <dgm:cxn modelId="{55ABA78F-BBEB-4B24-B338-CB1A58A9769F}" type="presParOf" srcId="{BE0149BF-A67E-4FFF-A302-41E8F199C440}" destId="{5488DBD0-B6CF-48F2-BABE-D81758424A1D}" srcOrd="3" destOrd="0" presId="urn:microsoft.com/office/officeart/2005/8/layout/matrix2"/>
    <dgm:cxn modelId="{0325498A-B8E1-4EB4-899F-1327A799D905}" type="presParOf" srcId="{BE0149BF-A67E-4FFF-A302-41E8F199C440}" destId="{B82480C7-7F78-4232-ADA9-AFC329048FC6}"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78BA6D-F859-426A-B08F-75A3F83154D7}">
      <dsp:nvSpPr>
        <dsp:cNvPr id="0" name=""/>
        <dsp:cNvSpPr/>
      </dsp:nvSpPr>
      <dsp:spPr>
        <a:xfrm>
          <a:off x="192801" y="0"/>
          <a:ext cx="3142790" cy="3142790"/>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3B49F9-CF53-4CA8-8654-E34F9C1C7034}">
      <dsp:nvSpPr>
        <dsp:cNvPr id="0" name=""/>
        <dsp:cNvSpPr/>
      </dsp:nvSpPr>
      <dsp:spPr>
        <a:xfrm>
          <a:off x="397082" y="204281"/>
          <a:ext cx="1257116" cy="1257116"/>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kumimoji="1" lang="ja-JP" altLang="en-US" sz="1400" kern="1200" dirty="0" smtClean="0"/>
            <a:t>在宅サービス　高</a:t>
          </a:r>
        </a:p>
        <a:p>
          <a:pPr lvl="0" algn="l" defTabSz="622300">
            <a:lnSpc>
              <a:spcPct val="90000"/>
            </a:lnSpc>
            <a:spcBef>
              <a:spcPct val="0"/>
            </a:spcBef>
            <a:spcAft>
              <a:spcPct val="35000"/>
            </a:spcAft>
          </a:pPr>
          <a:r>
            <a:rPr kumimoji="1" lang="ja-JP" altLang="en-US" sz="1400" kern="1200" dirty="0" smtClean="0"/>
            <a:t>施設・居住系サービス 　低</a:t>
          </a:r>
          <a:endParaRPr kumimoji="1" lang="ja-JP" altLang="en-US" sz="1400" kern="1200" dirty="0"/>
        </a:p>
      </dsp:txBody>
      <dsp:txXfrm>
        <a:off x="458449" y="265648"/>
        <a:ext cx="1134382" cy="1134382"/>
      </dsp:txXfrm>
    </dsp:sp>
    <dsp:sp modelId="{FB5A0573-2AB4-45EC-93D9-A1C0CED9D462}">
      <dsp:nvSpPr>
        <dsp:cNvPr id="0" name=""/>
        <dsp:cNvSpPr/>
      </dsp:nvSpPr>
      <dsp:spPr>
        <a:xfrm>
          <a:off x="1874194" y="204281"/>
          <a:ext cx="1257116" cy="1257116"/>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kumimoji="1" lang="ja-JP" altLang="en-US" sz="1400" kern="1200" dirty="0" smtClean="0"/>
            <a:t>在宅サービス　高</a:t>
          </a:r>
        </a:p>
        <a:p>
          <a:pPr lvl="0" algn="l" defTabSz="622300">
            <a:lnSpc>
              <a:spcPct val="90000"/>
            </a:lnSpc>
            <a:spcBef>
              <a:spcPct val="0"/>
            </a:spcBef>
            <a:spcAft>
              <a:spcPct val="35000"/>
            </a:spcAft>
          </a:pPr>
          <a:r>
            <a:rPr kumimoji="1" lang="ja-JP" altLang="en-US" sz="1400" kern="1200" dirty="0" smtClean="0"/>
            <a:t>施設・居住系 サービス　高</a:t>
          </a:r>
          <a:endParaRPr kumimoji="1" lang="ja-JP" altLang="en-US" sz="1400" kern="1200" dirty="0"/>
        </a:p>
      </dsp:txBody>
      <dsp:txXfrm>
        <a:off x="1935561" y="265648"/>
        <a:ext cx="1134382" cy="1134382"/>
      </dsp:txXfrm>
    </dsp:sp>
    <dsp:sp modelId="{5488DBD0-B6CF-48F2-BABE-D81758424A1D}">
      <dsp:nvSpPr>
        <dsp:cNvPr id="0" name=""/>
        <dsp:cNvSpPr/>
      </dsp:nvSpPr>
      <dsp:spPr>
        <a:xfrm>
          <a:off x="397082" y="1681392"/>
          <a:ext cx="1257116" cy="1257116"/>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kumimoji="1" lang="ja-JP" altLang="en-US" sz="1400" kern="1200" dirty="0" smtClean="0"/>
            <a:t>在宅サービス　低</a:t>
          </a:r>
        </a:p>
        <a:p>
          <a:pPr lvl="0" algn="l" defTabSz="622300">
            <a:lnSpc>
              <a:spcPct val="90000"/>
            </a:lnSpc>
            <a:spcBef>
              <a:spcPct val="0"/>
            </a:spcBef>
            <a:spcAft>
              <a:spcPct val="35000"/>
            </a:spcAft>
          </a:pPr>
          <a:r>
            <a:rPr kumimoji="1" lang="ja-JP" altLang="en-US" sz="1400" kern="1200" dirty="0" smtClean="0"/>
            <a:t>施設・居住系サービス 　低</a:t>
          </a:r>
          <a:endParaRPr kumimoji="1" lang="ja-JP" altLang="en-US" sz="1400" kern="1200" dirty="0"/>
        </a:p>
      </dsp:txBody>
      <dsp:txXfrm>
        <a:off x="458449" y="1742759"/>
        <a:ext cx="1134382" cy="1134382"/>
      </dsp:txXfrm>
    </dsp:sp>
    <dsp:sp modelId="{B82480C7-7F78-4232-ADA9-AFC329048FC6}">
      <dsp:nvSpPr>
        <dsp:cNvPr id="0" name=""/>
        <dsp:cNvSpPr/>
      </dsp:nvSpPr>
      <dsp:spPr>
        <a:xfrm>
          <a:off x="1874194" y="1681392"/>
          <a:ext cx="1257116" cy="1257116"/>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kumimoji="1" lang="ja-JP" altLang="en-US" sz="1400" kern="1200" dirty="0" smtClean="0"/>
            <a:t>在宅サービス　低</a:t>
          </a:r>
        </a:p>
        <a:p>
          <a:pPr lvl="0" algn="l" defTabSz="622300">
            <a:lnSpc>
              <a:spcPct val="90000"/>
            </a:lnSpc>
            <a:spcBef>
              <a:spcPct val="0"/>
            </a:spcBef>
            <a:spcAft>
              <a:spcPct val="35000"/>
            </a:spcAft>
          </a:pPr>
          <a:r>
            <a:rPr kumimoji="1" lang="ja-JP" altLang="en-US" sz="1400" kern="1200" dirty="0" smtClean="0"/>
            <a:t>施設・居住系サービス 　高</a:t>
          </a:r>
          <a:endParaRPr kumimoji="1" lang="ja-JP" altLang="en-US" sz="1400" kern="1200" dirty="0"/>
        </a:p>
      </dsp:txBody>
      <dsp:txXfrm>
        <a:off x="1935561" y="1742759"/>
        <a:ext cx="1134382" cy="1134382"/>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FD9C9F0D-E116-46AB-BF4E-B3A9A0595C87}" type="datetimeFigureOut">
              <a:rPr kumimoji="1" lang="ja-JP" altLang="en-US" smtClean="0"/>
              <a:t>2017/9/1</a:t>
            </a:fld>
            <a:endParaRPr kumimoji="1" lang="ja-JP" altLang="en-US" dirty="0"/>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1B432FFA-3324-4869-BCF5-6E97AE8D2D93}" type="slidenum">
              <a:rPr kumimoji="1" lang="ja-JP" altLang="en-US" smtClean="0"/>
              <a:t>‹#›</a:t>
            </a:fld>
            <a:endParaRPr kumimoji="1" lang="ja-JP" altLang="en-US" dirty="0"/>
          </a:p>
        </p:txBody>
      </p:sp>
    </p:spTree>
    <p:extLst>
      <p:ext uri="{BB962C8B-B14F-4D97-AF65-F5344CB8AC3E}">
        <p14:creationId xmlns:p14="http://schemas.microsoft.com/office/powerpoint/2010/main" val="41510472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14" y="213049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12" y="3886202"/>
            <a:ext cx="6400801" cy="1752600"/>
          </a:xfrm>
        </p:spPr>
        <p:txBody>
          <a:bodyPr/>
          <a:lstStyle>
            <a:lvl1pPr marL="0" indent="0" algn="ctr">
              <a:buNone/>
              <a:defRPr>
                <a:solidFill>
                  <a:schemeClr val="tx1">
                    <a:tint val="75000"/>
                  </a:schemeClr>
                </a:solidFill>
              </a:defRPr>
            </a:lvl1pPr>
            <a:lvl2pPr marL="456578" indent="0" algn="ctr">
              <a:buNone/>
              <a:defRPr>
                <a:solidFill>
                  <a:schemeClr val="tx1">
                    <a:tint val="75000"/>
                  </a:schemeClr>
                </a:solidFill>
              </a:defRPr>
            </a:lvl2pPr>
            <a:lvl3pPr marL="913157" indent="0" algn="ctr">
              <a:buNone/>
              <a:defRPr>
                <a:solidFill>
                  <a:schemeClr val="tx1">
                    <a:tint val="75000"/>
                  </a:schemeClr>
                </a:solidFill>
              </a:defRPr>
            </a:lvl3pPr>
            <a:lvl4pPr marL="1369735" indent="0" algn="ctr">
              <a:buNone/>
              <a:defRPr>
                <a:solidFill>
                  <a:schemeClr val="tx1">
                    <a:tint val="75000"/>
                  </a:schemeClr>
                </a:solidFill>
              </a:defRPr>
            </a:lvl4pPr>
            <a:lvl5pPr marL="1826312" indent="0" algn="ctr">
              <a:buNone/>
              <a:defRPr>
                <a:solidFill>
                  <a:schemeClr val="tx1">
                    <a:tint val="75000"/>
                  </a:schemeClr>
                </a:solidFill>
              </a:defRPr>
            </a:lvl5pPr>
            <a:lvl6pPr marL="2282890" indent="0" algn="ctr">
              <a:buNone/>
              <a:defRPr>
                <a:solidFill>
                  <a:schemeClr val="tx1">
                    <a:tint val="75000"/>
                  </a:schemeClr>
                </a:solidFill>
              </a:defRPr>
            </a:lvl6pPr>
            <a:lvl7pPr marL="2739469" indent="0" algn="ctr">
              <a:buNone/>
              <a:defRPr>
                <a:solidFill>
                  <a:schemeClr val="tx1">
                    <a:tint val="75000"/>
                  </a:schemeClr>
                </a:solidFill>
              </a:defRPr>
            </a:lvl7pPr>
            <a:lvl8pPr marL="3196048" indent="0" algn="ctr">
              <a:buNone/>
              <a:defRPr>
                <a:solidFill>
                  <a:schemeClr val="tx1">
                    <a:tint val="75000"/>
                  </a:schemeClr>
                </a:solidFill>
              </a:defRPr>
            </a:lvl8pPr>
            <a:lvl9pPr marL="3652625"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011371A-C4C0-43E0-AC81-3C1FE5AB21FF}"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83287532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7C017B5-2071-4789-9F21-117F4996FE5B}"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244680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78686" y="274665"/>
            <a:ext cx="2227263" cy="5851524"/>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18" y="274665"/>
            <a:ext cx="6530976" cy="585152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6A5BA59-5792-4BA3-B323-D1EAC4AAD244}"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921890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14" y="2130483"/>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12" y="3886202"/>
            <a:ext cx="6400801" cy="1752600"/>
          </a:xfrm>
        </p:spPr>
        <p:txBody>
          <a:bodyPr/>
          <a:lstStyle>
            <a:lvl1pPr marL="0" indent="0" algn="ctr">
              <a:buNone/>
              <a:defRPr>
                <a:solidFill>
                  <a:schemeClr val="tx1">
                    <a:tint val="75000"/>
                  </a:schemeClr>
                </a:solidFill>
              </a:defRPr>
            </a:lvl1pPr>
            <a:lvl2pPr marL="456578" indent="0" algn="ctr">
              <a:buNone/>
              <a:defRPr>
                <a:solidFill>
                  <a:schemeClr val="tx1">
                    <a:tint val="75000"/>
                  </a:schemeClr>
                </a:solidFill>
              </a:defRPr>
            </a:lvl2pPr>
            <a:lvl3pPr marL="913157" indent="0" algn="ctr">
              <a:buNone/>
              <a:defRPr>
                <a:solidFill>
                  <a:schemeClr val="tx1">
                    <a:tint val="75000"/>
                  </a:schemeClr>
                </a:solidFill>
              </a:defRPr>
            </a:lvl3pPr>
            <a:lvl4pPr marL="1369735" indent="0" algn="ctr">
              <a:buNone/>
              <a:defRPr>
                <a:solidFill>
                  <a:schemeClr val="tx1">
                    <a:tint val="75000"/>
                  </a:schemeClr>
                </a:solidFill>
              </a:defRPr>
            </a:lvl4pPr>
            <a:lvl5pPr marL="1826312" indent="0" algn="ctr">
              <a:buNone/>
              <a:defRPr>
                <a:solidFill>
                  <a:schemeClr val="tx1">
                    <a:tint val="75000"/>
                  </a:schemeClr>
                </a:solidFill>
              </a:defRPr>
            </a:lvl5pPr>
            <a:lvl6pPr marL="2282890" indent="0" algn="ctr">
              <a:buNone/>
              <a:defRPr>
                <a:solidFill>
                  <a:schemeClr val="tx1">
                    <a:tint val="75000"/>
                  </a:schemeClr>
                </a:solidFill>
              </a:defRPr>
            </a:lvl6pPr>
            <a:lvl7pPr marL="2739469" indent="0" algn="ctr">
              <a:buNone/>
              <a:defRPr>
                <a:solidFill>
                  <a:schemeClr val="tx1">
                    <a:tint val="75000"/>
                  </a:schemeClr>
                </a:solidFill>
              </a:defRPr>
            </a:lvl7pPr>
            <a:lvl8pPr marL="3196048" indent="0" algn="ctr">
              <a:buNone/>
              <a:defRPr>
                <a:solidFill>
                  <a:schemeClr val="tx1">
                    <a:tint val="75000"/>
                  </a:schemeClr>
                </a:solidFill>
              </a:defRPr>
            </a:lvl8pPr>
            <a:lvl9pPr marL="3652625"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54D93E2-6EB0-4DA7-9D47-E62CD7A635A6}"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8863400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DDD3D06-958D-4503-B6AE-04F66897B47B}"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a:xfrm>
            <a:off x="7010405" y="6465278"/>
            <a:ext cx="2133601" cy="365125"/>
          </a:xfrm>
        </p:spPr>
        <p:txBody>
          <a:bodyPr/>
          <a:lstStyle>
            <a:lvl1pPr>
              <a:defRPr>
                <a:solidFill>
                  <a:schemeClr val="tx1"/>
                </a:solidFill>
              </a:defRPr>
            </a:lvl1p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23075710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34" y="440696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34" y="2906726"/>
            <a:ext cx="7772400" cy="1500187"/>
          </a:xfrm>
        </p:spPr>
        <p:txBody>
          <a:bodyPr anchor="b"/>
          <a:lstStyle>
            <a:lvl1pPr marL="0" indent="0">
              <a:buNone/>
              <a:defRPr sz="2000">
                <a:solidFill>
                  <a:schemeClr val="tx1">
                    <a:tint val="75000"/>
                  </a:schemeClr>
                </a:solidFill>
              </a:defRPr>
            </a:lvl1pPr>
            <a:lvl2pPr marL="456578" indent="0">
              <a:buNone/>
              <a:defRPr sz="1800">
                <a:solidFill>
                  <a:schemeClr val="tx1">
                    <a:tint val="75000"/>
                  </a:schemeClr>
                </a:solidFill>
              </a:defRPr>
            </a:lvl2pPr>
            <a:lvl3pPr marL="913157" indent="0">
              <a:buNone/>
              <a:defRPr sz="1600">
                <a:solidFill>
                  <a:schemeClr val="tx1">
                    <a:tint val="75000"/>
                  </a:schemeClr>
                </a:solidFill>
              </a:defRPr>
            </a:lvl3pPr>
            <a:lvl4pPr marL="1369735" indent="0">
              <a:buNone/>
              <a:defRPr sz="1400">
                <a:solidFill>
                  <a:schemeClr val="tx1">
                    <a:tint val="75000"/>
                  </a:schemeClr>
                </a:solidFill>
              </a:defRPr>
            </a:lvl4pPr>
            <a:lvl5pPr marL="1826312" indent="0">
              <a:buNone/>
              <a:defRPr sz="1400">
                <a:solidFill>
                  <a:schemeClr val="tx1">
                    <a:tint val="75000"/>
                  </a:schemeClr>
                </a:solidFill>
              </a:defRPr>
            </a:lvl5pPr>
            <a:lvl6pPr marL="2282890" indent="0">
              <a:buNone/>
              <a:defRPr sz="1400">
                <a:solidFill>
                  <a:schemeClr val="tx1">
                    <a:tint val="75000"/>
                  </a:schemeClr>
                </a:solidFill>
              </a:defRPr>
            </a:lvl6pPr>
            <a:lvl7pPr marL="2739469" indent="0">
              <a:buNone/>
              <a:defRPr sz="1400">
                <a:solidFill>
                  <a:schemeClr val="tx1">
                    <a:tint val="75000"/>
                  </a:schemeClr>
                </a:solidFill>
              </a:defRPr>
            </a:lvl7pPr>
            <a:lvl8pPr marL="3196048" indent="0">
              <a:buNone/>
              <a:defRPr sz="1400">
                <a:solidFill>
                  <a:schemeClr val="tx1">
                    <a:tint val="75000"/>
                  </a:schemeClr>
                </a:solidFill>
              </a:defRPr>
            </a:lvl8pPr>
            <a:lvl9pPr marL="3652625"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396AB4C-7EC6-49EB-8170-AE3D38B3B1C4}"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230253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21" y="1600219"/>
            <a:ext cx="43783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26045" y="1600219"/>
            <a:ext cx="43799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4482E78-9AA9-43FB-A559-57C6131A284E}"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8906806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34" y="274639"/>
            <a:ext cx="8229599"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29" y="1535115"/>
            <a:ext cx="4040189" cy="639762"/>
          </a:xfrm>
        </p:spPr>
        <p:txBody>
          <a:bodyPr anchor="b"/>
          <a:lstStyle>
            <a:lvl1pPr marL="0" indent="0">
              <a:buNone/>
              <a:defRPr sz="2400" b="1"/>
            </a:lvl1pPr>
            <a:lvl2pPr marL="456578" indent="0">
              <a:buNone/>
              <a:defRPr sz="2000" b="1"/>
            </a:lvl2pPr>
            <a:lvl3pPr marL="913157" indent="0">
              <a:buNone/>
              <a:defRPr sz="1800" b="1"/>
            </a:lvl3pPr>
            <a:lvl4pPr marL="1369735" indent="0">
              <a:buNone/>
              <a:defRPr sz="1600" b="1"/>
            </a:lvl4pPr>
            <a:lvl5pPr marL="1826312" indent="0">
              <a:buNone/>
              <a:defRPr sz="1600" b="1"/>
            </a:lvl5pPr>
            <a:lvl6pPr marL="2282890" indent="0">
              <a:buNone/>
              <a:defRPr sz="1600" b="1"/>
            </a:lvl6pPr>
            <a:lvl7pPr marL="2739469" indent="0">
              <a:buNone/>
              <a:defRPr sz="1600" b="1"/>
            </a:lvl7pPr>
            <a:lvl8pPr marL="3196048" indent="0">
              <a:buNone/>
              <a:defRPr sz="1600" b="1"/>
            </a:lvl8pPr>
            <a:lvl9pPr marL="3652625"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29" y="2174875"/>
            <a:ext cx="40401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32" y="1535115"/>
            <a:ext cx="4041774" cy="639762"/>
          </a:xfrm>
        </p:spPr>
        <p:txBody>
          <a:bodyPr anchor="b"/>
          <a:lstStyle>
            <a:lvl1pPr marL="0" indent="0">
              <a:buNone/>
              <a:defRPr sz="2400" b="1"/>
            </a:lvl1pPr>
            <a:lvl2pPr marL="456578" indent="0">
              <a:buNone/>
              <a:defRPr sz="2000" b="1"/>
            </a:lvl2pPr>
            <a:lvl3pPr marL="913157" indent="0">
              <a:buNone/>
              <a:defRPr sz="1800" b="1"/>
            </a:lvl3pPr>
            <a:lvl4pPr marL="1369735" indent="0">
              <a:buNone/>
              <a:defRPr sz="1600" b="1"/>
            </a:lvl4pPr>
            <a:lvl5pPr marL="1826312" indent="0">
              <a:buNone/>
              <a:defRPr sz="1600" b="1"/>
            </a:lvl5pPr>
            <a:lvl6pPr marL="2282890" indent="0">
              <a:buNone/>
              <a:defRPr sz="1600" b="1"/>
            </a:lvl6pPr>
            <a:lvl7pPr marL="2739469" indent="0">
              <a:buNone/>
              <a:defRPr sz="1600" b="1"/>
            </a:lvl7pPr>
            <a:lvl8pPr marL="3196048" indent="0">
              <a:buNone/>
              <a:defRPr sz="1600" b="1"/>
            </a:lvl8pPr>
            <a:lvl9pPr marL="3652625"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32" y="2174875"/>
            <a:ext cx="404177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F672780-2E70-462E-B0C0-73535F8A2A1A}"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167096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EE5113C-45B1-46CA-9EC3-2DE25900B9FF}"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8452975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E0A13E9-1704-4994-94E2-ADCE8461E018}"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3323505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33" y="273051"/>
            <a:ext cx="3008313" cy="11620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65"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33" y="1435103"/>
            <a:ext cx="3008313" cy="4691062"/>
          </a:xfrm>
        </p:spPr>
        <p:txBody>
          <a:bodyPr/>
          <a:lstStyle>
            <a:lvl1pPr marL="0" indent="0">
              <a:buNone/>
              <a:defRPr sz="1400"/>
            </a:lvl1pPr>
            <a:lvl2pPr marL="456578" indent="0">
              <a:buNone/>
              <a:defRPr sz="1200"/>
            </a:lvl2pPr>
            <a:lvl3pPr marL="913157" indent="0">
              <a:buNone/>
              <a:defRPr sz="1000"/>
            </a:lvl3pPr>
            <a:lvl4pPr marL="1369735" indent="0">
              <a:buNone/>
              <a:defRPr sz="900"/>
            </a:lvl4pPr>
            <a:lvl5pPr marL="1826312" indent="0">
              <a:buNone/>
              <a:defRPr sz="900"/>
            </a:lvl5pPr>
            <a:lvl6pPr marL="2282890" indent="0">
              <a:buNone/>
              <a:defRPr sz="900"/>
            </a:lvl6pPr>
            <a:lvl7pPr marL="2739469" indent="0">
              <a:buNone/>
              <a:defRPr sz="900"/>
            </a:lvl7pPr>
            <a:lvl8pPr marL="3196048" indent="0">
              <a:buNone/>
              <a:defRPr sz="900"/>
            </a:lvl8pPr>
            <a:lvl9pPr marL="365262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E967732-B70D-41E7-AD1B-8590F51B9C80}"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955691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D2D9FC6-A8CE-447A-A93C-8ECE84E859D9}"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a:xfrm>
            <a:off x="7010405" y="6465290"/>
            <a:ext cx="2133601" cy="365125"/>
          </a:xfrm>
        </p:spPr>
        <p:txBody>
          <a:bodyPr/>
          <a:lstStyle>
            <a:lvl1pPr>
              <a:defRPr>
                <a:solidFill>
                  <a:schemeClr val="tx1"/>
                </a:solidFill>
              </a:defRPr>
            </a:lvl1p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97210026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14"/>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92" y="612789"/>
            <a:ext cx="5486400" cy="4114800"/>
          </a:xfrm>
        </p:spPr>
        <p:txBody>
          <a:bodyPr/>
          <a:lstStyle>
            <a:lvl1pPr marL="0" indent="0">
              <a:buNone/>
              <a:defRPr sz="3200"/>
            </a:lvl1pPr>
            <a:lvl2pPr marL="456578" indent="0">
              <a:buNone/>
              <a:defRPr sz="2800"/>
            </a:lvl2pPr>
            <a:lvl3pPr marL="913157" indent="0">
              <a:buNone/>
              <a:defRPr sz="2400"/>
            </a:lvl3pPr>
            <a:lvl4pPr marL="1369735" indent="0">
              <a:buNone/>
              <a:defRPr sz="2000"/>
            </a:lvl4pPr>
            <a:lvl5pPr marL="1826312" indent="0">
              <a:buNone/>
              <a:defRPr sz="2000"/>
            </a:lvl5pPr>
            <a:lvl6pPr marL="2282890" indent="0">
              <a:buNone/>
              <a:defRPr sz="2000"/>
            </a:lvl6pPr>
            <a:lvl7pPr marL="2739469" indent="0">
              <a:buNone/>
              <a:defRPr sz="2000"/>
            </a:lvl7pPr>
            <a:lvl8pPr marL="3196048" indent="0">
              <a:buNone/>
              <a:defRPr sz="2000"/>
            </a:lvl8pPr>
            <a:lvl9pPr marL="3652625"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92" y="5367340"/>
            <a:ext cx="5486400" cy="804862"/>
          </a:xfrm>
        </p:spPr>
        <p:txBody>
          <a:bodyPr/>
          <a:lstStyle>
            <a:lvl1pPr marL="0" indent="0">
              <a:buNone/>
              <a:defRPr sz="1400"/>
            </a:lvl1pPr>
            <a:lvl2pPr marL="456578" indent="0">
              <a:buNone/>
              <a:defRPr sz="1200"/>
            </a:lvl2pPr>
            <a:lvl3pPr marL="913157" indent="0">
              <a:buNone/>
              <a:defRPr sz="1000"/>
            </a:lvl3pPr>
            <a:lvl4pPr marL="1369735" indent="0">
              <a:buNone/>
              <a:defRPr sz="900"/>
            </a:lvl4pPr>
            <a:lvl5pPr marL="1826312" indent="0">
              <a:buNone/>
              <a:defRPr sz="900"/>
            </a:lvl5pPr>
            <a:lvl6pPr marL="2282890" indent="0">
              <a:buNone/>
              <a:defRPr sz="900"/>
            </a:lvl6pPr>
            <a:lvl7pPr marL="2739469" indent="0">
              <a:buNone/>
              <a:defRPr sz="900"/>
            </a:lvl7pPr>
            <a:lvl8pPr marL="3196048" indent="0">
              <a:buNone/>
              <a:defRPr sz="900"/>
            </a:lvl8pPr>
            <a:lvl9pPr marL="365262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42DB654-E2D8-4254-9F2E-0C4B36EDB1B9}"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3395090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9B5809-B6F6-43B6-AAA6-B32A2E564AEA}"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9307423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78686" y="274655"/>
            <a:ext cx="2227263" cy="5851524"/>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18" y="274655"/>
            <a:ext cx="6530976" cy="585152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FFD790E-0379-4050-9E32-671DC7D78ADA}"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2540486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14" y="2130480"/>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12" y="3886202"/>
            <a:ext cx="6400801" cy="1752600"/>
          </a:xfrm>
        </p:spPr>
        <p:txBody>
          <a:bodyPr/>
          <a:lstStyle>
            <a:lvl1pPr marL="0" indent="0" algn="ctr">
              <a:buNone/>
              <a:defRPr>
                <a:solidFill>
                  <a:schemeClr val="tx1">
                    <a:tint val="75000"/>
                  </a:schemeClr>
                </a:solidFill>
              </a:defRPr>
            </a:lvl1pPr>
            <a:lvl2pPr marL="456578" indent="0" algn="ctr">
              <a:buNone/>
              <a:defRPr>
                <a:solidFill>
                  <a:schemeClr val="tx1">
                    <a:tint val="75000"/>
                  </a:schemeClr>
                </a:solidFill>
              </a:defRPr>
            </a:lvl2pPr>
            <a:lvl3pPr marL="913157" indent="0" algn="ctr">
              <a:buNone/>
              <a:defRPr>
                <a:solidFill>
                  <a:schemeClr val="tx1">
                    <a:tint val="75000"/>
                  </a:schemeClr>
                </a:solidFill>
              </a:defRPr>
            </a:lvl3pPr>
            <a:lvl4pPr marL="1369735" indent="0" algn="ctr">
              <a:buNone/>
              <a:defRPr>
                <a:solidFill>
                  <a:schemeClr val="tx1">
                    <a:tint val="75000"/>
                  </a:schemeClr>
                </a:solidFill>
              </a:defRPr>
            </a:lvl4pPr>
            <a:lvl5pPr marL="1826312" indent="0" algn="ctr">
              <a:buNone/>
              <a:defRPr>
                <a:solidFill>
                  <a:schemeClr val="tx1">
                    <a:tint val="75000"/>
                  </a:schemeClr>
                </a:solidFill>
              </a:defRPr>
            </a:lvl5pPr>
            <a:lvl6pPr marL="2282890" indent="0" algn="ctr">
              <a:buNone/>
              <a:defRPr>
                <a:solidFill>
                  <a:schemeClr val="tx1">
                    <a:tint val="75000"/>
                  </a:schemeClr>
                </a:solidFill>
              </a:defRPr>
            </a:lvl6pPr>
            <a:lvl7pPr marL="2739469" indent="0" algn="ctr">
              <a:buNone/>
              <a:defRPr>
                <a:solidFill>
                  <a:schemeClr val="tx1">
                    <a:tint val="75000"/>
                  </a:schemeClr>
                </a:solidFill>
              </a:defRPr>
            </a:lvl7pPr>
            <a:lvl8pPr marL="3196048" indent="0" algn="ctr">
              <a:buNone/>
              <a:defRPr>
                <a:solidFill>
                  <a:schemeClr val="tx1">
                    <a:tint val="75000"/>
                  </a:schemeClr>
                </a:solidFill>
              </a:defRPr>
            </a:lvl8pPr>
            <a:lvl9pPr marL="3652625"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CCA98A96-2D2A-4C74-B4BD-FD53199B56A2}"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430295626"/>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BB3555D-2456-4823-92A3-2666DE04DC53}"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a:xfrm>
            <a:off x="7010405" y="6465275"/>
            <a:ext cx="2133601" cy="365125"/>
          </a:xfrm>
        </p:spPr>
        <p:txBody>
          <a:bodyPr/>
          <a:lstStyle>
            <a:lvl1pPr>
              <a:defRPr>
                <a:solidFill>
                  <a:schemeClr val="tx1"/>
                </a:solidFill>
              </a:defRPr>
            </a:lvl1p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803554594"/>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34" y="4406957"/>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34" y="2906723"/>
            <a:ext cx="7772400" cy="1500187"/>
          </a:xfrm>
        </p:spPr>
        <p:txBody>
          <a:bodyPr anchor="b"/>
          <a:lstStyle>
            <a:lvl1pPr marL="0" indent="0">
              <a:buNone/>
              <a:defRPr sz="2000">
                <a:solidFill>
                  <a:schemeClr val="tx1">
                    <a:tint val="75000"/>
                  </a:schemeClr>
                </a:solidFill>
              </a:defRPr>
            </a:lvl1pPr>
            <a:lvl2pPr marL="456578" indent="0">
              <a:buNone/>
              <a:defRPr sz="1800">
                <a:solidFill>
                  <a:schemeClr val="tx1">
                    <a:tint val="75000"/>
                  </a:schemeClr>
                </a:solidFill>
              </a:defRPr>
            </a:lvl2pPr>
            <a:lvl3pPr marL="913157" indent="0">
              <a:buNone/>
              <a:defRPr sz="1600">
                <a:solidFill>
                  <a:schemeClr val="tx1">
                    <a:tint val="75000"/>
                  </a:schemeClr>
                </a:solidFill>
              </a:defRPr>
            </a:lvl3pPr>
            <a:lvl4pPr marL="1369735" indent="0">
              <a:buNone/>
              <a:defRPr sz="1400">
                <a:solidFill>
                  <a:schemeClr val="tx1">
                    <a:tint val="75000"/>
                  </a:schemeClr>
                </a:solidFill>
              </a:defRPr>
            </a:lvl4pPr>
            <a:lvl5pPr marL="1826312" indent="0">
              <a:buNone/>
              <a:defRPr sz="1400">
                <a:solidFill>
                  <a:schemeClr val="tx1">
                    <a:tint val="75000"/>
                  </a:schemeClr>
                </a:solidFill>
              </a:defRPr>
            </a:lvl5pPr>
            <a:lvl6pPr marL="2282890" indent="0">
              <a:buNone/>
              <a:defRPr sz="1400">
                <a:solidFill>
                  <a:schemeClr val="tx1">
                    <a:tint val="75000"/>
                  </a:schemeClr>
                </a:solidFill>
              </a:defRPr>
            </a:lvl6pPr>
            <a:lvl7pPr marL="2739469" indent="0">
              <a:buNone/>
              <a:defRPr sz="1400">
                <a:solidFill>
                  <a:schemeClr val="tx1">
                    <a:tint val="75000"/>
                  </a:schemeClr>
                </a:solidFill>
              </a:defRPr>
            </a:lvl7pPr>
            <a:lvl8pPr marL="3196048" indent="0">
              <a:buNone/>
              <a:defRPr sz="1400">
                <a:solidFill>
                  <a:schemeClr val="tx1">
                    <a:tint val="75000"/>
                  </a:schemeClr>
                </a:solidFill>
              </a:defRPr>
            </a:lvl8pPr>
            <a:lvl9pPr marL="3652625"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1854F5C-2D93-4075-9E66-CFACFDD9FE33}"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9415177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18" y="1600216"/>
            <a:ext cx="43783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26042" y="1600216"/>
            <a:ext cx="43799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AF288DB-5AC2-45F6-885C-D9365E776571}"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4001645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31" y="274639"/>
            <a:ext cx="8229599"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26" y="1535115"/>
            <a:ext cx="4040189" cy="639762"/>
          </a:xfrm>
        </p:spPr>
        <p:txBody>
          <a:bodyPr anchor="b"/>
          <a:lstStyle>
            <a:lvl1pPr marL="0" indent="0">
              <a:buNone/>
              <a:defRPr sz="2400" b="1"/>
            </a:lvl1pPr>
            <a:lvl2pPr marL="456578" indent="0">
              <a:buNone/>
              <a:defRPr sz="2000" b="1"/>
            </a:lvl2pPr>
            <a:lvl3pPr marL="913157" indent="0">
              <a:buNone/>
              <a:defRPr sz="1800" b="1"/>
            </a:lvl3pPr>
            <a:lvl4pPr marL="1369735" indent="0">
              <a:buNone/>
              <a:defRPr sz="1600" b="1"/>
            </a:lvl4pPr>
            <a:lvl5pPr marL="1826312" indent="0">
              <a:buNone/>
              <a:defRPr sz="1600" b="1"/>
            </a:lvl5pPr>
            <a:lvl6pPr marL="2282890" indent="0">
              <a:buNone/>
              <a:defRPr sz="1600" b="1"/>
            </a:lvl6pPr>
            <a:lvl7pPr marL="2739469" indent="0">
              <a:buNone/>
              <a:defRPr sz="1600" b="1"/>
            </a:lvl7pPr>
            <a:lvl8pPr marL="3196048" indent="0">
              <a:buNone/>
              <a:defRPr sz="1600" b="1"/>
            </a:lvl8pPr>
            <a:lvl9pPr marL="3652625"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26" y="2174875"/>
            <a:ext cx="40401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32" y="1535115"/>
            <a:ext cx="4041774" cy="639762"/>
          </a:xfrm>
        </p:spPr>
        <p:txBody>
          <a:bodyPr anchor="b"/>
          <a:lstStyle>
            <a:lvl1pPr marL="0" indent="0">
              <a:buNone/>
              <a:defRPr sz="2400" b="1"/>
            </a:lvl1pPr>
            <a:lvl2pPr marL="456578" indent="0">
              <a:buNone/>
              <a:defRPr sz="2000" b="1"/>
            </a:lvl2pPr>
            <a:lvl3pPr marL="913157" indent="0">
              <a:buNone/>
              <a:defRPr sz="1800" b="1"/>
            </a:lvl3pPr>
            <a:lvl4pPr marL="1369735" indent="0">
              <a:buNone/>
              <a:defRPr sz="1600" b="1"/>
            </a:lvl4pPr>
            <a:lvl5pPr marL="1826312" indent="0">
              <a:buNone/>
              <a:defRPr sz="1600" b="1"/>
            </a:lvl5pPr>
            <a:lvl6pPr marL="2282890" indent="0">
              <a:buNone/>
              <a:defRPr sz="1600" b="1"/>
            </a:lvl6pPr>
            <a:lvl7pPr marL="2739469" indent="0">
              <a:buNone/>
              <a:defRPr sz="1600" b="1"/>
            </a:lvl7pPr>
            <a:lvl8pPr marL="3196048" indent="0">
              <a:buNone/>
              <a:defRPr sz="1600" b="1"/>
            </a:lvl8pPr>
            <a:lvl9pPr marL="3652625"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32" y="2174875"/>
            <a:ext cx="404177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A69D46C-4B68-47F8-9B25-5DFAD44A0555}"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1870085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FD9B24F-91AD-4D0E-A986-BF745A01AD53}"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4111648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0ECAEF-5CF7-45E8-97C4-5237AB0F4437}"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986235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34" y="4406972"/>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34" y="2906738"/>
            <a:ext cx="7772400" cy="1500187"/>
          </a:xfrm>
        </p:spPr>
        <p:txBody>
          <a:bodyPr anchor="b"/>
          <a:lstStyle>
            <a:lvl1pPr marL="0" indent="0">
              <a:buNone/>
              <a:defRPr sz="2000">
                <a:solidFill>
                  <a:schemeClr val="tx1">
                    <a:tint val="75000"/>
                  </a:schemeClr>
                </a:solidFill>
              </a:defRPr>
            </a:lvl1pPr>
            <a:lvl2pPr marL="456578" indent="0">
              <a:buNone/>
              <a:defRPr sz="1800">
                <a:solidFill>
                  <a:schemeClr val="tx1">
                    <a:tint val="75000"/>
                  </a:schemeClr>
                </a:solidFill>
              </a:defRPr>
            </a:lvl2pPr>
            <a:lvl3pPr marL="913157" indent="0">
              <a:buNone/>
              <a:defRPr sz="1600">
                <a:solidFill>
                  <a:schemeClr val="tx1">
                    <a:tint val="75000"/>
                  </a:schemeClr>
                </a:solidFill>
              </a:defRPr>
            </a:lvl3pPr>
            <a:lvl4pPr marL="1369735" indent="0">
              <a:buNone/>
              <a:defRPr sz="1400">
                <a:solidFill>
                  <a:schemeClr val="tx1">
                    <a:tint val="75000"/>
                  </a:schemeClr>
                </a:solidFill>
              </a:defRPr>
            </a:lvl4pPr>
            <a:lvl5pPr marL="1826312" indent="0">
              <a:buNone/>
              <a:defRPr sz="1400">
                <a:solidFill>
                  <a:schemeClr val="tx1">
                    <a:tint val="75000"/>
                  </a:schemeClr>
                </a:solidFill>
              </a:defRPr>
            </a:lvl5pPr>
            <a:lvl6pPr marL="2282890" indent="0">
              <a:buNone/>
              <a:defRPr sz="1400">
                <a:solidFill>
                  <a:schemeClr val="tx1">
                    <a:tint val="75000"/>
                  </a:schemeClr>
                </a:solidFill>
              </a:defRPr>
            </a:lvl6pPr>
            <a:lvl7pPr marL="2739469" indent="0">
              <a:buNone/>
              <a:defRPr sz="1400">
                <a:solidFill>
                  <a:schemeClr val="tx1">
                    <a:tint val="75000"/>
                  </a:schemeClr>
                </a:solidFill>
              </a:defRPr>
            </a:lvl7pPr>
            <a:lvl8pPr marL="3196048" indent="0">
              <a:buNone/>
              <a:defRPr sz="1400">
                <a:solidFill>
                  <a:schemeClr val="tx1">
                    <a:tint val="75000"/>
                  </a:schemeClr>
                </a:solidFill>
              </a:defRPr>
            </a:lvl8pPr>
            <a:lvl9pPr marL="3652625"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01C93934-B282-4A15-AEB6-1B2C1E984DEB}"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7525523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30" y="273051"/>
            <a:ext cx="3008313" cy="11620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65"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30" y="1435103"/>
            <a:ext cx="3008313" cy="4691062"/>
          </a:xfrm>
        </p:spPr>
        <p:txBody>
          <a:bodyPr/>
          <a:lstStyle>
            <a:lvl1pPr marL="0" indent="0">
              <a:buNone/>
              <a:defRPr sz="1400"/>
            </a:lvl1pPr>
            <a:lvl2pPr marL="456578" indent="0">
              <a:buNone/>
              <a:defRPr sz="1200"/>
            </a:lvl2pPr>
            <a:lvl3pPr marL="913157" indent="0">
              <a:buNone/>
              <a:defRPr sz="1000"/>
            </a:lvl3pPr>
            <a:lvl4pPr marL="1369735" indent="0">
              <a:buNone/>
              <a:defRPr sz="900"/>
            </a:lvl4pPr>
            <a:lvl5pPr marL="1826312" indent="0">
              <a:buNone/>
              <a:defRPr sz="900"/>
            </a:lvl5pPr>
            <a:lvl6pPr marL="2282890" indent="0">
              <a:buNone/>
              <a:defRPr sz="900"/>
            </a:lvl6pPr>
            <a:lvl7pPr marL="2739469" indent="0">
              <a:buNone/>
              <a:defRPr sz="900"/>
            </a:lvl7pPr>
            <a:lvl8pPr marL="3196048" indent="0">
              <a:buNone/>
              <a:defRPr sz="900"/>
            </a:lvl8pPr>
            <a:lvl9pPr marL="365262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97C4C4B-4933-4B5C-82C9-13632CC47946}"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49963199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11"/>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92" y="612786"/>
            <a:ext cx="5486400" cy="4114800"/>
          </a:xfrm>
        </p:spPr>
        <p:txBody>
          <a:bodyPr/>
          <a:lstStyle>
            <a:lvl1pPr marL="0" indent="0">
              <a:buNone/>
              <a:defRPr sz="3200"/>
            </a:lvl1pPr>
            <a:lvl2pPr marL="456578" indent="0">
              <a:buNone/>
              <a:defRPr sz="2800"/>
            </a:lvl2pPr>
            <a:lvl3pPr marL="913157" indent="0">
              <a:buNone/>
              <a:defRPr sz="2400"/>
            </a:lvl3pPr>
            <a:lvl4pPr marL="1369735" indent="0">
              <a:buNone/>
              <a:defRPr sz="2000"/>
            </a:lvl4pPr>
            <a:lvl5pPr marL="1826312" indent="0">
              <a:buNone/>
              <a:defRPr sz="2000"/>
            </a:lvl5pPr>
            <a:lvl6pPr marL="2282890" indent="0">
              <a:buNone/>
              <a:defRPr sz="2000"/>
            </a:lvl6pPr>
            <a:lvl7pPr marL="2739469" indent="0">
              <a:buNone/>
              <a:defRPr sz="2000"/>
            </a:lvl7pPr>
            <a:lvl8pPr marL="3196048" indent="0">
              <a:buNone/>
              <a:defRPr sz="2000"/>
            </a:lvl8pPr>
            <a:lvl9pPr marL="3652625"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92" y="5367340"/>
            <a:ext cx="5486400" cy="804862"/>
          </a:xfrm>
        </p:spPr>
        <p:txBody>
          <a:bodyPr/>
          <a:lstStyle>
            <a:lvl1pPr marL="0" indent="0">
              <a:buNone/>
              <a:defRPr sz="1400"/>
            </a:lvl1pPr>
            <a:lvl2pPr marL="456578" indent="0">
              <a:buNone/>
              <a:defRPr sz="1200"/>
            </a:lvl2pPr>
            <a:lvl3pPr marL="913157" indent="0">
              <a:buNone/>
              <a:defRPr sz="1000"/>
            </a:lvl3pPr>
            <a:lvl4pPr marL="1369735" indent="0">
              <a:buNone/>
              <a:defRPr sz="900"/>
            </a:lvl4pPr>
            <a:lvl5pPr marL="1826312" indent="0">
              <a:buNone/>
              <a:defRPr sz="900"/>
            </a:lvl5pPr>
            <a:lvl6pPr marL="2282890" indent="0">
              <a:buNone/>
              <a:defRPr sz="900"/>
            </a:lvl6pPr>
            <a:lvl7pPr marL="2739469" indent="0">
              <a:buNone/>
              <a:defRPr sz="900"/>
            </a:lvl7pPr>
            <a:lvl8pPr marL="3196048" indent="0">
              <a:buNone/>
              <a:defRPr sz="900"/>
            </a:lvl8pPr>
            <a:lvl9pPr marL="365262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65C71B8-7B3F-4875-A589-CAA6119F7CE2}"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5467763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25022B1-FF45-4004-B80D-2BC04A1FDA05}"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8049352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78686" y="274652"/>
            <a:ext cx="2227263" cy="5851524"/>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18" y="274652"/>
            <a:ext cx="6530976" cy="585152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70BADFF-E540-4147-9CCF-15B0DAF7E9C0}"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2620577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14" y="2130476"/>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12" y="3886202"/>
            <a:ext cx="6400801" cy="1752600"/>
          </a:xfrm>
        </p:spPr>
        <p:txBody>
          <a:bodyPr/>
          <a:lstStyle>
            <a:lvl1pPr marL="0" indent="0" algn="ctr">
              <a:buNone/>
              <a:defRPr>
                <a:solidFill>
                  <a:schemeClr val="tx1">
                    <a:tint val="75000"/>
                  </a:schemeClr>
                </a:solidFill>
              </a:defRPr>
            </a:lvl1pPr>
            <a:lvl2pPr marL="456578" indent="0" algn="ctr">
              <a:buNone/>
              <a:defRPr>
                <a:solidFill>
                  <a:schemeClr val="tx1">
                    <a:tint val="75000"/>
                  </a:schemeClr>
                </a:solidFill>
              </a:defRPr>
            </a:lvl2pPr>
            <a:lvl3pPr marL="913157" indent="0" algn="ctr">
              <a:buNone/>
              <a:defRPr>
                <a:solidFill>
                  <a:schemeClr val="tx1">
                    <a:tint val="75000"/>
                  </a:schemeClr>
                </a:solidFill>
              </a:defRPr>
            </a:lvl3pPr>
            <a:lvl4pPr marL="1369735" indent="0" algn="ctr">
              <a:buNone/>
              <a:defRPr>
                <a:solidFill>
                  <a:schemeClr val="tx1">
                    <a:tint val="75000"/>
                  </a:schemeClr>
                </a:solidFill>
              </a:defRPr>
            </a:lvl4pPr>
            <a:lvl5pPr marL="1826312" indent="0" algn="ctr">
              <a:buNone/>
              <a:defRPr>
                <a:solidFill>
                  <a:schemeClr val="tx1">
                    <a:tint val="75000"/>
                  </a:schemeClr>
                </a:solidFill>
              </a:defRPr>
            </a:lvl5pPr>
            <a:lvl6pPr marL="2282890" indent="0" algn="ctr">
              <a:buNone/>
              <a:defRPr>
                <a:solidFill>
                  <a:schemeClr val="tx1">
                    <a:tint val="75000"/>
                  </a:schemeClr>
                </a:solidFill>
              </a:defRPr>
            </a:lvl6pPr>
            <a:lvl7pPr marL="2739469" indent="0" algn="ctr">
              <a:buNone/>
              <a:defRPr>
                <a:solidFill>
                  <a:schemeClr val="tx1">
                    <a:tint val="75000"/>
                  </a:schemeClr>
                </a:solidFill>
              </a:defRPr>
            </a:lvl7pPr>
            <a:lvl8pPr marL="3196048" indent="0" algn="ctr">
              <a:buNone/>
              <a:defRPr>
                <a:solidFill>
                  <a:schemeClr val="tx1">
                    <a:tint val="75000"/>
                  </a:schemeClr>
                </a:solidFill>
              </a:defRPr>
            </a:lvl8pPr>
            <a:lvl9pPr marL="3652625"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CDC1CB0-67A4-44CE-9E6A-0C80050C4BF0}"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4127509594"/>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246724B-EE8B-43C0-BB9B-940E6893A8BD}"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a:xfrm>
            <a:off x="7010405" y="6465271"/>
            <a:ext cx="2133601" cy="365125"/>
          </a:xfrm>
        </p:spPr>
        <p:txBody>
          <a:bodyPr/>
          <a:lstStyle>
            <a:lvl1pPr>
              <a:defRPr>
                <a:solidFill>
                  <a:schemeClr val="tx1"/>
                </a:solidFill>
              </a:defRPr>
            </a:lvl1p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644545142"/>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34" y="4406953"/>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34" y="2906719"/>
            <a:ext cx="7772400" cy="1500187"/>
          </a:xfrm>
        </p:spPr>
        <p:txBody>
          <a:bodyPr anchor="b"/>
          <a:lstStyle>
            <a:lvl1pPr marL="0" indent="0">
              <a:buNone/>
              <a:defRPr sz="2000">
                <a:solidFill>
                  <a:schemeClr val="tx1">
                    <a:tint val="75000"/>
                  </a:schemeClr>
                </a:solidFill>
              </a:defRPr>
            </a:lvl1pPr>
            <a:lvl2pPr marL="456578" indent="0">
              <a:buNone/>
              <a:defRPr sz="1800">
                <a:solidFill>
                  <a:schemeClr val="tx1">
                    <a:tint val="75000"/>
                  </a:schemeClr>
                </a:solidFill>
              </a:defRPr>
            </a:lvl2pPr>
            <a:lvl3pPr marL="913157" indent="0">
              <a:buNone/>
              <a:defRPr sz="1600">
                <a:solidFill>
                  <a:schemeClr val="tx1">
                    <a:tint val="75000"/>
                  </a:schemeClr>
                </a:solidFill>
              </a:defRPr>
            </a:lvl3pPr>
            <a:lvl4pPr marL="1369735" indent="0">
              <a:buNone/>
              <a:defRPr sz="1400">
                <a:solidFill>
                  <a:schemeClr val="tx1">
                    <a:tint val="75000"/>
                  </a:schemeClr>
                </a:solidFill>
              </a:defRPr>
            </a:lvl4pPr>
            <a:lvl5pPr marL="1826312" indent="0">
              <a:buNone/>
              <a:defRPr sz="1400">
                <a:solidFill>
                  <a:schemeClr val="tx1">
                    <a:tint val="75000"/>
                  </a:schemeClr>
                </a:solidFill>
              </a:defRPr>
            </a:lvl5pPr>
            <a:lvl6pPr marL="2282890" indent="0">
              <a:buNone/>
              <a:defRPr sz="1400">
                <a:solidFill>
                  <a:schemeClr val="tx1">
                    <a:tint val="75000"/>
                  </a:schemeClr>
                </a:solidFill>
              </a:defRPr>
            </a:lvl6pPr>
            <a:lvl7pPr marL="2739469" indent="0">
              <a:buNone/>
              <a:defRPr sz="1400">
                <a:solidFill>
                  <a:schemeClr val="tx1">
                    <a:tint val="75000"/>
                  </a:schemeClr>
                </a:solidFill>
              </a:defRPr>
            </a:lvl7pPr>
            <a:lvl8pPr marL="3196048" indent="0">
              <a:buNone/>
              <a:defRPr sz="1400">
                <a:solidFill>
                  <a:schemeClr val="tx1">
                    <a:tint val="75000"/>
                  </a:schemeClr>
                </a:solidFill>
              </a:defRPr>
            </a:lvl8pPr>
            <a:lvl9pPr marL="3652625"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24D2EB3-D015-485D-A2E6-67ECFCDD3660}"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51505991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14" y="1600212"/>
            <a:ext cx="43783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26038" y="1600212"/>
            <a:ext cx="43799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01A357B-A220-4830-A182-3789EC473899}"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6167673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27" y="274639"/>
            <a:ext cx="8229599"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22" y="1535115"/>
            <a:ext cx="4040189" cy="639762"/>
          </a:xfrm>
        </p:spPr>
        <p:txBody>
          <a:bodyPr anchor="b"/>
          <a:lstStyle>
            <a:lvl1pPr marL="0" indent="0">
              <a:buNone/>
              <a:defRPr sz="2400" b="1"/>
            </a:lvl1pPr>
            <a:lvl2pPr marL="456578" indent="0">
              <a:buNone/>
              <a:defRPr sz="2000" b="1"/>
            </a:lvl2pPr>
            <a:lvl3pPr marL="913157" indent="0">
              <a:buNone/>
              <a:defRPr sz="1800" b="1"/>
            </a:lvl3pPr>
            <a:lvl4pPr marL="1369735" indent="0">
              <a:buNone/>
              <a:defRPr sz="1600" b="1"/>
            </a:lvl4pPr>
            <a:lvl5pPr marL="1826312" indent="0">
              <a:buNone/>
              <a:defRPr sz="1600" b="1"/>
            </a:lvl5pPr>
            <a:lvl6pPr marL="2282890" indent="0">
              <a:buNone/>
              <a:defRPr sz="1600" b="1"/>
            </a:lvl6pPr>
            <a:lvl7pPr marL="2739469" indent="0">
              <a:buNone/>
              <a:defRPr sz="1600" b="1"/>
            </a:lvl7pPr>
            <a:lvl8pPr marL="3196048" indent="0">
              <a:buNone/>
              <a:defRPr sz="1600" b="1"/>
            </a:lvl8pPr>
            <a:lvl9pPr marL="3652625"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22" y="2174875"/>
            <a:ext cx="40401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32" y="1535115"/>
            <a:ext cx="4041774" cy="639762"/>
          </a:xfrm>
        </p:spPr>
        <p:txBody>
          <a:bodyPr anchor="b"/>
          <a:lstStyle>
            <a:lvl1pPr marL="0" indent="0">
              <a:buNone/>
              <a:defRPr sz="2400" b="1"/>
            </a:lvl1pPr>
            <a:lvl2pPr marL="456578" indent="0">
              <a:buNone/>
              <a:defRPr sz="2000" b="1"/>
            </a:lvl2pPr>
            <a:lvl3pPr marL="913157" indent="0">
              <a:buNone/>
              <a:defRPr sz="1800" b="1"/>
            </a:lvl3pPr>
            <a:lvl4pPr marL="1369735" indent="0">
              <a:buNone/>
              <a:defRPr sz="1600" b="1"/>
            </a:lvl4pPr>
            <a:lvl5pPr marL="1826312" indent="0">
              <a:buNone/>
              <a:defRPr sz="1600" b="1"/>
            </a:lvl5pPr>
            <a:lvl6pPr marL="2282890" indent="0">
              <a:buNone/>
              <a:defRPr sz="1600" b="1"/>
            </a:lvl6pPr>
            <a:lvl7pPr marL="2739469" indent="0">
              <a:buNone/>
              <a:defRPr sz="1600" b="1"/>
            </a:lvl7pPr>
            <a:lvl8pPr marL="3196048" indent="0">
              <a:buNone/>
              <a:defRPr sz="1600" b="1"/>
            </a:lvl8pPr>
            <a:lvl9pPr marL="3652625"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32" y="2174875"/>
            <a:ext cx="404177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C58D0C5-9696-4FE7-832C-E2E2286DA92B}"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14849710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DB6C4F5-1BB2-4298-B5C8-42BA3516E501}"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950693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33" y="1600231"/>
            <a:ext cx="43783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26057" y="1600231"/>
            <a:ext cx="43799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12C65AB-5D11-4E84-BA08-AEB2E6EFA369}"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7356402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19AC95F-F478-4E45-88CC-6EABD7024932}"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5864987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26" y="273051"/>
            <a:ext cx="3008313" cy="11620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65"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26" y="1435103"/>
            <a:ext cx="3008313" cy="4691062"/>
          </a:xfrm>
        </p:spPr>
        <p:txBody>
          <a:bodyPr/>
          <a:lstStyle>
            <a:lvl1pPr marL="0" indent="0">
              <a:buNone/>
              <a:defRPr sz="1400"/>
            </a:lvl1pPr>
            <a:lvl2pPr marL="456578" indent="0">
              <a:buNone/>
              <a:defRPr sz="1200"/>
            </a:lvl2pPr>
            <a:lvl3pPr marL="913157" indent="0">
              <a:buNone/>
              <a:defRPr sz="1000"/>
            </a:lvl3pPr>
            <a:lvl4pPr marL="1369735" indent="0">
              <a:buNone/>
              <a:defRPr sz="900"/>
            </a:lvl4pPr>
            <a:lvl5pPr marL="1826312" indent="0">
              <a:buNone/>
              <a:defRPr sz="900"/>
            </a:lvl5pPr>
            <a:lvl6pPr marL="2282890" indent="0">
              <a:buNone/>
              <a:defRPr sz="900"/>
            </a:lvl6pPr>
            <a:lvl7pPr marL="2739469" indent="0">
              <a:buNone/>
              <a:defRPr sz="900"/>
            </a:lvl7pPr>
            <a:lvl8pPr marL="3196048" indent="0">
              <a:buNone/>
              <a:defRPr sz="900"/>
            </a:lvl8pPr>
            <a:lvl9pPr marL="365262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BFF5268-E41F-4AE6-9146-DCA209902909}"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17583436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07"/>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92" y="612782"/>
            <a:ext cx="5486400" cy="4114800"/>
          </a:xfrm>
        </p:spPr>
        <p:txBody>
          <a:bodyPr/>
          <a:lstStyle>
            <a:lvl1pPr marL="0" indent="0">
              <a:buNone/>
              <a:defRPr sz="3200"/>
            </a:lvl1pPr>
            <a:lvl2pPr marL="456578" indent="0">
              <a:buNone/>
              <a:defRPr sz="2800"/>
            </a:lvl2pPr>
            <a:lvl3pPr marL="913157" indent="0">
              <a:buNone/>
              <a:defRPr sz="2400"/>
            </a:lvl3pPr>
            <a:lvl4pPr marL="1369735" indent="0">
              <a:buNone/>
              <a:defRPr sz="2000"/>
            </a:lvl4pPr>
            <a:lvl5pPr marL="1826312" indent="0">
              <a:buNone/>
              <a:defRPr sz="2000"/>
            </a:lvl5pPr>
            <a:lvl6pPr marL="2282890" indent="0">
              <a:buNone/>
              <a:defRPr sz="2000"/>
            </a:lvl6pPr>
            <a:lvl7pPr marL="2739469" indent="0">
              <a:buNone/>
              <a:defRPr sz="2000"/>
            </a:lvl7pPr>
            <a:lvl8pPr marL="3196048" indent="0">
              <a:buNone/>
              <a:defRPr sz="2000"/>
            </a:lvl8pPr>
            <a:lvl9pPr marL="3652625"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92" y="5367340"/>
            <a:ext cx="5486400" cy="804862"/>
          </a:xfrm>
        </p:spPr>
        <p:txBody>
          <a:bodyPr/>
          <a:lstStyle>
            <a:lvl1pPr marL="0" indent="0">
              <a:buNone/>
              <a:defRPr sz="1400"/>
            </a:lvl1pPr>
            <a:lvl2pPr marL="456578" indent="0">
              <a:buNone/>
              <a:defRPr sz="1200"/>
            </a:lvl2pPr>
            <a:lvl3pPr marL="913157" indent="0">
              <a:buNone/>
              <a:defRPr sz="1000"/>
            </a:lvl3pPr>
            <a:lvl4pPr marL="1369735" indent="0">
              <a:buNone/>
              <a:defRPr sz="900"/>
            </a:lvl4pPr>
            <a:lvl5pPr marL="1826312" indent="0">
              <a:buNone/>
              <a:defRPr sz="900"/>
            </a:lvl5pPr>
            <a:lvl6pPr marL="2282890" indent="0">
              <a:buNone/>
              <a:defRPr sz="900"/>
            </a:lvl6pPr>
            <a:lvl7pPr marL="2739469" indent="0">
              <a:buNone/>
              <a:defRPr sz="900"/>
            </a:lvl7pPr>
            <a:lvl8pPr marL="3196048" indent="0">
              <a:buNone/>
              <a:defRPr sz="900"/>
            </a:lvl8pPr>
            <a:lvl9pPr marL="365262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158F6DD-E85E-4865-90F4-C114F8E2F934}"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7216777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D91E390-54F4-4213-894B-878FEDFB88B0}"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6477209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78686" y="274648"/>
            <a:ext cx="2227263" cy="5851524"/>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18" y="274648"/>
            <a:ext cx="6530976" cy="585152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01D665-38C1-48A8-A6FC-499DA7240148}"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46550815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14" y="2130471"/>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8" y="3886202"/>
            <a:ext cx="6400801" cy="1752600"/>
          </a:xfrm>
        </p:spPr>
        <p:txBody>
          <a:bodyPr/>
          <a:lstStyle>
            <a:lvl1pPr marL="0" indent="0" algn="ctr">
              <a:buNone/>
              <a:defRPr>
                <a:solidFill>
                  <a:schemeClr val="tx1">
                    <a:tint val="75000"/>
                  </a:schemeClr>
                </a:solidFill>
              </a:defRPr>
            </a:lvl1pPr>
            <a:lvl2pPr marL="456578" indent="0" algn="ctr">
              <a:buNone/>
              <a:defRPr>
                <a:solidFill>
                  <a:schemeClr val="tx1">
                    <a:tint val="75000"/>
                  </a:schemeClr>
                </a:solidFill>
              </a:defRPr>
            </a:lvl2pPr>
            <a:lvl3pPr marL="913157" indent="0" algn="ctr">
              <a:buNone/>
              <a:defRPr>
                <a:solidFill>
                  <a:schemeClr val="tx1">
                    <a:tint val="75000"/>
                  </a:schemeClr>
                </a:solidFill>
              </a:defRPr>
            </a:lvl3pPr>
            <a:lvl4pPr marL="1369735" indent="0" algn="ctr">
              <a:buNone/>
              <a:defRPr>
                <a:solidFill>
                  <a:schemeClr val="tx1">
                    <a:tint val="75000"/>
                  </a:schemeClr>
                </a:solidFill>
              </a:defRPr>
            </a:lvl4pPr>
            <a:lvl5pPr marL="1826312" indent="0" algn="ctr">
              <a:buNone/>
              <a:defRPr>
                <a:solidFill>
                  <a:schemeClr val="tx1">
                    <a:tint val="75000"/>
                  </a:schemeClr>
                </a:solidFill>
              </a:defRPr>
            </a:lvl5pPr>
            <a:lvl6pPr marL="2282890" indent="0" algn="ctr">
              <a:buNone/>
              <a:defRPr>
                <a:solidFill>
                  <a:schemeClr val="tx1">
                    <a:tint val="75000"/>
                  </a:schemeClr>
                </a:solidFill>
              </a:defRPr>
            </a:lvl6pPr>
            <a:lvl7pPr marL="2739469" indent="0" algn="ctr">
              <a:buNone/>
              <a:defRPr>
                <a:solidFill>
                  <a:schemeClr val="tx1">
                    <a:tint val="75000"/>
                  </a:schemeClr>
                </a:solidFill>
              </a:defRPr>
            </a:lvl7pPr>
            <a:lvl8pPr marL="3196048" indent="0" algn="ctr">
              <a:buNone/>
              <a:defRPr>
                <a:solidFill>
                  <a:schemeClr val="tx1">
                    <a:tint val="75000"/>
                  </a:schemeClr>
                </a:solidFill>
              </a:defRPr>
            </a:lvl8pPr>
            <a:lvl9pPr marL="3652625"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6D6C337-8545-4583-801C-6AE0D9CEFA30}"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396496774"/>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E5CBB19-F989-4019-8C05-E710A215E1F1}"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a:xfrm>
            <a:off x="7010403" y="6465266"/>
            <a:ext cx="2133601" cy="365125"/>
          </a:xfrm>
        </p:spPr>
        <p:txBody>
          <a:bodyPr/>
          <a:lstStyle>
            <a:lvl1pPr>
              <a:defRPr>
                <a:solidFill>
                  <a:schemeClr val="tx1"/>
                </a:solidFill>
              </a:defRPr>
            </a:lvl1p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673285169"/>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34" y="4406948"/>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34" y="2906714"/>
            <a:ext cx="7772400" cy="1500187"/>
          </a:xfrm>
        </p:spPr>
        <p:txBody>
          <a:bodyPr anchor="b"/>
          <a:lstStyle>
            <a:lvl1pPr marL="0" indent="0">
              <a:buNone/>
              <a:defRPr sz="2000">
                <a:solidFill>
                  <a:schemeClr val="tx1">
                    <a:tint val="75000"/>
                  </a:schemeClr>
                </a:solidFill>
              </a:defRPr>
            </a:lvl1pPr>
            <a:lvl2pPr marL="456578" indent="0">
              <a:buNone/>
              <a:defRPr sz="1800">
                <a:solidFill>
                  <a:schemeClr val="tx1">
                    <a:tint val="75000"/>
                  </a:schemeClr>
                </a:solidFill>
              </a:defRPr>
            </a:lvl2pPr>
            <a:lvl3pPr marL="913157" indent="0">
              <a:buNone/>
              <a:defRPr sz="1600">
                <a:solidFill>
                  <a:schemeClr val="tx1">
                    <a:tint val="75000"/>
                  </a:schemeClr>
                </a:solidFill>
              </a:defRPr>
            </a:lvl3pPr>
            <a:lvl4pPr marL="1369735" indent="0">
              <a:buNone/>
              <a:defRPr sz="1400">
                <a:solidFill>
                  <a:schemeClr val="tx1">
                    <a:tint val="75000"/>
                  </a:schemeClr>
                </a:solidFill>
              </a:defRPr>
            </a:lvl4pPr>
            <a:lvl5pPr marL="1826312" indent="0">
              <a:buNone/>
              <a:defRPr sz="1400">
                <a:solidFill>
                  <a:schemeClr val="tx1">
                    <a:tint val="75000"/>
                  </a:schemeClr>
                </a:solidFill>
              </a:defRPr>
            </a:lvl5pPr>
            <a:lvl6pPr marL="2282890" indent="0">
              <a:buNone/>
              <a:defRPr sz="1400">
                <a:solidFill>
                  <a:schemeClr val="tx1">
                    <a:tint val="75000"/>
                  </a:schemeClr>
                </a:solidFill>
              </a:defRPr>
            </a:lvl6pPr>
            <a:lvl7pPr marL="2739469" indent="0">
              <a:buNone/>
              <a:defRPr sz="1400">
                <a:solidFill>
                  <a:schemeClr val="tx1">
                    <a:tint val="75000"/>
                  </a:schemeClr>
                </a:solidFill>
              </a:defRPr>
            </a:lvl7pPr>
            <a:lvl8pPr marL="3196048" indent="0">
              <a:buNone/>
              <a:defRPr sz="1400">
                <a:solidFill>
                  <a:schemeClr val="tx1">
                    <a:tint val="75000"/>
                  </a:schemeClr>
                </a:solidFill>
              </a:defRPr>
            </a:lvl8pPr>
            <a:lvl9pPr marL="3652625"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884B1DC-7D89-4D6D-B92A-68DB1F7A0C81}"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46590205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9" y="1600207"/>
            <a:ext cx="43783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26033" y="1600207"/>
            <a:ext cx="43799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7132431-AEF5-407C-B593-1C26CDA73295}"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8685861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22" y="274639"/>
            <a:ext cx="8229599"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17" y="1535115"/>
            <a:ext cx="4040189" cy="639762"/>
          </a:xfrm>
        </p:spPr>
        <p:txBody>
          <a:bodyPr anchor="b"/>
          <a:lstStyle>
            <a:lvl1pPr marL="0" indent="0">
              <a:buNone/>
              <a:defRPr sz="2400" b="1"/>
            </a:lvl1pPr>
            <a:lvl2pPr marL="456578" indent="0">
              <a:buNone/>
              <a:defRPr sz="2000" b="1"/>
            </a:lvl2pPr>
            <a:lvl3pPr marL="913157" indent="0">
              <a:buNone/>
              <a:defRPr sz="1800" b="1"/>
            </a:lvl3pPr>
            <a:lvl4pPr marL="1369735" indent="0">
              <a:buNone/>
              <a:defRPr sz="1600" b="1"/>
            </a:lvl4pPr>
            <a:lvl5pPr marL="1826312" indent="0">
              <a:buNone/>
              <a:defRPr sz="1600" b="1"/>
            </a:lvl5pPr>
            <a:lvl6pPr marL="2282890" indent="0">
              <a:buNone/>
              <a:defRPr sz="1600" b="1"/>
            </a:lvl6pPr>
            <a:lvl7pPr marL="2739469" indent="0">
              <a:buNone/>
              <a:defRPr sz="1600" b="1"/>
            </a:lvl7pPr>
            <a:lvl8pPr marL="3196048" indent="0">
              <a:buNone/>
              <a:defRPr sz="1600" b="1"/>
            </a:lvl8pPr>
            <a:lvl9pPr marL="3652625"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17" y="2174875"/>
            <a:ext cx="40401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32" y="1535115"/>
            <a:ext cx="4041774" cy="639762"/>
          </a:xfrm>
        </p:spPr>
        <p:txBody>
          <a:bodyPr anchor="b"/>
          <a:lstStyle>
            <a:lvl1pPr marL="0" indent="0">
              <a:buNone/>
              <a:defRPr sz="2400" b="1"/>
            </a:lvl1pPr>
            <a:lvl2pPr marL="456578" indent="0">
              <a:buNone/>
              <a:defRPr sz="2000" b="1"/>
            </a:lvl2pPr>
            <a:lvl3pPr marL="913157" indent="0">
              <a:buNone/>
              <a:defRPr sz="1800" b="1"/>
            </a:lvl3pPr>
            <a:lvl4pPr marL="1369735" indent="0">
              <a:buNone/>
              <a:defRPr sz="1600" b="1"/>
            </a:lvl4pPr>
            <a:lvl5pPr marL="1826312" indent="0">
              <a:buNone/>
              <a:defRPr sz="1600" b="1"/>
            </a:lvl5pPr>
            <a:lvl6pPr marL="2282890" indent="0">
              <a:buNone/>
              <a:defRPr sz="1600" b="1"/>
            </a:lvl6pPr>
            <a:lvl7pPr marL="2739469" indent="0">
              <a:buNone/>
              <a:defRPr sz="1600" b="1"/>
            </a:lvl7pPr>
            <a:lvl8pPr marL="3196048" indent="0">
              <a:buNone/>
              <a:defRPr sz="1600" b="1"/>
            </a:lvl8pPr>
            <a:lvl9pPr marL="3652625"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32" y="2174875"/>
            <a:ext cx="404177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2574EB0-6DA1-4A43-9435-DEEB9D967786}"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468182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46" y="274639"/>
            <a:ext cx="8229599"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41" y="1535115"/>
            <a:ext cx="4040189" cy="639762"/>
          </a:xfrm>
        </p:spPr>
        <p:txBody>
          <a:bodyPr anchor="b"/>
          <a:lstStyle>
            <a:lvl1pPr marL="0" indent="0">
              <a:buNone/>
              <a:defRPr sz="2400" b="1"/>
            </a:lvl1pPr>
            <a:lvl2pPr marL="456578" indent="0">
              <a:buNone/>
              <a:defRPr sz="2000" b="1"/>
            </a:lvl2pPr>
            <a:lvl3pPr marL="913157" indent="0">
              <a:buNone/>
              <a:defRPr sz="1800" b="1"/>
            </a:lvl3pPr>
            <a:lvl4pPr marL="1369735" indent="0">
              <a:buNone/>
              <a:defRPr sz="1600" b="1"/>
            </a:lvl4pPr>
            <a:lvl5pPr marL="1826312" indent="0">
              <a:buNone/>
              <a:defRPr sz="1600" b="1"/>
            </a:lvl5pPr>
            <a:lvl6pPr marL="2282890" indent="0">
              <a:buNone/>
              <a:defRPr sz="1600" b="1"/>
            </a:lvl6pPr>
            <a:lvl7pPr marL="2739469" indent="0">
              <a:buNone/>
              <a:defRPr sz="1600" b="1"/>
            </a:lvl7pPr>
            <a:lvl8pPr marL="3196048" indent="0">
              <a:buNone/>
              <a:defRPr sz="1600" b="1"/>
            </a:lvl8pPr>
            <a:lvl9pPr marL="3652625"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41" y="2174875"/>
            <a:ext cx="40401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32" y="1535115"/>
            <a:ext cx="4041774" cy="639762"/>
          </a:xfrm>
        </p:spPr>
        <p:txBody>
          <a:bodyPr anchor="b"/>
          <a:lstStyle>
            <a:lvl1pPr marL="0" indent="0">
              <a:buNone/>
              <a:defRPr sz="2400" b="1"/>
            </a:lvl1pPr>
            <a:lvl2pPr marL="456578" indent="0">
              <a:buNone/>
              <a:defRPr sz="2000" b="1"/>
            </a:lvl2pPr>
            <a:lvl3pPr marL="913157" indent="0">
              <a:buNone/>
              <a:defRPr sz="1800" b="1"/>
            </a:lvl3pPr>
            <a:lvl4pPr marL="1369735" indent="0">
              <a:buNone/>
              <a:defRPr sz="1600" b="1"/>
            </a:lvl4pPr>
            <a:lvl5pPr marL="1826312" indent="0">
              <a:buNone/>
              <a:defRPr sz="1600" b="1"/>
            </a:lvl5pPr>
            <a:lvl6pPr marL="2282890" indent="0">
              <a:buNone/>
              <a:defRPr sz="1600" b="1"/>
            </a:lvl6pPr>
            <a:lvl7pPr marL="2739469" indent="0">
              <a:buNone/>
              <a:defRPr sz="1600" b="1"/>
            </a:lvl7pPr>
            <a:lvl8pPr marL="3196048" indent="0">
              <a:buNone/>
              <a:defRPr sz="1600" b="1"/>
            </a:lvl8pPr>
            <a:lvl9pPr marL="3652625"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32" y="2174875"/>
            <a:ext cx="404177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C617818-9211-4970-B726-BAD0A68C7108}"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80822957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ABC01DC-0207-4C75-B60C-E88B980EC8BA}"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52883467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9224B6A-67AE-4255-BB0F-C991A79E6048}"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18552080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21" y="273051"/>
            <a:ext cx="3008313" cy="11620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65"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21" y="1435103"/>
            <a:ext cx="3008313" cy="4691062"/>
          </a:xfrm>
        </p:spPr>
        <p:txBody>
          <a:bodyPr/>
          <a:lstStyle>
            <a:lvl1pPr marL="0" indent="0">
              <a:buNone/>
              <a:defRPr sz="1400"/>
            </a:lvl1pPr>
            <a:lvl2pPr marL="456578" indent="0">
              <a:buNone/>
              <a:defRPr sz="1200"/>
            </a:lvl2pPr>
            <a:lvl3pPr marL="913157" indent="0">
              <a:buNone/>
              <a:defRPr sz="1000"/>
            </a:lvl3pPr>
            <a:lvl4pPr marL="1369735" indent="0">
              <a:buNone/>
              <a:defRPr sz="900"/>
            </a:lvl4pPr>
            <a:lvl5pPr marL="1826312" indent="0">
              <a:buNone/>
              <a:defRPr sz="900"/>
            </a:lvl5pPr>
            <a:lvl6pPr marL="2282890" indent="0">
              <a:buNone/>
              <a:defRPr sz="900"/>
            </a:lvl6pPr>
            <a:lvl7pPr marL="2739469" indent="0">
              <a:buNone/>
              <a:defRPr sz="900"/>
            </a:lvl7pPr>
            <a:lvl8pPr marL="3196048" indent="0">
              <a:buNone/>
              <a:defRPr sz="900"/>
            </a:lvl8pPr>
            <a:lvl9pPr marL="365262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4C9AFDD-EFE5-4199-8689-F5CEDD838697}"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420261849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02"/>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92" y="612777"/>
            <a:ext cx="5486400" cy="4114800"/>
          </a:xfrm>
        </p:spPr>
        <p:txBody>
          <a:bodyPr/>
          <a:lstStyle>
            <a:lvl1pPr marL="0" indent="0">
              <a:buNone/>
              <a:defRPr sz="3200"/>
            </a:lvl1pPr>
            <a:lvl2pPr marL="456578" indent="0">
              <a:buNone/>
              <a:defRPr sz="2800"/>
            </a:lvl2pPr>
            <a:lvl3pPr marL="913157" indent="0">
              <a:buNone/>
              <a:defRPr sz="2400"/>
            </a:lvl3pPr>
            <a:lvl4pPr marL="1369735" indent="0">
              <a:buNone/>
              <a:defRPr sz="2000"/>
            </a:lvl4pPr>
            <a:lvl5pPr marL="1826312" indent="0">
              <a:buNone/>
              <a:defRPr sz="2000"/>
            </a:lvl5pPr>
            <a:lvl6pPr marL="2282890" indent="0">
              <a:buNone/>
              <a:defRPr sz="2000"/>
            </a:lvl6pPr>
            <a:lvl7pPr marL="2739469" indent="0">
              <a:buNone/>
              <a:defRPr sz="2000"/>
            </a:lvl7pPr>
            <a:lvl8pPr marL="3196048" indent="0">
              <a:buNone/>
              <a:defRPr sz="2000"/>
            </a:lvl8pPr>
            <a:lvl9pPr marL="3652625"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92" y="5367340"/>
            <a:ext cx="5486400" cy="804862"/>
          </a:xfrm>
        </p:spPr>
        <p:txBody>
          <a:bodyPr/>
          <a:lstStyle>
            <a:lvl1pPr marL="0" indent="0">
              <a:buNone/>
              <a:defRPr sz="1400"/>
            </a:lvl1pPr>
            <a:lvl2pPr marL="456578" indent="0">
              <a:buNone/>
              <a:defRPr sz="1200"/>
            </a:lvl2pPr>
            <a:lvl3pPr marL="913157" indent="0">
              <a:buNone/>
              <a:defRPr sz="1000"/>
            </a:lvl3pPr>
            <a:lvl4pPr marL="1369735" indent="0">
              <a:buNone/>
              <a:defRPr sz="900"/>
            </a:lvl4pPr>
            <a:lvl5pPr marL="1826312" indent="0">
              <a:buNone/>
              <a:defRPr sz="900"/>
            </a:lvl5pPr>
            <a:lvl6pPr marL="2282890" indent="0">
              <a:buNone/>
              <a:defRPr sz="900"/>
            </a:lvl6pPr>
            <a:lvl7pPr marL="2739469" indent="0">
              <a:buNone/>
              <a:defRPr sz="900"/>
            </a:lvl7pPr>
            <a:lvl8pPr marL="3196048" indent="0">
              <a:buNone/>
              <a:defRPr sz="900"/>
            </a:lvl8pPr>
            <a:lvl9pPr marL="365262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0500318-285B-4340-BC5A-85431B0D14DA}"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3915633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F9F3FD2-0141-4FEE-9173-B68A7F5ADE5F}"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28425798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78681" y="274643"/>
            <a:ext cx="2227263" cy="5851524"/>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18" y="274643"/>
            <a:ext cx="6530976" cy="585152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EBBD05D-665B-4FAE-BE00-D5AF57FB0A28}"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810306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2ED4726-9316-4B9D-A0D9-DBDFACD94957}"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977634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FA0517B-E071-4BAA-AD44-FEB28B69F8B8}"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635535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45" y="273051"/>
            <a:ext cx="3008313" cy="11620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65"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45" y="1435103"/>
            <a:ext cx="3008313" cy="4691062"/>
          </a:xfrm>
        </p:spPr>
        <p:txBody>
          <a:bodyPr/>
          <a:lstStyle>
            <a:lvl1pPr marL="0" indent="0">
              <a:buNone/>
              <a:defRPr sz="1400"/>
            </a:lvl1pPr>
            <a:lvl2pPr marL="456578" indent="0">
              <a:buNone/>
              <a:defRPr sz="1200"/>
            </a:lvl2pPr>
            <a:lvl3pPr marL="913157" indent="0">
              <a:buNone/>
              <a:defRPr sz="1000"/>
            </a:lvl3pPr>
            <a:lvl4pPr marL="1369735" indent="0">
              <a:buNone/>
              <a:defRPr sz="900"/>
            </a:lvl4pPr>
            <a:lvl5pPr marL="1826312" indent="0">
              <a:buNone/>
              <a:defRPr sz="900"/>
            </a:lvl5pPr>
            <a:lvl6pPr marL="2282890" indent="0">
              <a:buNone/>
              <a:defRPr sz="900"/>
            </a:lvl6pPr>
            <a:lvl7pPr marL="2739469" indent="0">
              <a:buNone/>
              <a:defRPr sz="900"/>
            </a:lvl7pPr>
            <a:lvl8pPr marL="3196048" indent="0">
              <a:buNone/>
              <a:defRPr sz="900"/>
            </a:lvl8pPr>
            <a:lvl9pPr marL="365262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40182E1-7D47-4F98-8E99-9FE244FCC467}"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1539124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26"/>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92" y="612801"/>
            <a:ext cx="5486400" cy="4114800"/>
          </a:xfrm>
        </p:spPr>
        <p:txBody>
          <a:bodyPr/>
          <a:lstStyle>
            <a:lvl1pPr marL="0" indent="0">
              <a:buNone/>
              <a:defRPr sz="3200"/>
            </a:lvl1pPr>
            <a:lvl2pPr marL="456578" indent="0">
              <a:buNone/>
              <a:defRPr sz="2800"/>
            </a:lvl2pPr>
            <a:lvl3pPr marL="913157" indent="0">
              <a:buNone/>
              <a:defRPr sz="2400"/>
            </a:lvl3pPr>
            <a:lvl4pPr marL="1369735" indent="0">
              <a:buNone/>
              <a:defRPr sz="2000"/>
            </a:lvl4pPr>
            <a:lvl5pPr marL="1826312" indent="0">
              <a:buNone/>
              <a:defRPr sz="2000"/>
            </a:lvl5pPr>
            <a:lvl6pPr marL="2282890" indent="0">
              <a:buNone/>
              <a:defRPr sz="2000"/>
            </a:lvl6pPr>
            <a:lvl7pPr marL="2739469" indent="0">
              <a:buNone/>
              <a:defRPr sz="2000"/>
            </a:lvl7pPr>
            <a:lvl8pPr marL="3196048" indent="0">
              <a:buNone/>
              <a:defRPr sz="2000"/>
            </a:lvl8pPr>
            <a:lvl9pPr marL="3652625"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92" y="5367340"/>
            <a:ext cx="5486400" cy="804862"/>
          </a:xfrm>
        </p:spPr>
        <p:txBody>
          <a:bodyPr/>
          <a:lstStyle>
            <a:lvl1pPr marL="0" indent="0">
              <a:buNone/>
              <a:defRPr sz="1400"/>
            </a:lvl1pPr>
            <a:lvl2pPr marL="456578" indent="0">
              <a:buNone/>
              <a:defRPr sz="1200"/>
            </a:lvl2pPr>
            <a:lvl3pPr marL="913157" indent="0">
              <a:buNone/>
              <a:defRPr sz="1000"/>
            </a:lvl3pPr>
            <a:lvl4pPr marL="1369735" indent="0">
              <a:buNone/>
              <a:defRPr sz="900"/>
            </a:lvl4pPr>
            <a:lvl5pPr marL="1826312" indent="0">
              <a:buNone/>
              <a:defRPr sz="900"/>
            </a:lvl5pPr>
            <a:lvl6pPr marL="2282890" indent="0">
              <a:buNone/>
              <a:defRPr sz="900"/>
            </a:lvl6pPr>
            <a:lvl7pPr marL="2739469" indent="0">
              <a:buNone/>
              <a:defRPr sz="900"/>
            </a:lvl7pPr>
            <a:lvl8pPr marL="3196048" indent="0">
              <a:buNone/>
              <a:defRPr sz="900"/>
            </a:lvl8pPr>
            <a:lvl9pPr marL="3652625"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9BFD81C-98A6-4583-86DA-AADD4801F75F}"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1C9D502-7DD1-418A-AEC2-39ED2C6C71DC}"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2511825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46" y="274639"/>
            <a:ext cx="8229599" cy="1143000"/>
          </a:xfrm>
          <a:prstGeom prst="rect">
            <a:avLst/>
          </a:prstGeom>
        </p:spPr>
        <p:txBody>
          <a:bodyPr vert="horz" lIns="91315" tIns="45658" rIns="91315" bIns="4565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46" y="1600231"/>
            <a:ext cx="8229599" cy="4525963"/>
          </a:xfrm>
          <a:prstGeom prst="rect">
            <a:avLst/>
          </a:prstGeom>
        </p:spPr>
        <p:txBody>
          <a:bodyPr vert="horz" lIns="91315" tIns="45658" rIns="91315" bIns="4565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1" y="6356421"/>
            <a:ext cx="2133601" cy="365125"/>
          </a:xfrm>
          <a:prstGeom prst="rect">
            <a:avLst/>
          </a:prstGeom>
        </p:spPr>
        <p:txBody>
          <a:bodyPr vert="horz" lIns="91315" tIns="45658" rIns="91315" bIns="45658" rtlCol="0" anchor="ctr"/>
          <a:lstStyle>
            <a:lvl1pPr algn="l">
              <a:defRPr sz="1200">
                <a:solidFill>
                  <a:schemeClr val="tx1">
                    <a:tint val="75000"/>
                  </a:schemeClr>
                </a:solidFill>
              </a:defRPr>
            </a:lvl1pPr>
          </a:lstStyle>
          <a:p>
            <a:pPr defTabSz="913157"/>
            <a:fld id="{CD48F2D1-6D83-4015-825E-2B6D84FD1431}"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124214" y="6356421"/>
            <a:ext cx="2895600" cy="365125"/>
          </a:xfrm>
          <a:prstGeom prst="rect">
            <a:avLst/>
          </a:prstGeom>
        </p:spPr>
        <p:txBody>
          <a:bodyPr vert="horz" lIns="91315" tIns="45658" rIns="91315" bIns="45658" rtlCol="0" anchor="ctr"/>
          <a:lstStyle>
            <a:lvl1pPr algn="ctr">
              <a:defRPr sz="1200">
                <a:solidFill>
                  <a:schemeClr val="tx1">
                    <a:tint val="75000"/>
                  </a:schemeClr>
                </a:solidFill>
              </a:defRPr>
            </a:lvl1pPr>
          </a:lstStyle>
          <a:p>
            <a:pPr defTabSz="913157"/>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6832309" y="6460773"/>
            <a:ext cx="2133601" cy="365125"/>
          </a:xfrm>
          <a:prstGeom prst="rect">
            <a:avLst/>
          </a:prstGeom>
        </p:spPr>
        <p:txBody>
          <a:bodyPr vert="horz" lIns="91315" tIns="45658" rIns="91315" bIns="45658" rtlCol="0" anchor="ctr"/>
          <a:lstStyle>
            <a:lvl1pPr algn="r">
              <a:defRPr sz="1200">
                <a:solidFill>
                  <a:schemeClr val="tx1"/>
                </a:solidFill>
              </a:defRPr>
            </a:lvl1pPr>
          </a:lstStyle>
          <a:p>
            <a:pPr defTabSz="913157"/>
            <a:fld id="{B1C9D502-7DD1-418A-AEC2-39ED2C6C71DC}" type="slidenum">
              <a:rPr lang="ja-JP" altLang="en-US" smtClean="0">
                <a:solidFill>
                  <a:prstClr val="black"/>
                </a:solidFill>
              </a:rPr>
              <a:pPr defTabSz="913157"/>
              <a:t>‹#›</a:t>
            </a:fld>
            <a:endParaRPr lang="ja-JP" altLang="en-US" dirty="0">
              <a:solidFill>
                <a:prstClr val="black"/>
              </a:solidFill>
            </a:endParaRPr>
          </a:p>
        </p:txBody>
      </p:sp>
    </p:spTree>
    <p:extLst>
      <p:ext uri="{BB962C8B-B14F-4D97-AF65-F5344CB8AC3E}">
        <p14:creationId xmlns:p14="http://schemas.microsoft.com/office/powerpoint/2010/main" val="3122619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ctr" defTabSz="913157" rtl="0" eaLnBrk="1" latinLnBrk="0" hangingPunct="1">
        <a:spcBef>
          <a:spcPct val="0"/>
        </a:spcBef>
        <a:buNone/>
        <a:defRPr kumimoji="1" sz="4400" kern="1200">
          <a:solidFill>
            <a:schemeClr val="tx1"/>
          </a:solidFill>
          <a:latin typeface="+mj-lt"/>
          <a:ea typeface="+mj-ea"/>
          <a:cs typeface="+mj-cs"/>
        </a:defRPr>
      </a:lvl1pPr>
    </p:titleStyle>
    <p:bodyStyle>
      <a:lvl1pPr marL="342434" indent="-342434" algn="l" defTabSz="91315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1939" indent="-285362" algn="l" defTabSz="91315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1446" indent="-228289" algn="l" defTabSz="91315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598023"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4602"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1180"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67758"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4337"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0914"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3157" rtl="0" eaLnBrk="1" latinLnBrk="0" hangingPunct="1">
        <a:defRPr kumimoji="1" sz="1800" kern="1200">
          <a:solidFill>
            <a:schemeClr val="tx1"/>
          </a:solidFill>
          <a:latin typeface="+mn-lt"/>
          <a:ea typeface="+mn-ea"/>
          <a:cs typeface="+mn-cs"/>
        </a:defRPr>
      </a:lvl1pPr>
      <a:lvl2pPr marL="456578" algn="l" defTabSz="913157" rtl="0" eaLnBrk="1" latinLnBrk="0" hangingPunct="1">
        <a:defRPr kumimoji="1" sz="1800" kern="1200">
          <a:solidFill>
            <a:schemeClr val="tx1"/>
          </a:solidFill>
          <a:latin typeface="+mn-lt"/>
          <a:ea typeface="+mn-ea"/>
          <a:cs typeface="+mn-cs"/>
        </a:defRPr>
      </a:lvl2pPr>
      <a:lvl3pPr marL="913157" algn="l" defTabSz="913157" rtl="0" eaLnBrk="1" latinLnBrk="0" hangingPunct="1">
        <a:defRPr kumimoji="1" sz="1800" kern="1200">
          <a:solidFill>
            <a:schemeClr val="tx1"/>
          </a:solidFill>
          <a:latin typeface="+mn-lt"/>
          <a:ea typeface="+mn-ea"/>
          <a:cs typeface="+mn-cs"/>
        </a:defRPr>
      </a:lvl3pPr>
      <a:lvl4pPr marL="1369735" algn="l" defTabSz="913157" rtl="0" eaLnBrk="1" latinLnBrk="0" hangingPunct="1">
        <a:defRPr kumimoji="1" sz="1800" kern="1200">
          <a:solidFill>
            <a:schemeClr val="tx1"/>
          </a:solidFill>
          <a:latin typeface="+mn-lt"/>
          <a:ea typeface="+mn-ea"/>
          <a:cs typeface="+mn-cs"/>
        </a:defRPr>
      </a:lvl4pPr>
      <a:lvl5pPr marL="1826312" algn="l" defTabSz="913157" rtl="0" eaLnBrk="1" latinLnBrk="0" hangingPunct="1">
        <a:defRPr kumimoji="1" sz="1800" kern="1200">
          <a:solidFill>
            <a:schemeClr val="tx1"/>
          </a:solidFill>
          <a:latin typeface="+mn-lt"/>
          <a:ea typeface="+mn-ea"/>
          <a:cs typeface="+mn-cs"/>
        </a:defRPr>
      </a:lvl5pPr>
      <a:lvl6pPr marL="2282890" algn="l" defTabSz="913157" rtl="0" eaLnBrk="1" latinLnBrk="0" hangingPunct="1">
        <a:defRPr kumimoji="1" sz="1800" kern="1200">
          <a:solidFill>
            <a:schemeClr val="tx1"/>
          </a:solidFill>
          <a:latin typeface="+mn-lt"/>
          <a:ea typeface="+mn-ea"/>
          <a:cs typeface="+mn-cs"/>
        </a:defRPr>
      </a:lvl6pPr>
      <a:lvl7pPr marL="2739469" algn="l" defTabSz="913157" rtl="0" eaLnBrk="1" latinLnBrk="0" hangingPunct="1">
        <a:defRPr kumimoji="1" sz="1800" kern="1200">
          <a:solidFill>
            <a:schemeClr val="tx1"/>
          </a:solidFill>
          <a:latin typeface="+mn-lt"/>
          <a:ea typeface="+mn-ea"/>
          <a:cs typeface="+mn-cs"/>
        </a:defRPr>
      </a:lvl7pPr>
      <a:lvl8pPr marL="3196048" algn="l" defTabSz="913157" rtl="0" eaLnBrk="1" latinLnBrk="0" hangingPunct="1">
        <a:defRPr kumimoji="1" sz="1800" kern="1200">
          <a:solidFill>
            <a:schemeClr val="tx1"/>
          </a:solidFill>
          <a:latin typeface="+mn-lt"/>
          <a:ea typeface="+mn-ea"/>
          <a:cs typeface="+mn-cs"/>
        </a:defRPr>
      </a:lvl8pPr>
      <a:lvl9pPr marL="3652625" algn="l" defTabSz="913157"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34" y="274639"/>
            <a:ext cx="8229599" cy="1143000"/>
          </a:xfrm>
          <a:prstGeom prst="rect">
            <a:avLst/>
          </a:prstGeom>
        </p:spPr>
        <p:txBody>
          <a:bodyPr vert="horz" lIns="91315" tIns="45658" rIns="91315" bIns="4565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34" y="1600219"/>
            <a:ext cx="8229599" cy="4525963"/>
          </a:xfrm>
          <a:prstGeom prst="rect">
            <a:avLst/>
          </a:prstGeom>
        </p:spPr>
        <p:txBody>
          <a:bodyPr vert="horz" lIns="91315" tIns="45658" rIns="91315" bIns="4565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1" y="6356409"/>
            <a:ext cx="2133601" cy="365125"/>
          </a:xfrm>
          <a:prstGeom prst="rect">
            <a:avLst/>
          </a:prstGeom>
        </p:spPr>
        <p:txBody>
          <a:bodyPr vert="horz" lIns="91315" tIns="45658" rIns="91315" bIns="45658" rtlCol="0" anchor="ctr"/>
          <a:lstStyle>
            <a:lvl1pPr algn="l">
              <a:defRPr sz="1200">
                <a:solidFill>
                  <a:schemeClr val="tx1">
                    <a:tint val="75000"/>
                  </a:schemeClr>
                </a:solidFill>
              </a:defRPr>
            </a:lvl1pPr>
          </a:lstStyle>
          <a:p>
            <a:pPr defTabSz="913157"/>
            <a:fld id="{E8BDF4FC-C76E-4398-AE2F-478385637077}"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124214" y="6356409"/>
            <a:ext cx="2895600" cy="365125"/>
          </a:xfrm>
          <a:prstGeom prst="rect">
            <a:avLst/>
          </a:prstGeom>
        </p:spPr>
        <p:txBody>
          <a:bodyPr vert="horz" lIns="91315" tIns="45658" rIns="91315" bIns="45658" rtlCol="0" anchor="ctr"/>
          <a:lstStyle>
            <a:lvl1pPr algn="ctr">
              <a:defRPr sz="1200">
                <a:solidFill>
                  <a:schemeClr val="tx1">
                    <a:tint val="75000"/>
                  </a:schemeClr>
                </a:solidFill>
              </a:defRPr>
            </a:lvl1pPr>
          </a:lstStyle>
          <a:p>
            <a:pPr defTabSz="913157"/>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6832309" y="6460761"/>
            <a:ext cx="2133601" cy="365125"/>
          </a:xfrm>
          <a:prstGeom prst="rect">
            <a:avLst/>
          </a:prstGeom>
        </p:spPr>
        <p:txBody>
          <a:bodyPr vert="horz" lIns="91315" tIns="45658" rIns="91315" bIns="45658" rtlCol="0" anchor="ctr"/>
          <a:lstStyle>
            <a:lvl1pPr algn="r">
              <a:defRPr sz="1200">
                <a:solidFill>
                  <a:schemeClr val="tx1"/>
                </a:solidFill>
              </a:defRPr>
            </a:lvl1pPr>
          </a:lstStyle>
          <a:p>
            <a:pPr defTabSz="913157"/>
            <a:fld id="{B1C9D502-7DD1-418A-AEC2-39ED2C6C71DC}" type="slidenum">
              <a:rPr lang="ja-JP" altLang="en-US" smtClean="0">
                <a:solidFill>
                  <a:prstClr val="black"/>
                </a:solidFill>
              </a:rPr>
              <a:pPr defTabSz="913157"/>
              <a:t>‹#›</a:t>
            </a:fld>
            <a:endParaRPr lang="ja-JP" altLang="en-US" dirty="0">
              <a:solidFill>
                <a:prstClr val="black"/>
              </a:solidFill>
            </a:endParaRPr>
          </a:p>
        </p:txBody>
      </p:sp>
    </p:spTree>
    <p:extLst>
      <p:ext uri="{BB962C8B-B14F-4D97-AF65-F5344CB8AC3E}">
        <p14:creationId xmlns:p14="http://schemas.microsoft.com/office/powerpoint/2010/main" val="40182754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ctr" defTabSz="913157" rtl="0" eaLnBrk="1" latinLnBrk="0" hangingPunct="1">
        <a:spcBef>
          <a:spcPct val="0"/>
        </a:spcBef>
        <a:buNone/>
        <a:defRPr kumimoji="1" sz="4400" kern="1200">
          <a:solidFill>
            <a:schemeClr val="tx1"/>
          </a:solidFill>
          <a:latin typeface="+mj-lt"/>
          <a:ea typeface="+mj-ea"/>
          <a:cs typeface="+mj-cs"/>
        </a:defRPr>
      </a:lvl1pPr>
    </p:titleStyle>
    <p:bodyStyle>
      <a:lvl1pPr marL="342434" indent="-342434" algn="l" defTabSz="91315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1939" indent="-285362" algn="l" defTabSz="91315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1446" indent="-228289" algn="l" defTabSz="91315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598023"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4602"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1180"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67758"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4337"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0914"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3157" rtl="0" eaLnBrk="1" latinLnBrk="0" hangingPunct="1">
        <a:defRPr kumimoji="1" sz="1800" kern="1200">
          <a:solidFill>
            <a:schemeClr val="tx1"/>
          </a:solidFill>
          <a:latin typeface="+mn-lt"/>
          <a:ea typeface="+mn-ea"/>
          <a:cs typeface="+mn-cs"/>
        </a:defRPr>
      </a:lvl1pPr>
      <a:lvl2pPr marL="456578" algn="l" defTabSz="913157" rtl="0" eaLnBrk="1" latinLnBrk="0" hangingPunct="1">
        <a:defRPr kumimoji="1" sz="1800" kern="1200">
          <a:solidFill>
            <a:schemeClr val="tx1"/>
          </a:solidFill>
          <a:latin typeface="+mn-lt"/>
          <a:ea typeface="+mn-ea"/>
          <a:cs typeface="+mn-cs"/>
        </a:defRPr>
      </a:lvl2pPr>
      <a:lvl3pPr marL="913157" algn="l" defTabSz="913157" rtl="0" eaLnBrk="1" latinLnBrk="0" hangingPunct="1">
        <a:defRPr kumimoji="1" sz="1800" kern="1200">
          <a:solidFill>
            <a:schemeClr val="tx1"/>
          </a:solidFill>
          <a:latin typeface="+mn-lt"/>
          <a:ea typeface="+mn-ea"/>
          <a:cs typeface="+mn-cs"/>
        </a:defRPr>
      </a:lvl3pPr>
      <a:lvl4pPr marL="1369735" algn="l" defTabSz="913157" rtl="0" eaLnBrk="1" latinLnBrk="0" hangingPunct="1">
        <a:defRPr kumimoji="1" sz="1800" kern="1200">
          <a:solidFill>
            <a:schemeClr val="tx1"/>
          </a:solidFill>
          <a:latin typeface="+mn-lt"/>
          <a:ea typeface="+mn-ea"/>
          <a:cs typeface="+mn-cs"/>
        </a:defRPr>
      </a:lvl4pPr>
      <a:lvl5pPr marL="1826312" algn="l" defTabSz="913157" rtl="0" eaLnBrk="1" latinLnBrk="0" hangingPunct="1">
        <a:defRPr kumimoji="1" sz="1800" kern="1200">
          <a:solidFill>
            <a:schemeClr val="tx1"/>
          </a:solidFill>
          <a:latin typeface="+mn-lt"/>
          <a:ea typeface="+mn-ea"/>
          <a:cs typeface="+mn-cs"/>
        </a:defRPr>
      </a:lvl5pPr>
      <a:lvl6pPr marL="2282890" algn="l" defTabSz="913157" rtl="0" eaLnBrk="1" latinLnBrk="0" hangingPunct="1">
        <a:defRPr kumimoji="1" sz="1800" kern="1200">
          <a:solidFill>
            <a:schemeClr val="tx1"/>
          </a:solidFill>
          <a:latin typeface="+mn-lt"/>
          <a:ea typeface="+mn-ea"/>
          <a:cs typeface="+mn-cs"/>
        </a:defRPr>
      </a:lvl6pPr>
      <a:lvl7pPr marL="2739469" algn="l" defTabSz="913157" rtl="0" eaLnBrk="1" latinLnBrk="0" hangingPunct="1">
        <a:defRPr kumimoji="1" sz="1800" kern="1200">
          <a:solidFill>
            <a:schemeClr val="tx1"/>
          </a:solidFill>
          <a:latin typeface="+mn-lt"/>
          <a:ea typeface="+mn-ea"/>
          <a:cs typeface="+mn-cs"/>
        </a:defRPr>
      </a:lvl7pPr>
      <a:lvl8pPr marL="3196048" algn="l" defTabSz="913157" rtl="0" eaLnBrk="1" latinLnBrk="0" hangingPunct="1">
        <a:defRPr kumimoji="1" sz="1800" kern="1200">
          <a:solidFill>
            <a:schemeClr val="tx1"/>
          </a:solidFill>
          <a:latin typeface="+mn-lt"/>
          <a:ea typeface="+mn-ea"/>
          <a:cs typeface="+mn-cs"/>
        </a:defRPr>
      </a:lvl8pPr>
      <a:lvl9pPr marL="3652625" algn="l" defTabSz="913157"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31" y="274639"/>
            <a:ext cx="8229599" cy="1143000"/>
          </a:xfrm>
          <a:prstGeom prst="rect">
            <a:avLst/>
          </a:prstGeom>
        </p:spPr>
        <p:txBody>
          <a:bodyPr vert="horz" lIns="91315" tIns="45658" rIns="91315" bIns="4565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31" y="1600216"/>
            <a:ext cx="8229599" cy="4525963"/>
          </a:xfrm>
          <a:prstGeom prst="rect">
            <a:avLst/>
          </a:prstGeom>
        </p:spPr>
        <p:txBody>
          <a:bodyPr vert="horz" lIns="91315" tIns="45658" rIns="91315" bIns="4565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1" y="6356406"/>
            <a:ext cx="2133601" cy="365125"/>
          </a:xfrm>
          <a:prstGeom prst="rect">
            <a:avLst/>
          </a:prstGeom>
        </p:spPr>
        <p:txBody>
          <a:bodyPr vert="horz" lIns="91315" tIns="45658" rIns="91315" bIns="45658" rtlCol="0" anchor="ctr"/>
          <a:lstStyle>
            <a:lvl1pPr algn="l">
              <a:defRPr sz="1200">
                <a:solidFill>
                  <a:schemeClr val="tx1">
                    <a:tint val="75000"/>
                  </a:schemeClr>
                </a:solidFill>
              </a:defRPr>
            </a:lvl1pPr>
          </a:lstStyle>
          <a:p>
            <a:pPr defTabSz="913157"/>
            <a:fld id="{772FA017-675D-4195-8CA8-4FB78073C4E0}"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124214" y="6356406"/>
            <a:ext cx="2895600" cy="365125"/>
          </a:xfrm>
          <a:prstGeom prst="rect">
            <a:avLst/>
          </a:prstGeom>
        </p:spPr>
        <p:txBody>
          <a:bodyPr vert="horz" lIns="91315" tIns="45658" rIns="91315" bIns="45658" rtlCol="0" anchor="ctr"/>
          <a:lstStyle>
            <a:lvl1pPr algn="ctr">
              <a:defRPr sz="1200">
                <a:solidFill>
                  <a:schemeClr val="tx1">
                    <a:tint val="75000"/>
                  </a:schemeClr>
                </a:solidFill>
              </a:defRPr>
            </a:lvl1pPr>
          </a:lstStyle>
          <a:p>
            <a:pPr defTabSz="913157"/>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6832309" y="6460758"/>
            <a:ext cx="2133601" cy="365125"/>
          </a:xfrm>
          <a:prstGeom prst="rect">
            <a:avLst/>
          </a:prstGeom>
        </p:spPr>
        <p:txBody>
          <a:bodyPr vert="horz" lIns="91315" tIns="45658" rIns="91315" bIns="45658" rtlCol="0" anchor="ctr"/>
          <a:lstStyle>
            <a:lvl1pPr algn="r">
              <a:defRPr sz="1200">
                <a:solidFill>
                  <a:schemeClr val="tx1"/>
                </a:solidFill>
              </a:defRPr>
            </a:lvl1pPr>
          </a:lstStyle>
          <a:p>
            <a:pPr defTabSz="913157"/>
            <a:fld id="{B1C9D502-7DD1-418A-AEC2-39ED2C6C71DC}" type="slidenum">
              <a:rPr lang="ja-JP" altLang="en-US" smtClean="0">
                <a:solidFill>
                  <a:prstClr val="black"/>
                </a:solidFill>
              </a:rPr>
              <a:pPr defTabSz="913157"/>
              <a:t>‹#›</a:t>
            </a:fld>
            <a:endParaRPr lang="ja-JP" altLang="en-US" dirty="0">
              <a:solidFill>
                <a:prstClr val="black"/>
              </a:solidFill>
            </a:endParaRPr>
          </a:p>
        </p:txBody>
      </p:sp>
    </p:spTree>
    <p:extLst>
      <p:ext uri="{BB962C8B-B14F-4D97-AF65-F5344CB8AC3E}">
        <p14:creationId xmlns:p14="http://schemas.microsoft.com/office/powerpoint/2010/main" val="365548704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hf hdr="0" ftr="0" dt="0"/>
  <p:txStyles>
    <p:titleStyle>
      <a:lvl1pPr algn="ctr" defTabSz="913157" rtl="0" eaLnBrk="1" latinLnBrk="0" hangingPunct="1">
        <a:spcBef>
          <a:spcPct val="0"/>
        </a:spcBef>
        <a:buNone/>
        <a:defRPr kumimoji="1" sz="4400" kern="1200">
          <a:solidFill>
            <a:schemeClr val="tx1"/>
          </a:solidFill>
          <a:latin typeface="+mj-lt"/>
          <a:ea typeface="+mj-ea"/>
          <a:cs typeface="+mj-cs"/>
        </a:defRPr>
      </a:lvl1pPr>
    </p:titleStyle>
    <p:bodyStyle>
      <a:lvl1pPr marL="342434" indent="-342434" algn="l" defTabSz="91315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1939" indent="-285362" algn="l" defTabSz="91315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1446" indent="-228289" algn="l" defTabSz="91315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598023"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4602"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1180"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67758"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4337"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0914"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3157" rtl="0" eaLnBrk="1" latinLnBrk="0" hangingPunct="1">
        <a:defRPr kumimoji="1" sz="1800" kern="1200">
          <a:solidFill>
            <a:schemeClr val="tx1"/>
          </a:solidFill>
          <a:latin typeface="+mn-lt"/>
          <a:ea typeface="+mn-ea"/>
          <a:cs typeface="+mn-cs"/>
        </a:defRPr>
      </a:lvl1pPr>
      <a:lvl2pPr marL="456578" algn="l" defTabSz="913157" rtl="0" eaLnBrk="1" latinLnBrk="0" hangingPunct="1">
        <a:defRPr kumimoji="1" sz="1800" kern="1200">
          <a:solidFill>
            <a:schemeClr val="tx1"/>
          </a:solidFill>
          <a:latin typeface="+mn-lt"/>
          <a:ea typeface="+mn-ea"/>
          <a:cs typeface="+mn-cs"/>
        </a:defRPr>
      </a:lvl2pPr>
      <a:lvl3pPr marL="913157" algn="l" defTabSz="913157" rtl="0" eaLnBrk="1" latinLnBrk="0" hangingPunct="1">
        <a:defRPr kumimoji="1" sz="1800" kern="1200">
          <a:solidFill>
            <a:schemeClr val="tx1"/>
          </a:solidFill>
          <a:latin typeface="+mn-lt"/>
          <a:ea typeface="+mn-ea"/>
          <a:cs typeface="+mn-cs"/>
        </a:defRPr>
      </a:lvl3pPr>
      <a:lvl4pPr marL="1369735" algn="l" defTabSz="913157" rtl="0" eaLnBrk="1" latinLnBrk="0" hangingPunct="1">
        <a:defRPr kumimoji="1" sz="1800" kern="1200">
          <a:solidFill>
            <a:schemeClr val="tx1"/>
          </a:solidFill>
          <a:latin typeface="+mn-lt"/>
          <a:ea typeface="+mn-ea"/>
          <a:cs typeface="+mn-cs"/>
        </a:defRPr>
      </a:lvl4pPr>
      <a:lvl5pPr marL="1826312" algn="l" defTabSz="913157" rtl="0" eaLnBrk="1" latinLnBrk="0" hangingPunct="1">
        <a:defRPr kumimoji="1" sz="1800" kern="1200">
          <a:solidFill>
            <a:schemeClr val="tx1"/>
          </a:solidFill>
          <a:latin typeface="+mn-lt"/>
          <a:ea typeface="+mn-ea"/>
          <a:cs typeface="+mn-cs"/>
        </a:defRPr>
      </a:lvl5pPr>
      <a:lvl6pPr marL="2282890" algn="l" defTabSz="913157" rtl="0" eaLnBrk="1" latinLnBrk="0" hangingPunct="1">
        <a:defRPr kumimoji="1" sz="1800" kern="1200">
          <a:solidFill>
            <a:schemeClr val="tx1"/>
          </a:solidFill>
          <a:latin typeface="+mn-lt"/>
          <a:ea typeface="+mn-ea"/>
          <a:cs typeface="+mn-cs"/>
        </a:defRPr>
      </a:lvl6pPr>
      <a:lvl7pPr marL="2739469" algn="l" defTabSz="913157" rtl="0" eaLnBrk="1" latinLnBrk="0" hangingPunct="1">
        <a:defRPr kumimoji="1" sz="1800" kern="1200">
          <a:solidFill>
            <a:schemeClr val="tx1"/>
          </a:solidFill>
          <a:latin typeface="+mn-lt"/>
          <a:ea typeface="+mn-ea"/>
          <a:cs typeface="+mn-cs"/>
        </a:defRPr>
      </a:lvl7pPr>
      <a:lvl8pPr marL="3196048" algn="l" defTabSz="913157" rtl="0" eaLnBrk="1" latinLnBrk="0" hangingPunct="1">
        <a:defRPr kumimoji="1" sz="1800" kern="1200">
          <a:solidFill>
            <a:schemeClr val="tx1"/>
          </a:solidFill>
          <a:latin typeface="+mn-lt"/>
          <a:ea typeface="+mn-ea"/>
          <a:cs typeface="+mn-cs"/>
        </a:defRPr>
      </a:lvl8pPr>
      <a:lvl9pPr marL="3652625" algn="l" defTabSz="913157"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27" y="274639"/>
            <a:ext cx="8229599" cy="1143000"/>
          </a:xfrm>
          <a:prstGeom prst="rect">
            <a:avLst/>
          </a:prstGeom>
        </p:spPr>
        <p:txBody>
          <a:bodyPr vert="horz" lIns="91315" tIns="45658" rIns="91315" bIns="4565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27" y="1600212"/>
            <a:ext cx="8229599" cy="4525963"/>
          </a:xfrm>
          <a:prstGeom prst="rect">
            <a:avLst/>
          </a:prstGeom>
        </p:spPr>
        <p:txBody>
          <a:bodyPr vert="horz" lIns="91315" tIns="45658" rIns="91315" bIns="4565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1" y="6356402"/>
            <a:ext cx="2133601" cy="365125"/>
          </a:xfrm>
          <a:prstGeom prst="rect">
            <a:avLst/>
          </a:prstGeom>
        </p:spPr>
        <p:txBody>
          <a:bodyPr vert="horz" lIns="91315" tIns="45658" rIns="91315" bIns="45658" rtlCol="0" anchor="ctr"/>
          <a:lstStyle>
            <a:lvl1pPr algn="l">
              <a:defRPr sz="1200">
                <a:solidFill>
                  <a:schemeClr val="tx1">
                    <a:tint val="75000"/>
                  </a:schemeClr>
                </a:solidFill>
              </a:defRPr>
            </a:lvl1pPr>
          </a:lstStyle>
          <a:p>
            <a:pPr defTabSz="913157"/>
            <a:fld id="{1AA36C7B-9845-4ED2-A48D-CABF283434F6}"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124214" y="6356402"/>
            <a:ext cx="2895600" cy="365125"/>
          </a:xfrm>
          <a:prstGeom prst="rect">
            <a:avLst/>
          </a:prstGeom>
        </p:spPr>
        <p:txBody>
          <a:bodyPr vert="horz" lIns="91315" tIns="45658" rIns="91315" bIns="45658" rtlCol="0" anchor="ctr"/>
          <a:lstStyle>
            <a:lvl1pPr algn="ctr">
              <a:defRPr sz="1200">
                <a:solidFill>
                  <a:schemeClr val="tx1">
                    <a:tint val="75000"/>
                  </a:schemeClr>
                </a:solidFill>
              </a:defRPr>
            </a:lvl1pPr>
          </a:lstStyle>
          <a:p>
            <a:pPr defTabSz="913157"/>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6832309" y="6460754"/>
            <a:ext cx="2133601" cy="365125"/>
          </a:xfrm>
          <a:prstGeom prst="rect">
            <a:avLst/>
          </a:prstGeom>
        </p:spPr>
        <p:txBody>
          <a:bodyPr vert="horz" lIns="91315" tIns="45658" rIns="91315" bIns="45658" rtlCol="0" anchor="ctr"/>
          <a:lstStyle>
            <a:lvl1pPr algn="r">
              <a:defRPr sz="1200">
                <a:solidFill>
                  <a:schemeClr val="tx1"/>
                </a:solidFill>
              </a:defRPr>
            </a:lvl1pPr>
          </a:lstStyle>
          <a:p>
            <a:pPr defTabSz="913157"/>
            <a:fld id="{B1C9D502-7DD1-418A-AEC2-39ED2C6C71DC}" type="slidenum">
              <a:rPr lang="ja-JP" altLang="en-US" smtClean="0">
                <a:solidFill>
                  <a:prstClr val="black"/>
                </a:solidFill>
              </a:rPr>
              <a:pPr defTabSz="913157"/>
              <a:t>‹#›</a:t>
            </a:fld>
            <a:endParaRPr lang="ja-JP" altLang="en-US" dirty="0">
              <a:solidFill>
                <a:prstClr val="black"/>
              </a:solidFill>
            </a:endParaRPr>
          </a:p>
        </p:txBody>
      </p:sp>
    </p:spTree>
    <p:extLst>
      <p:ext uri="{BB962C8B-B14F-4D97-AF65-F5344CB8AC3E}">
        <p14:creationId xmlns:p14="http://schemas.microsoft.com/office/powerpoint/2010/main" val="113104873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hf hdr="0" ftr="0" dt="0"/>
  <p:txStyles>
    <p:titleStyle>
      <a:lvl1pPr algn="ctr" defTabSz="913157" rtl="0" eaLnBrk="1" latinLnBrk="0" hangingPunct="1">
        <a:spcBef>
          <a:spcPct val="0"/>
        </a:spcBef>
        <a:buNone/>
        <a:defRPr kumimoji="1" sz="4400" kern="1200">
          <a:solidFill>
            <a:schemeClr val="tx1"/>
          </a:solidFill>
          <a:latin typeface="+mj-lt"/>
          <a:ea typeface="+mj-ea"/>
          <a:cs typeface="+mj-cs"/>
        </a:defRPr>
      </a:lvl1pPr>
    </p:titleStyle>
    <p:bodyStyle>
      <a:lvl1pPr marL="342434" indent="-342434" algn="l" defTabSz="91315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1939" indent="-285362" algn="l" defTabSz="91315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1446" indent="-228289" algn="l" defTabSz="91315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598023"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4602"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1180"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67758"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4337"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0914"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3157" rtl="0" eaLnBrk="1" latinLnBrk="0" hangingPunct="1">
        <a:defRPr kumimoji="1" sz="1800" kern="1200">
          <a:solidFill>
            <a:schemeClr val="tx1"/>
          </a:solidFill>
          <a:latin typeface="+mn-lt"/>
          <a:ea typeface="+mn-ea"/>
          <a:cs typeface="+mn-cs"/>
        </a:defRPr>
      </a:lvl1pPr>
      <a:lvl2pPr marL="456578" algn="l" defTabSz="913157" rtl="0" eaLnBrk="1" latinLnBrk="0" hangingPunct="1">
        <a:defRPr kumimoji="1" sz="1800" kern="1200">
          <a:solidFill>
            <a:schemeClr val="tx1"/>
          </a:solidFill>
          <a:latin typeface="+mn-lt"/>
          <a:ea typeface="+mn-ea"/>
          <a:cs typeface="+mn-cs"/>
        </a:defRPr>
      </a:lvl2pPr>
      <a:lvl3pPr marL="913157" algn="l" defTabSz="913157" rtl="0" eaLnBrk="1" latinLnBrk="0" hangingPunct="1">
        <a:defRPr kumimoji="1" sz="1800" kern="1200">
          <a:solidFill>
            <a:schemeClr val="tx1"/>
          </a:solidFill>
          <a:latin typeface="+mn-lt"/>
          <a:ea typeface="+mn-ea"/>
          <a:cs typeface="+mn-cs"/>
        </a:defRPr>
      </a:lvl3pPr>
      <a:lvl4pPr marL="1369735" algn="l" defTabSz="913157" rtl="0" eaLnBrk="1" latinLnBrk="0" hangingPunct="1">
        <a:defRPr kumimoji="1" sz="1800" kern="1200">
          <a:solidFill>
            <a:schemeClr val="tx1"/>
          </a:solidFill>
          <a:latin typeface="+mn-lt"/>
          <a:ea typeface="+mn-ea"/>
          <a:cs typeface="+mn-cs"/>
        </a:defRPr>
      </a:lvl4pPr>
      <a:lvl5pPr marL="1826312" algn="l" defTabSz="913157" rtl="0" eaLnBrk="1" latinLnBrk="0" hangingPunct="1">
        <a:defRPr kumimoji="1" sz="1800" kern="1200">
          <a:solidFill>
            <a:schemeClr val="tx1"/>
          </a:solidFill>
          <a:latin typeface="+mn-lt"/>
          <a:ea typeface="+mn-ea"/>
          <a:cs typeface="+mn-cs"/>
        </a:defRPr>
      </a:lvl5pPr>
      <a:lvl6pPr marL="2282890" algn="l" defTabSz="913157" rtl="0" eaLnBrk="1" latinLnBrk="0" hangingPunct="1">
        <a:defRPr kumimoji="1" sz="1800" kern="1200">
          <a:solidFill>
            <a:schemeClr val="tx1"/>
          </a:solidFill>
          <a:latin typeface="+mn-lt"/>
          <a:ea typeface="+mn-ea"/>
          <a:cs typeface="+mn-cs"/>
        </a:defRPr>
      </a:lvl6pPr>
      <a:lvl7pPr marL="2739469" algn="l" defTabSz="913157" rtl="0" eaLnBrk="1" latinLnBrk="0" hangingPunct="1">
        <a:defRPr kumimoji="1" sz="1800" kern="1200">
          <a:solidFill>
            <a:schemeClr val="tx1"/>
          </a:solidFill>
          <a:latin typeface="+mn-lt"/>
          <a:ea typeface="+mn-ea"/>
          <a:cs typeface="+mn-cs"/>
        </a:defRPr>
      </a:lvl7pPr>
      <a:lvl8pPr marL="3196048" algn="l" defTabSz="913157" rtl="0" eaLnBrk="1" latinLnBrk="0" hangingPunct="1">
        <a:defRPr kumimoji="1" sz="1800" kern="1200">
          <a:solidFill>
            <a:schemeClr val="tx1"/>
          </a:solidFill>
          <a:latin typeface="+mn-lt"/>
          <a:ea typeface="+mn-ea"/>
          <a:cs typeface="+mn-cs"/>
        </a:defRPr>
      </a:lvl8pPr>
      <a:lvl9pPr marL="3652625" algn="l" defTabSz="913157"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22" y="274639"/>
            <a:ext cx="8229599" cy="1143000"/>
          </a:xfrm>
          <a:prstGeom prst="rect">
            <a:avLst/>
          </a:prstGeom>
        </p:spPr>
        <p:txBody>
          <a:bodyPr vert="horz" lIns="91315" tIns="45658" rIns="91315" bIns="4565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22" y="1600207"/>
            <a:ext cx="8229599" cy="4525963"/>
          </a:xfrm>
          <a:prstGeom prst="rect">
            <a:avLst/>
          </a:prstGeom>
        </p:spPr>
        <p:txBody>
          <a:bodyPr vert="horz" lIns="91315" tIns="45658" rIns="91315" bIns="4565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1" y="6356397"/>
            <a:ext cx="2133601" cy="365125"/>
          </a:xfrm>
          <a:prstGeom prst="rect">
            <a:avLst/>
          </a:prstGeom>
        </p:spPr>
        <p:txBody>
          <a:bodyPr vert="horz" lIns="91315" tIns="45658" rIns="91315" bIns="45658" rtlCol="0" anchor="ctr"/>
          <a:lstStyle>
            <a:lvl1pPr algn="l">
              <a:defRPr sz="1200">
                <a:solidFill>
                  <a:schemeClr val="tx1">
                    <a:tint val="75000"/>
                  </a:schemeClr>
                </a:solidFill>
              </a:defRPr>
            </a:lvl1pPr>
          </a:lstStyle>
          <a:p>
            <a:pPr defTabSz="913157"/>
            <a:fld id="{68FC9768-13EA-4E5E-971C-4A181D1F00D7}" type="datetime1">
              <a:rPr lang="ja-JP" altLang="en-US" smtClean="0">
                <a:solidFill>
                  <a:prstClr val="black">
                    <a:tint val="75000"/>
                  </a:prstClr>
                </a:solidFill>
              </a:rPr>
              <a:t>2017/9/1</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124214" y="6356397"/>
            <a:ext cx="2895600" cy="365125"/>
          </a:xfrm>
          <a:prstGeom prst="rect">
            <a:avLst/>
          </a:prstGeom>
        </p:spPr>
        <p:txBody>
          <a:bodyPr vert="horz" lIns="91315" tIns="45658" rIns="91315" bIns="45658" rtlCol="0" anchor="ctr"/>
          <a:lstStyle>
            <a:lvl1pPr algn="ctr">
              <a:defRPr sz="1200">
                <a:solidFill>
                  <a:schemeClr val="tx1">
                    <a:tint val="75000"/>
                  </a:schemeClr>
                </a:solidFill>
              </a:defRPr>
            </a:lvl1pPr>
          </a:lstStyle>
          <a:p>
            <a:pPr defTabSz="913157"/>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6832309" y="6460749"/>
            <a:ext cx="2133601" cy="365125"/>
          </a:xfrm>
          <a:prstGeom prst="rect">
            <a:avLst/>
          </a:prstGeom>
        </p:spPr>
        <p:txBody>
          <a:bodyPr vert="horz" lIns="91315" tIns="45658" rIns="91315" bIns="45658" rtlCol="0" anchor="ctr"/>
          <a:lstStyle>
            <a:lvl1pPr algn="r">
              <a:defRPr sz="1200">
                <a:solidFill>
                  <a:schemeClr val="tx1"/>
                </a:solidFill>
              </a:defRPr>
            </a:lvl1pPr>
          </a:lstStyle>
          <a:p>
            <a:pPr defTabSz="913157"/>
            <a:fld id="{B1C9D502-7DD1-418A-AEC2-39ED2C6C71DC}" type="slidenum">
              <a:rPr lang="ja-JP" altLang="en-US" smtClean="0">
                <a:solidFill>
                  <a:prstClr val="black"/>
                </a:solidFill>
              </a:rPr>
              <a:pPr defTabSz="913157"/>
              <a:t>‹#›</a:t>
            </a:fld>
            <a:endParaRPr lang="ja-JP" altLang="en-US" dirty="0">
              <a:solidFill>
                <a:prstClr val="black"/>
              </a:solidFill>
            </a:endParaRPr>
          </a:p>
        </p:txBody>
      </p:sp>
    </p:spTree>
    <p:extLst>
      <p:ext uri="{BB962C8B-B14F-4D97-AF65-F5344CB8AC3E}">
        <p14:creationId xmlns:p14="http://schemas.microsoft.com/office/powerpoint/2010/main" val="375377955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hf hdr="0" ftr="0" dt="0"/>
  <p:txStyles>
    <p:titleStyle>
      <a:lvl1pPr algn="ctr" defTabSz="913157" rtl="0" eaLnBrk="1" latinLnBrk="0" hangingPunct="1">
        <a:spcBef>
          <a:spcPct val="0"/>
        </a:spcBef>
        <a:buNone/>
        <a:defRPr kumimoji="1" sz="4400" kern="1200">
          <a:solidFill>
            <a:schemeClr val="tx1"/>
          </a:solidFill>
          <a:latin typeface="+mj-lt"/>
          <a:ea typeface="+mj-ea"/>
          <a:cs typeface="+mj-cs"/>
        </a:defRPr>
      </a:lvl1pPr>
    </p:titleStyle>
    <p:bodyStyle>
      <a:lvl1pPr marL="342434" indent="-342434" algn="l" defTabSz="91315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1939" indent="-285362" algn="l" defTabSz="91315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1446" indent="-228289" algn="l" defTabSz="91315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598023"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4602"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1180"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67758"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4337"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0914" indent="-228289" algn="l" defTabSz="91315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3157" rtl="0" eaLnBrk="1" latinLnBrk="0" hangingPunct="1">
        <a:defRPr kumimoji="1" sz="1800" kern="1200">
          <a:solidFill>
            <a:schemeClr val="tx1"/>
          </a:solidFill>
          <a:latin typeface="+mn-lt"/>
          <a:ea typeface="+mn-ea"/>
          <a:cs typeface="+mn-cs"/>
        </a:defRPr>
      </a:lvl1pPr>
      <a:lvl2pPr marL="456578" algn="l" defTabSz="913157" rtl="0" eaLnBrk="1" latinLnBrk="0" hangingPunct="1">
        <a:defRPr kumimoji="1" sz="1800" kern="1200">
          <a:solidFill>
            <a:schemeClr val="tx1"/>
          </a:solidFill>
          <a:latin typeface="+mn-lt"/>
          <a:ea typeface="+mn-ea"/>
          <a:cs typeface="+mn-cs"/>
        </a:defRPr>
      </a:lvl2pPr>
      <a:lvl3pPr marL="913157" algn="l" defTabSz="913157" rtl="0" eaLnBrk="1" latinLnBrk="0" hangingPunct="1">
        <a:defRPr kumimoji="1" sz="1800" kern="1200">
          <a:solidFill>
            <a:schemeClr val="tx1"/>
          </a:solidFill>
          <a:latin typeface="+mn-lt"/>
          <a:ea typeface="+mn-ea"/>
          <a:cs typeface="+mn-cs"/>
        </a:defRPr>
      </a:lvl3pPr>
      <a:lvl4pPr marL="1369735" algn="l" defTabSz="913157" rtl="0" eaLnBrk="1" latinLnBrk="0" hangingPunct="1">
        <a:defRPr kumimoji="1" sz="1800" kern="1200">
          <a:solidFill>
            <a:schemeClr val="tx1"/>
          </a:solidFill>
          <a:latin typeface="+mn-lt"/>
          <a:ea typeface="+mn-ea"/>
          <a:cs typeface="+mn-cs"/>
        </a:defRPr>
      </a:lvl4pPr>
      <a:lvl5pPr marL="1826312" algn="l" defTabSz="913157" rtl="0" eaLnBrk="1" latinLnBrk="0" hangingPunct="1">
        <a:defRPr kumimoji="1" sz="1800" kern="1200">
          <a:solidFill>
            <a:schemeClr val="tx1"/>
          </a:solidFill>
          <a:latin typeface="+mn-lt"/>
          <a:ea typeface="+mn-ea"/>
          <a:cs typeface="+mn-cs"/>
        </a:defRPr>
      </a:lvl5pPr>
      <a:lvl6pPr marL="2282890" algn="l" defTabSz="913157" rtl="0" eaLnBrk="1" latinLnBrk="0" hangingPunct="1">
        <a:defRPr kumimoji="1" sz="1800" kern="1200">
          <a:solidFill>
            <a:schemeClr val="tx1"/>
          </a:solidFill>
          <a:latin typeface="+mn-lt"/>
          <a:ea typeface="+mn-ea"/>
          <a:cs typeface="+mn-cs"/>
        </a:defRPr>
      </a:lvl6pPr>
      <a:lvl7pPr marL="2739469" algn="l" defTabSz="913157" rtl="0" eaLnBrk="1" latinLnBrk="0" hangingPunct="1">
        <a:defRPr kumimoji="1" sz="1800" kern="1200">
          <a:solidFill>
            <a:schemeClr val="tx1"/>
          </a:solidFill>
          <a:latin typeface="+mn-lt"/>
          <a:ea typeface="+mn-ea"/>
          <a:cs typeface="+mn-cs"/>
        </a:defRPr>
      </a:lvl7pPr>
      <a:lvl8pPr marL="3196048" algn="l" defTabSz="913157" rtl="0" eaLnBrk="1" latinLnBrk="0" hangingPunct="1">
        <a:defRPr kumimoji="1" sz="1800" kern="1200">
          <a:solidFill>
            <a:schemeClr val="tx1"/>
          </a:solidFill>
          <a:latin typeface="+mn-lt"/>
          <a:ea typeface="+mn-ea"/>
          <a:cs typeface="+mn-cs"/>
        </a:defRPr>
      </a:lvl8pPr>
      <a:lvl9pPr marL="3652625" algn="l" defTabSz="91315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41"/>
            <a:ext cx="9142577" cy="33593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タイトル 4"/>
          <p:cNvSpPr>
            <a:spLocks noGrp="1"/>
          </p:cNvSpPr>
          <p:nvPr>
            <p:ph type="ctrTitle"/>
          </p:nvPr>
        </p:nvSpPr>
        <p:spPr>
          <a:xfrm>
            <a:off x="1259632" y="3356992"/>
            <a:ext cx="6912768" cy="2562908"/>
          </a:xfrm>
        </p:spPr>
        <p:txBody>
          <a:bodyPr>
            <a:noAutofit/>
          </a:bodyPr>
          <a:lstStyle/>
          <a:p>
            <a:pPr algn="l"/>
            <a:r>
              <a:rPr kumimoji="1" lang="ja-JP" altLang="en-US" sz="2600" dirty="0" smtClean="0">
                <a:solidFill>
                  <a:schemeClr val="accent1"/>
                </a:solidFill>
              </a:rPr>
              <a:t>介護保険事業（支援）計画策定のための</a:t>
            </a:r>
            <a:br>
              <a:rPr kumimoji="1" lang="ja-JP" altLang="en-US" sz="2600" dirty="0" smtClean="0">
                <a:solidFill>
                  <a:schemeClr val="accent1"/>
                </a:solidFill>
              </a:rPr>
            </a:br>
            <a:r>
              <a:rPr lang="ja-JP" altLang="en-US" sz="3600" dirty="0">
                <a:solidFill>
                  <a:schemeClr val="accent1"/>
                </a:solidFill>
              </a:rPr>
              <a:t>地域包括</a:t>
            </a:r>
            <a:r>
              <a:rPr lang="ja-JP" altLang="en-US" sz="3600" dirty="0" smtClean="0">
                <a:solidFill>
                  <a:schemeClr val="accent1"/>
                </a:solidFill>
              </a:rPr>
              <a:t>ケア</a:t>
            </a:r>
            <a:r>
              <a:rPr lang="en-US" altLang="ja-JP" sz="3600" dirty="0" smtClean="0">
                <a:solidFill>
                  <a:schemeClr val="accent1"/>
                </a:solidFill>
              </a:rPr>
              <a:t/>
            </a:r>
            <a:br>
              <a:rPr lang="en-US" altLang="ja-JP" sz="3600" dirty="0" smtClean="0">
                <a:solidFill>
                  <a:schemeClr val="accent1"/>
                </a:solidFill>
              </a:rPr>
            </a:br>
            <a:r>
              <a:rPr lang="ja-JP" altLang="en-US" sz="3600" dirty="0" smtClean="0">
                <a:solidFill>
                  <a:schemeClr val="accent1"/>
                </a:solidFill>
              </a:rPr>
              <a:t>「見える化」システム等を</a:t>
            </a:r>
            <a:br>
              <a:rPr lang="ja-JP" altLang="en-US" sz="3600" dirty="0" smtClean="0">
                <a:solidFill>
                  <a:schemeClr val="accent1"/>
                </a:solidFill>
              </a:rPr>
            </a:br>
            <a:r>
              <a:rPr lang="ja-JP" altLang="en-US" sz="3600" dirty="0" smtClean="0">
                <a:solidFill>
                  <a:schemeClr val="accent1"/>
                </a:solidFill>
              </a:rPr>
              <a:t>活用した地域分析の手引き</a:t>
            </a:r>
            <a:endParaRPr kumimoji="1" lang="ja-JP" altLang="en-US" sz="3600" dirty="0">
              <a:solidFill>
                <a:schemeClr val="accent1"/>
              </a:solidFill>
            </a:endParaRPr>
          </a:p>
        </p:txBody>
      </p:sp>
      <p:sp>
        <p:nvSpPr>
          <p:cNvPr id="6" name="サブタイトル 5"/>
          <p:cNvSpPr>
            <a:spLocks noGrp="1"/>
          </p:cNvSpPr>
          <p:nvPr>
            <p:ph type="subTitle" idx="1"/>
          </p:nvPr>
        </p:nvSpPr>
        <p:spPr>
          <a:xfrm>
            <a:off x="2555776" y="5877272"/>
            <a:ext cx="6400801" cy="432048"/>
          </a:xfrm>
        </p:spPr>
        <p:txBody>
          <a:bodyPr>
            <a:normAutofit fontScale="92500" lnSpcReduction="20000"/>
          </a:bodyPr>
          <a:lstStyle/>
          <a:p>
            <a:r>
              <a:rPr lang="ja-JP" altLang="en-US" sz="2800" dirty="0">
                <a:solidFill>
                  <a:schemeClr val="tx1"/>
                </a:solidFill>
              </a:rPr>
              <a:t>厚生</a:t>
            </a:r>
            <a:r>
              <a:rPr lang="ja-JP" altLang="en-US" sz="2800" dirty="0" smtClean="0">
                <a:solidFill>
                  <a:schemeClr val="tx1"/>
                </a:solidFill>
              </a:rPr>
              <a:t>労働省老健局介護保険計画課</a:t>
            </a:r>
            <a:endParaRPr kumimoji="1" lang="ja-JP" altLang="en-US" sz="2800" dirty="0">
              <a:solidFill>
                <a:schemeClr val="tx1"/>
              </a:solidFill>
            </a:endParaRPr>
          </a:p>
        </p:txBody>
      </p:sp>
    </p:spTree>
    <p:extLst>
      <p:ext uri="{BB962C8B-B14F-4D97-AF65-F5344CB8AC3E}">
        <p14:creationId xmlns:p14="http://schemas.microsoft.com/office/powerpoint/2010/main" val="39331787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367650" y="2380466"/>
            <a:ext cx="962408" cy="57606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defTabSz="976934"/>
            <a:r>
              <a:rPr lang="ja-JP" altLang="en-US" sz="1400" dirty="0" smtClean="0">
                <a:solidFill>
                  <a:prstClr val="black"/>
                </a:solidFill>
              </a:rPr>
              <a:t>総給付費</a:t>
            </a:r>
            <a:endParaRPr lang="ja-JP" altLang="en-US" sz="1400" dirty="0">
              <a:solidFill>
                <a:prstClr val="black"/>
              </a:solidFill>
            </a:endParaRPr>
          </a:p>
        </p:txBody>
      </p:sp>
      <p:sp>
        <p:nvSpPr>
          <p:cNvPr id="6" name="正方形/長方形 5"/>
          <p:cNvSpPr/>
          <p:nvPr/>
        </p:nvSpPr>
        <p:spPr>
          <a:xfrm>
            <a:off x="2045693" y="3605070"/>
            <a:ext cx="1512168" cy="576064"/>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76934"/>
            <a:r>
              <a:rPr lang="ja-JP" altLang="en-US" sz="1400" dirty="0" smtClean="0">
                <a:solidFill>
                  <a:prstClr val="black"/>
                </a:solidFill>
              </a:rPr>
              <a:t>≒第１号</a:t>
            </a:r>
            <a:endParaRPr lang="en-US" altLang="ja-JP" sz="1400" dirty="0" smtClean="0">
              <a:solidFill>
                <a:prstClr val="black"/>
              </a:solidFill>
            </a:endParaRPr>
          </a:p>
          <a:p>
            <a:pPr algn="ctr" defTabSz="976934"/>
            <a:r>
              <a:rPr lang="ja-JP" altLang="en-US" sz="1400" dirty="0" smtClean="0">
                <a:solidFill>
                  <a:prstClr val="black"/>
                </a:solidFill>
              </a:rPr>
              <a:t>被保険者数</a:t>
            </a:r>
            <a:endParaRPr lang="ja-JP" altLang="en-US" sz="1400" dirty="0">
              <a:solidFill>
                <a:prstClr val="black"/>
              </a:solidFill>
            </a:endParaRPr>
          </a:p>
        </p:txBody>
      </p:sp>
      <p:sp>
        <p:nvSpPr>
          <p:cNvPr id="7" name="正方形/長方形 6"/>
          <p:cNvSpPr/>
          <p:nvPr/>
        </p:nvSpPr>
        <p:spPr>
          <a:xfrm>
            <a:off x="4238977" y="2380466"/>
            <a:ext cx="1152128" cy="576064"/>
          </a:xfrm>
          <a:prstGeom prst="rect">
            <a:avLst/>
          </a:prstGeom>
          <a:ln w="76200"/>
        </p:spPr>
        <p:style>
          <a:lnRef idx="1">
            <a:schemeClr val="accent2"/>
          </a:lnRef>
          <a:fillRef idx="2">
            <a:schemeClr val="accent2"/>
          </a:fillRef>
          <a:effectRef idx="1">
            <a:schemeClr val="accent2"/>
          </a:effectRef>
          <a:fontRef idx="minor">
            <a:schemeClr val="dk1"/>
          </a:fontRef>
        </p:style>
        <p:txBody>
          <a:bodyPr rtlCol="0" anchor="ctr"/>
          <a:lstStyle/>
          <a:p>
            <a:pPr algn="ctr" defTabSz="976934"/>
            <a:r>
              <a:rPr lang="ja-JP" altLang="en-US" sz="1600" dirty="0">
                <a:solidFill>
                  <a:prstClr val="black"/>
                </a:solidFill>
              </a:rPr>
              <a:t>①</a:t>
            </a:r>
            <a:r>
              <a:rPr lang="ja-JP" altLang="en-US" sz="1600" dirty="0" smtClean="0">
                <a:solidFill>
                  <a:prstClr val="black"/>
                </a:solidFill>
              </a:rPr>
              <a:t>認定率</a:t>
            </a:r>
            <a:endParaRPr lang="ja-JP" altLang="en-US" sz="1600" dirty="0">
              <a:solidFill>
                <a:prstClr val="black"/>
              </a:solidFill>
            </a:endParaRPr>
          </a:p>
        </p:txBody>
      </p:sp>
      <p:grpSp>
        <p:nvGrpSpPr>
          <p:cNvPr id="13" name="グループ化 12"/>
          <p:cNvGrpSpPr/>
          <p:nvPr/>
        </p:nvGrpSpPr>
        <p:grpSpPr>
          <a:xfrm>
            <a:off x="5608836" y="1588833"/>
            <a:ext cx="1536806" cy="523220"/>
            <a:chOff x="5796136" y="982937"/>
            <a:chExt cx="1242661" cy="738664"/>
          </a:xfrm>
        </p:grpSpPr>
        <p:sp>
          <p:nvSpPr>
            <p:cNvPr id="8" name="テキスト ボックス 7"/>
            <p:cNvSpPr txBox="1"/>
            <p:nvPr/>
          </p:nvSpPr>
          <p:spPr>
            <a:xfrm>
              <a:off x="5796136" y="982937"/>
              <a:ext cx="1224136" cy="738664"/>
            </a:xfrm>
            <a:prstGeom prst="rect">
              <a:avLst/>
            </a:prstGeom>
            <a:noFill/>
            <a:ln w="19050">
              <a:solidFill>
                <a:schemeClr val="tx2"/>
              </a:solidFill>
              <a:prstDash val="dash"/>
            </a:ln>
          </p:spPr>
          <p:txBody>
            <a:bodyPr wrap="square" rtlCol="0">
              <a:spAutoFit/>
            </a:bodyPr>
            <a:lstStyle/>
            <a:p>
              <a:pPr algn="ctr" defTabSz="976934"/>
              <a:r>
                <a:rPr lang="ja-JP" altLang="en-US" sz="1400" dirty="0" smtClean="0">
                  <a:solidFill>
                    <a:prstClr val="black"/>
                  </a:solidFill>
                </a:rPr>
                <a:t>（サ別）受給者数</a:t>
              </a:r>
              <a:endParaRPr lang="en-US" altLang="ja-JP" sz="1400" dirty="0" smtClean="0">
                <a:solidFill>
                  <a:prstClr val="black"/>
                </a:solidFill>
              </a:endParaRPr>
            </a:p>
            <a:p>
              <a:pPr algn="ctr" defTabSz="976934"/>
              <a:r>
                <a:rPr lang="ja-JP" altLang="en-US" sz="1400" dirty="0" smtClean="0">
                  <a:solidFill>
                    <a:prstClr val="black"/>
                  </a:solidFill>
                </a:rPr>
                <a:t>（総）認定者数</a:t>
              </a:r>
              <a:endParaRPr lang="ja-JP" altLang="en-US" sz="1400" dirty="0">
                <a:solidFill>
                  <a:prstClr val="black"/>
                </a:solidFill>
              </a:endParaRPr>
            </a:p>
          </p:txBody>
        </p:sp>
        <p:cxnSp>
          <p:nvCxnSpPr>
            <p:cNvPr id="12" name="直線コネクタ 11"/>
            <p:cNvCxnSpPr/>
            <p:nvPr/>
          </p:nvCxnSpPr>
          <p:spPr>
            <a:xfrm>
              <a:off x="5814661" y="1348131"/>
              <a:ext cx="122413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正方形/長方形 14"/>
          <p:cNvSpPr/>
          <p:nvPr/>
        </p:nvSpPr>
        <p:spPr>
          <a:xfrm>
            <a:off x="7165006" y="2356252"/>
            <a:ext cx="1918572" cy="738457"/>
          </a:xfrm>
          <a:prstGeom prst="rect">
            <a:avLst/>
          </a:prstGeom>
          <a:ln w="76200"/>
        </p:spPr>
        <p:style>
          <a:lnRef idx="1">
            <a:schemeClr val="accent1"/>
          </a:lnRef>
          <a:fillRef idx="2">
            <a:schemeClr val="accent1"/>
          </a:fillRef>
          <a:effectRef idx="1">
            <a:schemeClr val="accent1"/>
          </a:effectRef>
          <a:fontRef idx="minor">
            <a:schemeClr val="dk1"/>
          </a:fontRef>
        </p:style>
        <p:txBody>
          <a:bodyPr rtlCol="0" anchor="ctr"/>
          <a:lstStyle/>
          <a:p>
            <a:pPr algn="ctr" defTabSz="976934"/>
            <a:r>
              <a:rPr lang="ja-JP" altLang="en-US" sz="1600" dirty="0" smtClean="0">
                <a:solidFill>
                  <a:prstClr val="black"/>
                </a:solidFill>
              </a:rPr>
              <a:t>③受給者１人あたり</a:t>
            </a:r>
            <a:endParaRPr lang="en-US" altLang="ja-JP" sz="1600" dirty="0" smtClean="0">
              <a:solidFill>
                <a:prstClr val="black"/>
              </a:solidFill>
            </a:endParaRPr>
          </a:p>
          <a:p>
            <a:pPr algn="ctr" defTabSz="976934"/>
            <a:r>
              <a:rPr lang="ja-JP" altLang="en-US" sz="1600" dirty="0" smtClean="0">
                <a:solidFill>
                  <a:prstClr val="black"/>
                </a:solidFill>
              </a:rPr>
              <a:t>給付費</a:t>
            </a:r>
            <a:endParaRPr lang="en-US" altLang="ja-JP" sz="1600" dirty="0" smtClean="0">
              <a:solidFill>
                <a:prstClr val="black"/>
              </a:solidFill>
            </a:endParaRPr>
          </a:p>
          <a:p>
            <a:pPr algn="ctr" defTabSz="976934"/>
            <a:r>
              <a:rPr lang="ja-JP" altLang="en-US" sz="1400" dirty="0" smtClean="0">
                <a:solidFill>
                  <a:prstClr val="black"/>
                </a:solidFill>
              </a:rPr>
              <a:t>（日数・回数含む）</a:t>
            </a:r>
            <a:endParaRPr lang="ja-JP" altLang="en-US" sz="1400" dirty="0">
              <a:solidFill>
                <a:prstClr val="black"/>
              </a:solidFill>
            </a:endParaRPr>
          </a:p>
        </p:txBody>
      </p:sp>
      <p:sp>
        <p:nvSpPr>
          <p:cNvPr id="16" name="正方形/長方形 15"/>
          <p:cNvSpPr/>
          <p:nvPr/>
        </p:nvSpPr>
        <p:spPr>
          <a:xfrm>
            <a:off x="5655813" y="2380466"/>
            <a:ext cx="1224136" cy="576064"/>
          </a:xfrm>
          <a:prstGeom prst="rect">
            <a:avLst/>
          </a:prstGeom>
          <a:ln w="9525" cmpd="sng"/>
        </p:spPr>
        <p:style>
          <a:lnRef idx="2">
            <a:schemeClr val="accent4"/>
          </a:lnRef>
          <a:fillRef idx="1">
            <a:schemeClr val="lt1"/>
          </a:fillRef>
          <a:effectRef idx="0">
            <a:schemeClr val="accent4"/>
          </a:effectRef>
          <a:fontRef idx="minor">
            <a:schemeClr val="dk1"/>
          </a:fontRef>
        </p:style>
        <p:txBody>
          <a:bodyPr rtlCol="0" anchor="ctr"/>
          <a:lstStyle/>
          <a:p>
            <a:pPr algn="ctr" defTabSz="976934"/>
            <a:r>
              <a:rPr lang="ja-JP" altLang="en-US" sz="1400" dirty="0" smtClean="0">
                <a:solidFill>
                  <a:prstClr val="black"/>
                </a:solidFill>
              </a:rPr>
              <a:t>利用率</a:t>
            </a:r>
            <a:endParaRPr lang="ja-JP" altLang="en-US" sz="1400" dirty="0">
              <a:solidFill>
                <a:prstClr val="black"/>
              </a:solidFill>
            </a:endParaRPr>
          </a:p>
        </p:txBody>
      </p:sp>
      <p:sp>
        <p:nvSpPr>
          <p:cNvPr id="17" name="テキスト ボックス 16"/>
          <p:cNvSpPr txBox="1"/>
          <p:nvPr/>
        </p:nvSpPr>
        <p:spPr>
          <a:xfrm>
            <a:off x="1330059" y="2514610"/>
            <a:ext cx="364202" cy="307777"/>
          </a:xfrm>
          <a:prstGeom prst="rect">
            <a:avLst/>
          </a:prstGeom>
          <a:noFill/>
        </p:spPr>
        <p:txBody>
          <a:bodyPr wrap="none" rtlCol="0" anchor="ctr" anchorCtr="1">
            <a:spAutoFit/>
          </a:bodyPr>
          <a:lstStyle/>
          <a:p>
            <a:pPr defTabSz="976934"/>
            <a:r>
              <a:rPr lang="ja-JP" altLang="en-US" sz="1400" dirty="0" smtClean="0">
                <a:solidFill>
                  <a:prstClr val="black"/>
                </a:solidFill>
              </a:rPr>
              <a:t>＝</a:t>
            </a:r>
            <a:endParaRPr lang="ja-JP" altLang="en-US" sz="1400" dirty="0">
              <a:solidFill>
                <a:prstClr val="black"/>
              </a:solidFill>
            </a:endParaRPr>
          </a:p>
        </p:txBody>
      </p:sp>
      <p:sp>
        <p:nvSpPr>
          <p:cNvPr id="18" name="テキスト ボックス 17"/>
          <p:cNvSpPr txBox="1"/>
          <p:nvPr/>
        </p:nvSpPr>
        <p:spPr>
          <a:xfrm>
            <a:off x="3886808" y="2514610"/>
            <a:ext cx="364202" cy="307777"/>
          </a:xfrm>
          <a:prstGeom prst="rect">
            <a:avLst/>
          </a:prstGeom>
          <a:noFill/>
        </p:spPr>
        <p:txBody>
          <a:bodyPr wrap="none" rtlCol="0" anchor="ctr" anchorCtr="1">
            <a:spAutoFit/>
          </a:bodyPr>
          <a:lstStyle/>
          <a:p>
            <a:pPr defTabSz="976934"/>
            <a:r>
              <a:rPr lang="en-US" altLang="ja-JP" sz="1400" dirty="0" smtClean="0">
                <a:solidFill>
                  <a:prstClr val="black"/>
                </a:solidFill>
              </a:rPr>
              <a:t>×</a:t>
            </a:r>
            <a:endParaRPr lang="ja-JP" altLang="en-US" sz="1400" dirty="0">
              <a:solidFill>
                <a:prstClr val="black"/>
              </a:solidFill>
            </a:endParaRPr>
          </a:p>
        </p:txBody>
      </p:sp>
      <p:sp>
        <p:nvSpPr>
          <p:cNvPr id="19" name="テキスト ボックス 18"/>
          <p:cNvSpPr txBox="1"/>
          <p:nvPr/>
        </p:nvSpPr>
        <p:spPr>
          <a:xfrm>
            <a:off x="5366053" y="2496743"/>
            <a:ext cx="364202" cy="307777"/>
          </a:xfrm>
          <a:prstGeom prst="rect">
            <a:avLst/>
          </a:prstGeom>
          <a:noFill/>
        </p:spPr>
        <p:txBody>
          <a:bodyPr wrap="none" rtlCol="0" anchor="ctr" anchorCtr="1">
            <a:spAutoFit/>
          </a:bodyPr>
          <a:lstStyle/>
          <a:p>
            <a:pPr defTabSz="976934"/>
            <a:r>
              <a:rPr lang="en-US" altLang="ja-JP" sz="1400" dirty="0" smtClean="0">
                <a:solidFill>
                  <a:prstClr val="black"/>
                </a:solidFill>
              </a:rPr>
              <a:t>×</a:t>
            </a:r>
            <a:endParaRPr lang="ja-JP" altLang="en-US" sz="1400" dirty="0">
              <a:solidFill>
                <a:prstClr val="black"/>
              </a:solidFill>
            </a:endParaRPr>
          </a:p>
        </p:txBody>
      </p:sp>
      <p:sp>
        <p:nvSpPr>
          <p:cNvPr id="20" name="テキスト ボックス 19"/>
          <p:cNvSpPr txBox="1"/>
          <p:nvPr/>
        </p:nvSpPr>
        <p:spPr>
          <a:xfrm>
            <a:off x="6842115" y="2515075"/>
            <a:ext cx="364202" cy="307777"/>
          </a:xfrm>
          <a:prstGeom prst="rect">
            <a:avLst/>
          </a:prstGeom>
          <a:noFill/>
        </p:spPr>
        <p:txBody>
          <a:bodyPr wrap="none" rtlCol="0" anchor="ctr" anchorCtr="1">
            <a:spAutoFit/>
          </a:bodyPr>
          <a:lstStyle/>
          <a:p>
            <a:pPr defTabSz="976934"/>
            <a:r>
              <a:rPr lang="en-US" altLang="ja-JP" sz="1400" dirty="0" smtClean="0">
                <a:solidFill>
                  <a:prstClr val="black"/>
                </a:solidFill>
              </a:rPr>
              <a:t>×</a:t>
            </a:r>
            <a:endParaRPr lang="ja-JP" altLang="en-US" sz="1400" dirty="0">
              <a:solidFill>
                <a:prstClr val="black"/>
              </a:solidFill>
            </a:endParaRPr>
          </a:p>
        </p:txBody>
      </p:sp>
      <p:sp>
        <p:nvSpPr>
          <p:cNvPr id="21" name="右中かっこ 20"/>
          <p:cNvSpPr/>
          <p:nvPr/>
        </p:nvSpPr>
        <p:spPr>
          <a:xfrm rot="5400000">
            <a:off x="5484483" y="2103425"/>
            <a:ext cx="288034" cy="2427229"/>
          </a:xfrm>
          <a:prstGeom prst="righ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defTabSz="976934"/>
            <a:endParaRPr lang="ja-JP" altLang="en-US" sz="1400" dirty="0">
              <a:solidFill>
                <a:prstClr val="black"/>
              </a:solidFill>
            </a:endParaRPr>
          </a:p>
        </p:txBody>
      </p:sp>
      <p:sp>
        <p:nvSpPr>
          <p:cNvPr id="22" name="正方形/長方形 21"/>
          <p:cNvSpPr/>
          <p:nvPr/>
        </p:nvSpPr>
        <p:spPr>
          <a:xfrm>
            <a:off x="1667656" y="2380466"/>
            <a:ext cx="756084" cy="576064"/>
          </a:xfrm>
          <a:prstGeom prst="rect">
            <a:avLst/>
          </a:prstGeom>
          <a:ln w="9525"/>
        </p:spPr>
        <p:style>
          <a:lnRef idx="2">
            <a:schemeClr val="accent6"/>
          </a:lnRef>
          <a:fillRef idx="1">
            <a:schemeClr val="lt1"/>
          </a:fillRef>
          <a:effectRef idx="0">
            <a:schemeClr val="accent6"/>
          </a:effectRef>
          <a:fontRef idx="minor">
            <a:schemeClr val="dk1"/>
          </a:fontRef>
        </p:style>
        <p:txBody>
          <a:bodyPr rtlCol="0" anchor="ctr"/>
          <a:lstStyle/>
          <a:p>
            <a:pPr algn="ctr" defTabSz="976934"/>
            <a:r>
              <a:rPr lang="ja-JP" altLang="en-US" sz="1400" dirty="0" smtClean="0">
                <a:solidFill>
                  <a:prstClr val="black"/>
                </a:solidFill>
              </a:rPr>
              <a:t>人口</a:t>
            </a:r>
            <a:endParaRPr lang="ja-JP" altLang="en-US" sz="1400" dirty="0">
              <a:solidFill>
                <a:prstClr val="black"/>
              </a:solidFill>
            </a:endParaRPr>
          </a:p>
        </p:txBody>
      </p:sp>
      <p:sp>
        <p:nvSpPr>
          <p:cNvPr id="23" name="テキスト ボックス 22"/>
          <p:cNvSpPr txBox="1"/>
          <p:nvPr/>
        </p:nvSpPr>
        <p:spPr>
          <a:xfrm>
            <a:off x="2417817" y="2515075"/>
            <a:ext cx="364202" cy="307777"/>
          </a:xfrm>
          <a:prstGeom prst="rect">
            <a:avLst/>
          </a:prstGeom>
          <a:noFill/>
        </p:spPr>
        <p:txBody>
          <a:bodyPr wrap="none" rtlCol="0" anchor="ctr" anchorCtr="1">
            <a:spAutoFit/>
          </a:bodyPr>
          <a:lstStyle/>
          <a:p>
            <a:pPr defTabSz="976934"/>
            <a:r>
              <a:rPr lang="en-US" altLang="ja-JP" sz="1400" dirty="0" smtClean="0">
                <a:solidFill>
                  <a:prstClr val="black"/>
                </a:solidFill>
              </a:rPr>
              <a:t>×</a:t>
            </a:r>
            <a:endParaRPr lang="ja-JP" altLang="en-US" sz="1400" dirty="0">
              <a:solidFill>
                <a:prstClr val="black"/>
              </a:solidFill>
            </a:endParaRPr>
          </a:p>
        </p:txBody>
      </p:sp>
      <p:sp>
        <p:nvSpPr>
          <p:cNvPr id="24" name="正方形/長方形 23"/>
          <p:cNvSpPr/>
          <p:nvPr/>
        </p:nvSpPr>
        <p:spPr>
          <a:xfrm>
            <a:off x="2707658" y="2356239"/>
            <a:ext cx="1235426" cy="576064"/>
          </a:xfrm>
          <a:prstGeom prst="rect">
            <a:avLst/>
          </a:prstGeom>
          <a:ln w="9525"/>
        </p:spPr>
        <p:style>
          <a:lnRef idx="2">
            <a:schemeClr val="accent5"/>
          </a:lnRef>
          <a:fillRef idx="1">
            <a:schemeClr val="lt1"/>
          </a:fillRef>
          <a:effectRef idx="0">
            <a:schemeClr val="accent5"/>
          </a:effectRef>
          <a:fontRef idx="minor">
            <a:schemeClr val="dk1"/>
          </a:fontRef>
        </p:style>
        <p:txBody>
          <a:bodyPr rtlCol="0" anchor="ctr"/>
          <a:lstStyle/>
          <a:p>
            <a:pPr algn="ctr" defTabSz="976934"/>
            <a:r>
              <a:rPr lang="ja-JP" altLang="en-US" sz="1400" dirty="0" smtClean="0">
                <a:solidFill>
                  <a:prstClr val="black"/>
                </a:solidFill>
              </a:rPr>
              <a:t>高齢化率</a:t>
            </a:r>
            <a:endParaRPr lang="ja-JP" altLang="en-US" sz="1400" dirty="0">
              <a:solidFill>
                <a:prstClr val="black"/>
              </a:solidFill>
            </a:endParaRPr>
          </a:p>
        </p:txBody>
      </p:sp>
      <p:sp>
        <p:nvSpPr>
          <p:cNvPr id="25" name="右中かっこ 24"/>
          <p:cNvSpPr/>
          <p:nvPr/>
        </p:nvSpPr>
        <p:spPr>
          <a:xfrm rot="5400000">
            <a:off x="2642748" y="2219906"/>
            <a:ext cx="279652" cy="2202652"/>
          </a:xfrm>
          <a:prstGeom prst="righ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defTabSz="976934"/>
            <a:endParaRPr lang="ja-JP" altLang="en-US" sz="1400" dirty="0">
              <a:solidFill>
                <a:prstClr val="black"/>
              </a:solidFill>
            </a:endParaRPr>
          </a:p>
        </p:txBody>
      </p:sp>
      <p:sp>
        <p:nvSpPr>
          <p:cNvPr id="26" name="正方形/長方形 25"/>
          <p:cNvSpPr/>
          <p:nvPr/>
        </p:nvSpPr>
        <p:spPr>
          <a:xfrm>
            <a:off x="5016429" y="3607198"/>
            <a:ext cx="1224136" cy="576064"/>
          </a:xfrm>
          <a:prstGeom prst="rect">
            <a:avLst/>
          </a:prstGeom>
          <a:ln w="76200"/>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defTabSz="976934"/>
            <a:r>
              <a:rPr lang="ja-JP" altLang="en-US" sz="1600" dirty="0" smtClean="0">
                <a:solidFill>
                  <a:prstClr val="black"/>
                </a:solidFill>
              </a:rPr>
              <a:t>②</a:t>
            </a:r>
            <a:r>
              <a:rPr lang="ja-JP" altLang="en-US" sz="1600" dirty="0">
                <a:solidFill>
                  <a:prstClr val="black"/>
                </a:solidFill>
              </a:rPr>
              <a:t>受給</a:t>
            </a:r>
            <a:r>
              <a:rPr lang="ja-JP" altLang="en-US" sz="1600" dirty="0" smtClean="0">
                <a:solidFill>
                  <a:prstClr val="black"/>
                </a:solidFill>
              </a:rPr>
              <a:t>率</a:t>
            </a:r>
            <a:endParaRPr lang="ja-JP" altLang="en-US" sz="1600" dirty="0">
              <a:solidFill>
                <a:prstClr val="black"/>
              </a:solidFill>
            </a:endParaRPr>
          </a:p>
        </p:txBody>
      </p:sp>
      <p:sp>
        <p:nvSpPr>
          <p:cNvPr id="27" name="テキスト ボックス 26"/>
          <p:cNvSpPr txBox="1"/>
          <p:nvPr/>
        </p:nvSpPr>
        <p:spPr>
          <a:xfrm rot="5400000">
            <a:off x="6104488" y="2132650"/>
            <a:ext cx="364202" cy="307777"/>
          </a:xfrm>
          <a:prstGeom prst="rect">
            <a:avLst/>
          </a:prstGeom>
          <a:noFill/>
        </p:spPr>
        <p:txBody>
          <a:bodyPr wrap="none" rtlCol="0" anchor="ctr" anchorCtr="1">
            <a:spAutoFit/>
          </a:bodyPr>
          <a:lstStyle/>
          <a:p>
            <a:pPr defTabSz="976934"/>
            <a:r>
              <a:rPr lang="ja-JP" altLang="en-US" sz="1400" dirty="0" smtClean="0">
                <a:solidFill>
                  <a:prstClr val="black"/>
                </a:solidFill>
              </a:rPr>
              <a:t>＝</a:t>
            </a:r>
            <a:endParaRPr lang="ja-JP" altLang="en-US" sz="1400" dirty="0">
              <a:solidFill>
                <a:prstClr val="black"/>
              </a:solidFill>
            </a:endParaRPr>
          </a:p>
        </p:txBody>
      </p:sp>
      <p:sp>
        <p:nvSpPr>
          <p:cNvPr id="28" name="テキスト ボックス 27"/>
          <p:cNvSpPr txBox="1"/>
          <p:nvPr/>
        </p:nvSpPr>
        <p:spPr>
          <a:xfrm rot="5400000">
            <a:off x="4632940" y="2140292"/>
            <a:ext cx="364202" cy="307777"/>
          </a:xfrm>
          <a:prstGeom prst="rect">
            <a:avLst/>
          </a:prstGeom>
          <a:noFill/>
        </p:spPr>
        <p:txBody>
          <a:bodyPr wrap="none" rtlCol="0" anchor="ctr" anchorCtr="1">
            <a:spAutoFit/>
          </a:bodyPr>
          <a:lstStyle/>
          <a:p>
            <a:pPr defTabSz="976934"/>
            <a:r>
              <a:rPr lang="ja-JP" altLang="en-US" sz="1400" dirty="0" smtClean="0">
                <a:solidFill>
                  <a:prstClr val="black"/>
                </a:solidFill>
              </a:rPr>
              <a:t>＝</a:t>
            </a:r>
            <a:endParaRPr lang="ja-JP" altLang="en-US" sz="1400" dirty="0">
              <a:solidFill>
                <a:prstClr val="black"/>
              </a:solidFill>
            </a:endParaRPr>
          </a:p>
        </p:txBody>
      </p:sp>
      <p:grpSp>
        <p:nvGrpSpPr>
          <p:cNvPr id="29" name="グループ化 28"/>
          <p:cNvGrpSpPr/>
          <p:nvPr/>
        </p:nvGrpSpPr>
        <p:grpSpPr>
          <a:xfrm>
            <a:off x="3948969" y="1581216"/>
            <a:ext cx="1591770" cy="523221"/>
            <a:chOff x="5796136" y="982937"/>
            <a:chExt cx="1224136" cy="738664"/>
          </a:xfrm>
        </p:grpSpPr>
        <p:sp>
          <p:nvSpPr>
            <p:cNvPr id="30" name="テキスト ボックス 29"/>
            <p:cNvSpPr txBox="1"/>
            <p:nvPr/>
          </p:nvSpPr>
          <p:spPr>
            <a:xfrm>
              <a:off x="5796136" y="982937"/>
              <a:ext cx="1224136" cy="738664"/>
            </a:xfrm>
            <a:prstGeom prst="rect">
              <a:avLst/>
            </a:prstGeom>
            <a:noFill/>
            <a:ln w="19050">
              <a:solidFill>
                <a:schemeClr val="tx2"/>
              </a:solidFill>
              <a:prstDash val="dash"/>
            </a:ln>
          </p:spPr>
          <p:txBody>
            <a:bodyPr wrap="square" rtlCol="0">
              <a:spAutoFit/>
            </a:bodyPr>
            <a:lstStyle/>
            <a:p>
              <a:pPr algn="ctr" defTabSz="976934"/>
              <a:r>
                <a:rPr lang="ja-JP" altLang="en-US" sz="1400" dirty="0" smtClean="0">
                  <a:solidFill>
                    <a:prstClr val="black"/>
                  </a:solidFill>
                </a:rPr>
                <a:t>（総）認定者数</a:t>
              </a:r>
              <a:endParaRPr lang="en-US" altLang="ja-JP" sz="1400" dirty="0" smtClean="0">
                <a:solidFill>
                  <a:prstClr val="black"/>
                </a:solidFill>
              </a:endParaRPr>
            </a:p>
            <a:p>
              <a:pPr algn="ctr" defTabSz="976934"/>
              <a:r>
                <a:rPr lang="ja-JP" altLang="en-US" sz="1400" dirty="0" smtClean="0">
                  <a:solidFill>
                    <a:prstClr val="black"/>
                  </a:solidFill>
                </a:rPr>
                <a:t>第１号被保険者数</a:t>
              </a:r>
              <a:endParaRPr lang="ja-JP" altLang="en-US" sz="1400" dirty="0">
                <a:solidFill>
                  <a:prstClr val="black"/>
                </a:solidFill>
              </a:endParaRPr>
            </a:p>
          </p:txBody>
        </p:sp>
        <p:cxnSp>
          <p:nvCxnSpPr>
            <p:cNvPr id="31" name="直線コネクタ 30"/>
            <p:cNvCxnSpPr/>
            <p:nvPr/>
          </p:nvCxnSpPr>
          <p:spPr>
            <a:xfrm>
              <a:off x="5796136" y="1348133"/>
              <a:ext cx="122413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2" name="グループ化 31"/>
          <p:cNvGrpSpPr/>
          <p:nvPr/>
        </p:nvGrpSpPr>
        <p:grpSpPr>
          <a:xfrm>
            <a:off x="4824177" y="4541174"/>
            <a:ext cx="1591770" cy="523221"/>
            <a:chOff x="5796136" y="982937"/>
            <a:chExt cx="1224136" cy="738664"/>
          </a:xfrm>
        </p:grpSpPr>
        <p:sp>
          <p:nvSpPr>
            <p:cNvPr id="33" name="テキスト ボックス 32"/>
            <p:cNvSpPr txBox="1"/>
            <p:nvPr/>
          </p:nvSpPr>
          <p:spPr>
            <a:xfrm>
              <a:off x="5796136" y="982937"/>
              <a:ext cx="1224136" cy="738664"/>
            </a:xfrm>
            <a:prstGeom prst="rect">
              <a:avLst/>
            </a:prstGeom>
            <a:noFill/>
            <a:ln w="19050">
              <a:solidFill>
                <a:schemeClr val="tx2"/>
              </a:solidFill>
              <a:prstDash val="dash"/>
            </a:ln>
          </p:spPr>
          <p:txBody>
            <a:bodyPr wrap="square" rtlCol="0">
              <a:spAutoFit/>
            </a:bodyPr>
            <a:lstStyle/>
            <a:p>
              <a:pPr algn="ctr" defTabSz="976934"/>
              <a:r>
                <a:rPr lang="ja-JP" altLang="en-US" sz="1400" dirty="0" smtClean="0">
                  <a:solidFill>
                    <a:prstClr val="black"/>
                  </a:solidFill>
                </a:rPr>
                <a:t>（サ別）受給者数</a:t>
              </a:r>
              <a:endParaRPr lang="en-US" altLang="ja-JP" sz="1400" dirty="0" smtClean="0">
                <a:solidFill>
                  <a:prstClr val="black"/>
                </a:solidFill>
              </a:endParaRPr>
            </a:p>
            <a:p>
              <a:pPr algn="ctr" defTabSz="976934"/>
              <a:r>
                <a:rPr lang="ja-JP" altLang="en-US" sz="1400" dirty="0" smtClean="0">
                  <a:solidFill>
                    <a:prstClr val="black"/>
                  </a:solidFill>
                </a:rPr>
                <a:t>第１号被保険者数</a:t>
              </a:r>
              <a:endParaRPr lang="ja-JP" altLang="en-US" sz="1400" dirty="0">
                <a:solidFill>
                  <a:prstClr val="black"/>
                </a:solidFill>
              </a:endParaRPr>
            </a:p>
          </p:txBody>
        </p:sp>
        <p:cxnSp>
          <p:nvCxnSpPr>
            <p:cNvPr id="34" name="直線コネクタ 33"/>
            <p:cNvCxnSpPr/>
            <p:nvPr/>
          </p:nvCxnSpPr>
          <p:spPr>
            <a:xfrm>
              <a:off x="5796136" y="1348133"/>
              <a:ext cx="122413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5" name="テキスト ボックス 34"/>
          <p:cNvSpPr txBox="1"/>
          <p:nvPr/>
        </p:nvSpPr>
        <p:spPr>
          <a:xfrm rot="5400000">
            <a:off x="5437959" y="4211489"/>
            <a:ext cx="364202" cy="307777"/>
          </a:xfrm>
          <a:prstGeom prst="rect">
            <a:avLst/>
          </a:prstGeom>
          <a:noFill/>
        </p:spPr>
        <p:txBody>
          <a:bodyPr wrap="none" rtlCol="0" anchor="ctr" anchorCtr="1">
            <a:spAutoFit/>
          </a:bodyPr>
          <a:lstStyle/>
          <a:p>
            <a:pPr defTabSz="976934"/>
            <a:r>
              <a:rPr lang="ja-JP" altLang="en-US" sz="1400" dirty="0" smtClean="0">
                <a:solidFill>
                  <a:prstClr val="black"/>
                </a:solidFill>
              </a:rPr>
              <a:t>＝</a:t>
            </a:r>
            <a:endParaRPr lang="ja-JP" altLang="en-US" sz="1400" dirty="0">
              <a:solidFill>
                <a:prstClr val="black"/>
              </a:solidFill>
            </a:endParaRPr>
          </a:p>
        </p:txBody>
      </p:sp>
      <p:sp>
        <p:nvSpPr>
          <p:cNvPr id="9" name="タイトル 8"/>
          <p:cNvSpPr>
            <a:spLocks noGrp="1"/>
          </p:cNvSpPr>
          <p:nvPr>
            <p:ph type="title"/>
          </p:nvPr>
        </p:nvSpPr>
        <p:spPr>
          <a:xfrm>
            <a:off x="457213" y="274638"/>
            <a:ext cx="8229601" cy="634082"/>
          </a:xfrm>
        </p:spPr>
        <p:style>
          <a:lnRef idx="1">
            <a:schemeClr val="accent1"/>
          </a:lnRef>
          <a:fillRef idx="2">
            <a:schemeClr val="accent1"/>
          </a:fillRef>
          <a:effectRef idx="1">
            <a:schemeClr val="accent1"/>
          </a:effectRef>
          <a:fontRef idx="minor">
            <a:schemeClr val="dk1"/>
          </a:fontRef>
        </p:style>
        <p:txBody>
          <a:bodyPr>
            <a:normAutofit/>
          </a:bodyPr>
          <a:lstStyle/>
          <a:p>
            <a:r>
              <a:rPr lang="ja-JP" altLang="en-US" sz="2400" dirty="0" smtClean="0"/>
              <a:t>「見える化」システムを活用した給付分析のイメージ</a:t>
            </a:r>
            <a:r>
              <a:rPr lang="ja-JP" altLang="en-US" sz="1800" dirty="0" smtClean="0"/>
              <a:t>（手引きｐ４）</a:t>
            </a:r>
            <a:endParaRPr kumimoji="1" lang="ja-JP" altLang="en-US" sz="1800" dirty="0"/>
          </a:p>
        </p:txBody>
      </p:sp>
      <p:grpSp>
        <p:nvGrpSpPr>
          <p:cNvPr id="36" name="グループ化 35"/>
          <p:cNvGrpSpPr/>
          <p:nvPr/>
        </p:nvGrpSpPr>
        <p:grpSpPr>
          <a:xfrm>
            <a:off x="6996863" y="3644836"/>
            <a:ext cx="1884681" cy="538440"/>
            <a:chOff x="5796136" y="982937"/>
            <a:chExt cx="1224136" cy="1395998"/>
          </a:xfrm>
        </p:grpSpPr>
        <p:sp>
          <p:nvSpPr>
            <p:cNvPr id="37" name="テキスト ボックス 36"/>
            <p:cNvSpPr txBox="1"/>
            <p:nvPr/>
          </p:nvSpPr>
          <p:spPr>
            <a:xfrm>
              <a:off x="5796136" y="982937"/>
              <a:ext cx="1224136" cy="1395998"/>
            </a:xfrm>
            <a:prstGeom prst="rect">
              <a:avLst/>
            </a:prstGeom>
            <a:noFill/>
            <a:ln w="19050">
              <a:solidFill>
                <a:schemeClr val="tx2"/>
              </a:solidFill>
              <a:prstDash val="dash"/>
            </a:ln>
          </p:spPr>
          <p:txBody>
            <a:bodyPr wrap="square" rtlCol="0">
              <a:spAutoFit/>
            </a:bodyPr>
            <a:lstStyle/>
            <a:p>
              <a:pPr algn="ctr" defTabSz="976934"/>
              <a:r>
                <a:rPr lang="ja-JP" altLang="en-US" sz="1400" dirty="0" smtClean="0">
                  <a:solidFill>
                    <a:prstClr val="black"/>
                  </a:solidFill>
                </a:rPr>
                <a:t>給付費</a:t>
              </a:r>
              <a:endParaRPr lang="en-US" altLang="ja-JP" sz="1400" dirty="0" smtClean="0">
                <a:solidFill>
                  <a:prstClr val="black"/>
                </a:solidFill>
              </a:endParaRPr>
            </a:p>
            <a:p>
              <a:pPr algn="ctr" defTabSz="976934"/>
              <a:r>
                <a:rPr lang="ja-JP" altLang="en-US" sz="1400" dirty="0" smtClean="0">
                  <a:solidFill>
                    <a:prstClr val="black"/>
                  </a:solidFill>
                </a:rPr>
                <a:t>（サ別）受給者数</a:t>
              </a:r>
              <a:endParaRPr lang="ja-JP" altLang="en-US" sz="1400" dirty="0">
                <a:solidFill>
                  <a:prstClr val="black"/>
                </a:solidFill>
              </a:endParaRPr>
            </a:p>
          </p:txBody>
        </p:sp>
        <p:cxnSp>
          <p:nvCxnSpPr>
            <p:cNvPr id="38" name="直線コネクタ 37"/>
            <p:cNvCxnSpPr>
              <a:stCxn id="37" idx="1"/>
              <a:endCxn id="37" idx="3"/>
            </p:cNvCxnSpPr>
            <p:nvPr/>
          </p:nvCxnSpPr>
          <p:spPr>
            <a:xfrm>
              <a:off x="5796136" y="1680936"/>
              <a:ext cx="122413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9" name="テキスト ボックス 38"/>
          <p:cNvSpPr txBox="1"/>
          <p:nvPr/>
        </p:nvSpPr>
        <p:spPr>
          <a:xfrm rot="5400000">
            <a:off x="7662511" y="3269094"/>
            <a:ext cx="364202" cy="307777"/>
          </a:xfrm>
          <a:prstGeom prst="rect">
            <a:avLst/>
          </a:prstGeom>
          <a:noFill/>
        </p:spPr>
        <p:txBody>
          <a:bodyPr wrap="none" rtlCol="0" anchor="ctr" anchorCtr="1">
            <a:spAutoFit/>
          </a:bodyPr>
          <a:lstStyle/>
          <a:p>
            <a:pPr defTabSz="976934"/>
            <a:r>
              <a:rPr lang="ja-JP" altLang="en-US" sz="1400" dirty="0" smtClean="0">
                <a:solidFill>
                  <a:prstClr val="black"/>
                </a:solidFill>
              </a:rPr>
              <a:t>＝</a:t>
            </a:r>
            <a:endParaRPr lang="ja-JP" altLang="en-US" sz="1400" dirty="0">
              <a:solidFill>
                <a:prstClr val="black"/>
              </a:solidFill>
            </a:endParaRPr>
          </a:p>
        </p:txBody>
      </p:sp>
      <p:sp>
        <p:nvSpPr>
          <p:cNvPr id="40" name="タイトル 8"/>
          <p:cNvSpPr txBox="1">
            <a:spLocks/>
          </p:cNvSpPr>
          <p:nvPr/>
        </p:nvSpPr>
        <p:spPr>
          <a:xfrm>
            <a:off x="379045" y="1052736"/>
            <a:ext cx="8359147" cy="436910"/>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dirty="0" smtClean="0">
                <a:solidFill>
                  <a:prstClr val="black"/>
                </a:solidFill>
              </a:rPr>
              <a:t>給付費と「見える化」システムの</a:t>
            </a:r>
            <a:r>
              <a:rPr lang="en-US" altLang="ja-JP" sz="2400" u="sng" dirty="0" smtClean="0">
                <a:solidFill>
                  <a:prstClr val="black"/>
                </a:solidFill>
              </a:rPr>
              <a:t>3</a:t>
            </a:r>
            <a:r>
              <a:rPr lang="ja-JP" altLang="en-US" sz="2400" u="sng" dirty="0" smtClean="0">
                <a:solidFill>
                  <a:prstClr val="black"/>
                </a:solidFill>
              </a:rPr>
              <a:t>指標</a:t>
            </a:r>
            <a:r>
              <a:rPr lang="ja-JP" altLang="en-US" sz="2400" dirty="0" smtClean="0">
                <a:solidFill>
                  <a:prstClr val="black"/>
                </a:solidFill>
              </a:rPr>
              <a:t>との関係</a:t>
            </a:r>
            <a:endParaRPr lang="ja-JP" altLang="en-US" sz="2400" dirty="0">
              <a:solidFill>
                <a:prstClr val="black"/>
              </a:solidFill>
            </a:endParaRPr>
          </a:p>
        </p:txBody>
      </p:sp>
      <p:pic>
        <p:nvPicPr>
          <p:cNvPr id="4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01155"/>
            <a:ext cx="4337795" cy="23786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2" name="スライド番号プレースホルダー 3"/>
          <p:cNvSpPr>
            <a:spLocks noGrp="1"/>
          </p:cNvSpPr>
          <p:nvPr>
            <p:ph type="sldNum" sz="quarter" idx="12"/>
          </p:nvPr>
        </p:nvSpPr>
        <p:spPr>
          <a:xfrm>
            <a:off x="6832309" y="6460761"/>
            <a:ext cx="2133601" cy="365125"/>
          </a:xfrm>
        </p:spPr>
        <p:txBody>
          <a:bodyPr/>
          <a:lstStyle/>
          <a:p>
            <a:fld id="{B1C9D502-7DD1-418A-AEC2-39ED2C6C71DC}"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1717129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179512" y="188640"/>
            <a:ext cx="8784976" cy="576064"/>
          </a:xfrm>
        </p:spPr>
        <p:style>
          <a:lnRef idx="2">
            <a:schemeClr val="accent2"/>
          </a:lnRef>
          <a:fillRef idx="1">
            <a:schemeClr val="lt1"/>
          </a:fillRef>
          <a:effectRef idx="0">
            <a:schemeClr val="accent2"/>
          </a:effectRef>
          <a:fontRef idx="minor">
            <a:schemeClr val="dk1"/>
          </a:fontRef>
        </p:style>
        <p:txBody>
          <a:bodyPr>
            <a:noAutofit/>
          </a:bodyPr>
          <a:lstStyle/>
          <a:p>
            <a:r>
              <a:rPr kumimoji="1" lang="ja-JP" altLang="en-US" sz="2400" dirty="0" smtClean="0"/>
              <a:t>①　要介護認定率</a:t>
            </a:r>
            <a:r>
              <a:rPr kumimoji="1" lang="ja-JP" altLang="en-US" sz="1600" dirty="0" smtClean="0"/>
              <a:t>を</a:t>
            </a:r>
            <a:r>
              <a:rPr lang="ja-JP" altLang="en-US" sz="1600" dirty="0"/>
              <a:t>全国平均等</a:t>
            </a:r>
            <a:r>
              <a:rPr lang="ja-JP" altLang="en-US" sz="1600" dirty="0" smtClean="0"/>
              <a:t>と比較し、その要因・背景を考えてみる（</a:t>
            </a:r>
            <a:r>
              <a:rPr lang="ja-JP" altLang="en-US" sz="1600" dirty="0" err="1" smtClean="0"/>
              <a:t>ｐ</a:t>
            </a:r>
            <a:r>
              <a:rPr lang="en-US" altLang="ja-JP" sz="1600" dirty="0" smtClean="0"/>
              <a:t>10</a:t>
            </a:r>
            <a:r>
              <a:rPr lang="ja-JP" altLang="en-US" sz="1600" dirty="0" smtClean="0"/>
              <a:t>～</a:t>
            </a:r>
            <a:r>
              <a:rPr lang="en-US" altLang="ja-JP" sz="1600" dirty="0" smtClean="0"/>
              <a:t>15</a:t>
            </a:r>
            <a:r>
              <a:rPr lang="ja-JP" altLang="en-US" sz="1600" dirty="0" smtClean="0"/>
              <a:t>）</a:t>
            </a:r>
            <a:endParaRPr kumimoji="1" lang="ja-JP" altLang="en-US" sz="1600" dirty="0"/>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2471904909"/>
              </p:ext>
            </p:extLst>
          </p:nvPr>
        </p:nvGraphicFramePr>
        <p:xfrm>
          <a:off x="179512" y="908720"/>
          <a:ext cx="8784976" cy="5873148"/>
        </p:xfrm>
        <a:graphic>
          <a:graphicData uri="http://schemas.openxmlformats.org/drawingml/2006/table">
            <a:tbl>
              <a:tblPr firstRow="1">
                <a:tableStyleId>{9DCAF9ED-07DC-4A11-8D7F-57B35C25682E}</a:tableStyleId>
              </a:tblPr>
              <a:tblGrid>
                <a:gridCol w="2704803"/>
                <a:gridCol w="2539819"/>
                <a:gridCol w="3540354"/>
              </a:tblGrid>
              <a:tr h="356268">
                <a:tc>
                  <a:txBody>
                    <a:bodyPr/>
                    <a:lstStyle/>
                    <a:p>
                      <a:pPr algn="ctr"/>
                      <a:r>
                        <a:rPr kumimoji="1" lang="ja-JP" altLang="en-US" sz="1600" dirty="0" smtClean="0"/>
                        <a:t>要因分析（チェックリスト）</a:t>
                      </a:r>
                      <a:endParaRPr kumimoji="1" lang="ja-JP" altLang="en-US" sz="1600" dirty="0"/>
                    </a:p>
                  </a:txBody>
                  <a:tcPr/>
                </a:tc>
                <a:tc>
                  <a:txBody>
                    <a:bodyPr/>
                    <a:lstStyle/>
                    <a:p>
                      <a:pPr algn="ctr"/>
                      <a:r>
                        <a:rPr kumimoji="1" lang="ja-JP" altLang="en-US" sz="1600" dirty="0" smtClean="0"/>
                        <a:t>仮説の確認方法</a:t>
                      </a:r>
                    </a:p>
                  </a:txBody>
                  <a:tcPr/>
                </a:tc>
                <a:tc>
                  <a:txBody>
                    <a:bodyPr/>
                    <a:lstStyle/>
                    <a:p>
                      <a:pPr algn="ctr"/>
                      <a:r>
                        <a:rPr kumimoji="1" lang="ja-JP" altLang="en-US" sz="1600" dirty="0" smtClean="0"/>
                        <a:t>対応の例（抜粋）</a:t>
                      </a:r>
                      <a:endParaRPr kumimoji="1" lang="ja-JP" altLang="en-US" sz="1600" dirty="0"/>
                    </a:p>
                  </a:txBody>
                  <a:tcPr/>
                </a:tc>
              </a:tr>
              <a:tr h="301607">
                <a:tc>
                  <a:txBody>
                    <a:bodyPr/>
                    <a:lstStyle/>
                    <a:p>
                      <a:pPr marL="342900" indent="-342900">
                        <a:buFont typeface="+mj-ea"/>
                        <a:buAutoNum type="circleNumDbPlain"/>
                      </a:pPr>
                      <a:r>
                        <a:rPr kumimoji="1" lang="ja-JP" altLang="en-US" sz="1400" dirty="0" smtClean="0"/>
                        <a:t>要介護認定のプロセス</a:t>
                      </a:r>
                    </a:p>
                  </a:txBody>
                  <a:tcPr>
                    <a:solidFill>
                      <a:schemeClr val="accent2">
                        <a:lumMod val="20000"/>
                        <a:lumOff val="80000"/>
                      </a:schemeClr>
                    </a:solidFill>
                  </a:tcPr>
                </a:tc>
                <a:tc>
                  <a:txBody>
                    <a:bodyPr/>
                    <a:lstStyle/>
                    <a:p>
                      <a:endParaRPr kumimoji="1" lang="ja-JP" altLang="en-US" sz="1400" dirty="0"/>
                    </a:p>
                  </a:txBody>
                  <a:tcPr>
                    <a:solidFill>
                      <a:schemeClr val="accent2">
                        <a:lumMod val="20000"/>
                        <a:lumOff val="80000"/>
                      </a:schemeClr>
                    </a:solidFill>
                  </a:tcPr>
                </a:tc>
                <a:tc>
                  <a:txBody>
                    <a:bodyPr/>
                    <a:lstStyle/>
                    <a:p>
                      <a:endParaRPr kumimoji="1" lang="ja-JP" altLang="en-US" sz="1400" dirty="0"/>
                    </a:p>
                  </a:txBody>
                  <a:tcPr>
                    <a:solidFill>
                      <a:schemeClr val="accent2">
                        <a:lumMod val="20000"/>
                        <a:lumOff val="80000"/>
                      </a:schemeClr>
                    </a:solidFill>
                  </a:tcPr>
                </a:tc>
              </a:tr>
              <a:tr h="723857">
                <a:tc>
                  <a:txBody>
                    <a:bodyPr/>
                    <a:lstStyle/>
                    <a:p>
                      <a:pPr marL="342900" indent="-342900">
                        <a:buFont typeface="+mj-lt"/>
                        <a:buAutoNum type="alphaUcParenR"/>
                      </a:pPr>
                      <a:r>
                        <a:rPr kumimoji="1" lang="ja-JP" altLang="en-US" sz="1400" dirty="0" smtClean="0"/>
                        <a:t>認定調査項目の選択率について、全国平均と比べて差が大きくないか</a:t>
                      </a:r>
                    </a:p>
                  </a:txBody>
                  <a:tcPr/>
                </a:tc>
                <a:tc>
                  <a:txBody>
                    <a:bodyPr/>
                    <a:lstStyle/>
                    <a:p>
                      <a:r>
                        <a:rPr kumimoji="1" lang="ja-JP" altLang="en-US" sz="1400" dirty="0" smtClean="0"/>
                        <a:t>要介護認定適正化事業の業務分析データ内</a:t>
                      </a:r>
                    </a:p>
                    <a:p>
                      <a:r>
                        <a:rPr kumimoji="1" lang="ja-JP" altLang="en-US" sz="1400" dirty="0" smtClean="0"/>
                        <a:t>「</a:t>
                      </a:r>
                      <a:r>
                        <a:rPr kumimoji="1" lang="en-US" altLang="ja-JP" sz="1400" dirty="0" smtClean="0"/>
                        <a:t>Ⅱ</a:t>
                      </a:r>
                      <a:r>
                        <a:rPr kumimoji="1" lang="ja-JP" altLang="en-US" sz="1400" dirty="0" smtClean="0"/>
                        <a:t>調査項目データ」</a:t>
                      </a:r>
                      <a:endParaRPr kumimoji="1" lang="ja-JP" altLang="en-US" sz="1400" dirty="0"/>
                    </a:p>
                  </a:txBody>
                  <a:tcPr/>
                </a:tc>
                <a:tc>
                  <a:txBody>
                    <a:bodyPr/>
                    <a:lstStyle/>
                    <a:p>
                      <a:r>
                        <a:rPr kumimoji="1" lang="ja-JP" altLang="en-US" sz="1400" dirty="0" smtClean="0"/>
                        <a:t>調査方法や判断基準にばらつきがあるならば、認定調査員への研修等を実施する。</a:t>
                      </a:r>
                      <a:endParaRPr kumimoji="1" lang="ja-JP" altLang="en-US" sz="1400" dirty="0"/>
                    </a:p>
                  </a:txBody>
                  <a:tcPr/>
                </a:tc>
              </a:tr>
              <a:tr h="723857">
                <a:tc>
                  <a:txBody>
                    <a:bodyPr/>
                    <a:lstStyle/>
                    <a:p>
                      <a:pPr marL="342900" indent="-342900">
                        <a:buFont typeface="+mj-lt"/>
                        <a:buAutoNum type="alphaUcParenR" startAt="2"/>
                      </a:pPr>
                      <a:r>
                        <a:rPr kumimoji="1" lang="ja-JP" altLang="en-US" sz="1400" dirty="0" smtClean="0"/>
                        <a:t>重度（軽度）変更率について、全国平均と比べて差が大きくないか</a:t>
                      </a:r>
                    </a:p>
                  </a:txBody>
                  <a:tcPr/>
                </a:tc>
                <a:tc>
                  <a:txBody>
                    <a:bodyPr/>
                    <a:lstStyle/>
                    <a:p>
                      <a:r>
                        <a:rPr kumimoji="1" lang="ja-JP" altLang="en-US" sz="1400" dirty="0" smtClean="0"/>
                        <a:t>要介護認定適正化事業の業務分析データ内</a:t>
                      </a:r>
                    </a:p>
                    <a:p>
                      <a:r>
                        <a:rPr kumimoji="1" lang="ja-JP" altLang="en-US" sz="1400" dirty="0" smtClean="0"/>
                        <a:t>「</a:t>
                      </a:r>
                      <a:r>
                        <a:rPr kumimoji="1" lang="en-US" altLang="ja-JP" sz="1400" dirty="0" smtClean="0"/>
                        <a:t>Ⅲ</a:t>
                      </a:r>
                      <a:r>
                        <a:rPr kumimoji="1" lang="ja-JP" altLang="en-US" sz="1400" dirty="0" smtClean="0"/>
                        <a:t>審査判定データ（変更率）」</a:t>
                      </a:r>
                    </a:p>
                  </a:txBody>
                  <a:tcPr/>
                </a:tc>
                <a:tc>
                  <a:txBody>
                    <a:bodyPr/>
                    <a:lstStyle/>
                    <a:p>
                      <a:r>
                        <a:rPr kumimoji="1" lang="ja-JP" altLang="en-US" sz="1400" dirty="0" smtClean="0"/>
                        <a:t>平均との乖離が大きい合議体があれば、介護認定審査会にアドバイザーを派遣する。</a:t>
                      </a:r>
                      <a:endParaRPr kumimoji="1" lang="ja-JP" altLang="en-US" sz="1400" dirty="0"/>
                    </a:p>
                  </a:txBody>
                  <a:tcPr/>
                </a:tc>
              </a:tr>
              <a:tr h="301607">
                <a:tc>
                  <a:txBody>
                    <a:bodyPr/>
                    <a:lstStyle/>
                    <a:p>
                      <a:pPr marL="342900" indent="-342900">
                        <a:buFont typeface="+mj-ea"/>
                        <a:buAutoNum type="circleNumDbPlain" startAt="2"/>
                      </a:pPr>
                      <a:r>
                        <a:rPr kumimoji="1" lang="ja-JP" altLang="en-US" sz="1400" dirty="0" smtClean="0"/>
                        <a:t>地域の高齢者の状況</a:t>
                      </a:r>
                      <a:endParaRPr kumimoji="1" lang="ja-JP" altLang="en-US" sz="1400" dirty="0"/>
                    </a:p>
                  </a:txBody>
                  <a:tcPr>
                    <a:solidFill>
                      <a:schemeClr val="accent2">
                        <a:lumMod val="20000"/>
                        <a:lumOff val="80000"/>
                      </a:schemeClr>
                    </a:solidFill>
                  </a:tcPr>
                </a:tc>
                <a:tc>
                  <a:txBody>
                    <a:bodyPr/>
                    <a:lstStyle/>
                    <a:p>
                      <a:endParaRPr kumimoji="1" lang="ja-JP" altLang="en-US" sz="1400" dirty="0"/>
                    </a:p>
                  </a:txBody>
                  <a:tcPr>
                    <a:solidFill>
                      <a:schemeClr val="accent2">
                        <a:lumMod val="20000"/>
                        <a:lumOff val="80000"/>
                      </a:schemeClr>
                    </a:solidFill>
                  </a:tcPr>
                </a:tc>
                <a:tc>
                  <a:txBody>
                    <a:bodyPr/>
                    <a:lstStyle/>
                    <a:p>
                      <a:endParaRPr kumimoji="1" lang="ja-JP" altLang="en-US" sz="1400" dirty="0"/>
                    </a:p>
                  </a:txBody>
                  <a:tcPr>
                    <a:solidFill>
                      <a:schemeClr val="accent2">
                        <a:lumMod val="20000"/>
                        <a:lumOff val="80000"/>
                      </a:schemeClr>
                    </a:solidFill>
                  </a:tcPr>
                </a:tc>
              </a:tr>
              <a:tr h="934982">
                <a:tc>
                  <a:txBody>
                    <a:bodyPr/>
                    <a:lstStyle/>
                    <a:p>
                      <a:pPr marL="342900" indent="-342900">
                        <a:buFont typeface="+mj-lt"/>
                        <a:buAutoNum type="alphaUcParenR"/>
                      </a:pPr>
                      <a:r>
                        <a:rPr kumimoji="1" lang="ja-JP" altLang="en-US" sz="1400" dirty="0" smtClean="0"/>
                        <a:t>高齢独居高齢者、高齢夫婦世帯の割合が他の地域と比べて高くないか</a:t>
                      </a:r>
                      <a:endParaRPr kumimoji="1" lang="ja-JP" altLang="en-US" sz="1400" dirty="0"/>
                    </a:p>
                  </a:txBody>
                  <a:tcPr/>
                </a:tc>
                <a:tc>
                  <a:txBody>
                    <a:bodyPr/>
                    <a:lstStyle/>
                    <a:p>
                      <a:r>
                        <a:rPr kumimoji="1" lang="ja-JP" altLang="en-US" sz="1400" dirty="0" smtClean="0"/>
                        <a:t>「見える化」システムＡ</a:t>
                      </a:r>
                      <a:r>
                        <a:rPr kumimoji="1" lang="en-US" altLang="ja-JP" sz="1400" dirty="0" smtClean="0"/>
                        <a:t>7-a</a:t>
                      </a:r>
                      <a:r>
                        <a:rPr kumimoji="1" lang="ja-JP" altLang="en-US" sz="1400" dirty="0" err="1" smtClean="0"/>
                        <a:t>、</a:t>
                      </a:r>
                      <a:r>
                        <a:rPr kumimoji="1" lang="en-US" altLang="ja-JP" sz="1400" dirty="0" smtClean="0"/>
                        <a:t>b</a:t>
                      </a:r>
                      <a:endParaRPr kumimoji="1" lang="ja-JP" altLang="en-US" sz="1400" dirty="0" smtClean="0"/>
                    </a:p>
                    <a:p>
                      <a:r>
                        <a:rPr kumimoji="1" lang="ja-JP" altLang="en-US" sz="1400" dirty="0" smtClean="0"/>
                        <a:t>（国勢調査結果）</a:t>
                      </a:r>
                    </a:p>
                    <a:p>
                      <a:r>
                        <a:rPr kumimoji="1" lang="ja-JP" altLang="en-US" sz="1400" dirty="0" smtClean="0"/>
                        <a:t>在宅介護実態調査結果（世帯）</a:t>
                      </a:r>
                      <a:endParaRPr kumimoji="1" lang="ja-JP" altLang="en-US" sz="1400" dirty="0"/>
                    </a:p>
                  </a:txBody>
                  <a:tcPr/>
                </a:tc>
                <a:tc>
                  <a:txBody>
                    <a:bodyPr/>
                    <a:lstStyle/>
                    <a:p>
                      <a:r>
                        <a:rPr kumimoji="1" lang="ja-JP" altLang="en-US" sz="1400" dirty="0" smtClean="0"/>
                        <a:t>（将来に備えて）</a:t>
                      </a:r>
                    </a:p>
                    <a:p>
                      <a:r>
                        <a:rPr kumimoji="1" lang="ja-JP" altLang="en-US" sz="1400" dirty="0" smtClean="0"/>
                        <a:t>・介護予防に関する取組の推進</a:t>
                      </a:r>
                    </a:p>
                    <a:p>
                      <a:r>
                        <a:rPr kumimoji="1" lang="ja-JP" altLang="en-US" sz="1400" dirty="0" smtClean="0"/>
                        <a:t>・生活支援サービスの充実</a:t>
                      </a:r>
                    </a:p>
                    <a:p>
                      <a:r>
                        <a:rPr kumimoji="1" lang="ja-JP" altLang="en-US" sz="1400" dirty="0" smtClean="0"/>
                        <a:t>・住民互助による地域コミュニティの構築</a:t>
                      </a:r>
                      <a:endParaRPr kumimoji="1" lang="ja-JP" altLang="en-US" sz="1400" dirty="0"/>
                    </a:p>
                  </a:txBody>
                  <a:tcPr/>
                </a:tc>
              </a:tr>
              <a:tr h="934982">
                <a:tc>
                  <a:txBody>
                    <a:bodyPr/>
                    <a:lstStyle/>
                    <a:p>
                      <a:pPr marL="342900" indent="-342900">
                        <a:buFont typeface="+mj-lt"/>
                        <a:buAutoNum type="alphaUcParenR" startAt="2"/>
                      </a:pPr>
                      <a:r>
                        <a:rPr kumimoji="1" lang="ja-JP" altLang="en-US" sz="1400" dirty="0" smtClean="0"/>
                        <a:t>身体機能、認知機能が低下している高齢者の割合が他の地域と比べて高くないか</a:t>
                      </a:r>
                      <a:endParaRPr kumimoji="1" lang="ja-JP" altLang="en-US" sz="1400" dirty="0"/>
                    </a:p>
                  </a:txBody>
                  <a:tcPr/>
                </a:tc>
                <a:tc>
                  <a:txBody>
                    <a:bodyPr/>
                    <a:lstStyle/>
                    <a:p>
                      <a:r>
                        <a:rPr kumimoji="1" lang="ja-JP" altLang="en-US" sz="1400" dirty="0" smtClean="0"/>
                        <a:t>「見える化」システムＥ５、７</a:t>
                      </a:r>
                    </a:p>
                    <a:p>
                      <a:r>
                        <a:rPr kumimoji="1" lang="ja-JP" altLang="en-US" sz="1400" dirty="0" smtClean="0"/>
                        <a:t>（ニーズ調査結果）</a:t>
                      </a:r>
                    </a:p>
                    <a:p>
                      <a:r>
                        <a:rPr kumimoji="1" lang="ja-JP" altLang="en-US" sz="1400" dirty="0" smtClean="0"/>
                        <a:t>在宅介護実態調査結果（認知症生活自立度）（認定データ）</a:t>
                      </a:r>
                      <a:endParaRPr kumimoji="1" lang="ja-JP" altLang="en-US" sz="1400" dirty="0"/>
                    </a:p>
                  </a:txBody>
                  <a:tcPr/>
                </a:tc>
                <a:tc>
                  <a:txBody>
                    <a:bodyPr/>
                    <a:lstStyle/>
                    <a:p>
                      <a:r>
                        <a:rPr kumimoji="1" lang="ja-JP" altLang="en-US" sz="1400" dirty="0" smtClean="0"/>
                        <a:t>・介護予防に関する取組の推進</a:t>
                      </a:r>
                    </a:p>
                    <a:p>
                      <a:r>
                        <a:rPr kumimoji="1" lang="ja-JP" altLang="en-US" sz="1400" dirty="0" smtClean="0"/>
                        <a:t>・認知症への早期対応</a:t>
                      </a:r>
                    </a:p>
                    <a:p>
                      <a:r>
                        <a:rPr kumimoji="1" lang="ja-JP" altLang="en-US" sz="1400" dirty="0" smtClean="0"/>
                        <a:t>・特定健診・保健指導の推進</a:t>
                      </a:r>
                    </a:p>
                    <a:p>
                      <a:r>
                        <a:rPr kumimoji="1" lang="ja-JP" altLang="en-US" sz="1400" dirty="0" smtClean="0"/>
                        <a:t>・社会参加の場の整備</a:t>
                      </a:r>
                      <a:endParaRPr kumimoji="1" lang="ja-JP" altLang="en-US" sz="1400" dirty="0"/>
                    </a:p>
                  </a:txBody>
                  <a:tcPr/>
                </a:tc>
              </a:tr>
              <a:tr h="723857">
                <a:tc>
                  <a:txBody>
                    <a:bodyPr/>
                    <a:lstStyle/>
                    <a:p>
                      <a:pPr marL="342900" indent="-342900">
                        <a:buFont typeface="+mj-lt"/>
                        <a:buAutoNum type="alphaUcParenR" startAt="3"/>
                      </a:pPr>
                      <a:r>
                        <a:rPr kumimoji="1" lang="ja-JP" altLang="en-US" sz="1400" dirty="0" smtClean="0"/>
                        <a:t>要介護認定率に比べて、介護保険サービスの利用率が低くないか</a:t>
                      </a:r>
                      <a:endParaRPr kumimoji="1" lang="ja-JP" altLang="en-US" sz="1400" dirty="0"/>
                    </a:p>
                  </a:txBody>
                  <a:tcPr/>
                </a:tc>
                <a:tc>
                  <a:txBody>
                    <a:bodyPr/>
                    <a:lstStyle/>
                    <a:p>
                      <a:r>
                        <a:rPr kumimoji="1" lang="ja-JP" altLang="en-US" sz="1400" dirty="0" smtClean="0"/>
                        <a:t>利用率の算出</a:t>
                      </a:r>
                    </a:p>
                    <a:p>
                      <a:r>
                        <a:rPr kumimoji="1" lang="ja-JP" altLang="en-US" sz="1400" dirty="0" smtClean="0"/>
                        <a:t>（受給者数</a:t>
                      </a:r>
                      <a:r>
                        <a:rPr kumimoji="1" lang="en-US" altLang="ja-JP" sz="1400" dirty="0" smtClean="0"/>
                        <a:t>/</a:t>
                      </a:r>
                      <a:r>
                        <a:rPr kumimoji="1" lang="ja-JP" altLang="en-US" sz="1400" dirty="0" smtClean="0"/>
                        <a:t>要介護認定者数）</a:t>
                      </a:r>
                      <a:endParaRPr kumimoji="1" lang="ja-JP" altLang="en-US" sz="1400" dirty="0"/>
                    </a:p>
                  </a:txBody>
                  <a:tcPr/>
                </a:tc>
                <a:tc>
                  <a:txBody>
                    <a:bodyPr/>
                    <a:lstStyle/>
                    <a:p>
                      <a:r>
                        <a:rPr kumimoji="1" lang="ja-JP" altLang="en-US" sz="1400" dirty="0" smtClean="0"/>
                        <a:t>・介護する家族への支援を強化</a:t>
                      </a:r>
                    </a:p>
                    <a:p>
                      <a:r>
                        <a:rPr kumimoji="1" lang="ja-JP" altLang="en-US" sz="1400" dirty="0" smtClean="0"/>
                        <a:t>・利用者ニーズとサービス提供にギャップが生じていないか等を検討</a:t>
                      </a:r>
                      <a:endParaRPr kumimoji="1" lang="ja-JP" altLang="en-US" sz="1400" dirty="0"/>
                    </a:p>
                  </a:txBody>
                  <a:tcPr/>
                </a:tc>
              </a:tr>
              <a:tr h="301607">
                <a:tc>
                  <a:txBody>
                    <a:bodyPr/>
                    <a:lstStyle/>
                    <a:p>
                      <a:pPr marL="342900" indent="-342900">
                        <a:buFont typeface="+mj-ea"/>
                        <a:buAutoNum type="circleNumDbPlain" startAt="3"/>
                      </a:pPr>
                      <a:r>
                        <a:rPr kumimoji="1" lang="ja-JP" altLang="en-US" sz="1400" dirty="0" smtClean="0"/>
                        <a:t>地域住民に対する周知</a:t>
                      </a:r>
                    </a:p>
                  </a:txBody>
                  <a:tcPr>
                    <a:solidFill>
                      <a:schemeClr val="accent2">
                        <a:lumMod val="20000"/>
                        <a:lumOff val="80000"/>
                      </a:schemeClr>
                    </a:solidFill>
                  </a:tcPr>
                </a:tc>
                <a:tc>
                  <a:txBody>
                    <a:bodyPr/>
                    <a:lstStyle/>
                    <a:p>
                      <a:endParaRPr kumimoji="1" lang="ja-JP" altLang="en-US" sz="1400" dirty="0"/>
                    </a:p>
                  </a:txBody>
                  <a:tcPr>
                    <a:solidFill>
                      <a:schemeClr val="accent2">
                        <a:lumMod val="20000"/>
                        <a:lumOff val="80000"/>
                      </a:schemeClr>
                    </a:solidFill>
                  </a:tcPr>
                </a:tc>
                <a:tc>
                  <a:txBody>
                    <a:bodyPr/>
                    <a:lstStyle/>
                    <a:p>
                      <a:endParaRPr kumimoji="1" lang="ja-JP" altLang="en-US" sz="1400" dirty="0"/>
                    </a:p>
                  </a:txBody>
                  <a:tcPr>
                    <a:solidFill>
                      <a:schemeClr val="accent2">
                        <a:lumMod val="20000"/>
                        <a:lumOff val="80000"/>
                      </a:schemeClr>
                    </a:solidFill>
                  </a:tcPr>
                </a:tc>
              </a:tr>
              <a:tr h="217129">
                <a:tc>
                  <a:txBody>
                    <a:bodyPr/>
                    <a:lstStyle/>
                    <a:p>
                      <a:pPr marL="0" indent="0">
                        <a:buFont typeface="+mj-ea"/>
                        <a:buNone/>
                      </a:pPr>
                      <a:r>
                        <a:rPr kumimoji="1" lang="ja-JP" altLang="en-US" sz="1400" dirty="0" smtClean="0"/>
                        <a:t>介護保険の理念を住民に説明できていないのではないか</a:t>
                      </a:r>
                      <a:endParaRPr kumimoji="1" lang="ja-JP" altLang="en-US" sz="1400" dirty="0"/>
                    </a:p>
                  </a:txBody>
                  <a:tcPr/>
                </a:tc>
                <a:tc>
                  <a:txBody>
                    <a:bodyPr/>
                    <a:lstStyle/>
                    <a:p>
                      <a:r>
                        <a:rPr kumimoji="1" lang="ja-JP" altLang="en-US" sz="1400" dirty="0" smtClean="0"/>
                        <a:t>近年の説明実績等</a:t>
                      </a:r>
                      <a:endParaRPr kumimoji="1" lang="ja-JP" altLang="en-US" sz="1400" dirty="0"/>
                    </a:p>
                  </a:txBody>
                  <a:tcPr/>
                </a:tc>
                <a:tc>
                  <a:txBody>
                    <a:bodyPr/>
                    <a:lstStyle/>
                    <a:p>
                      <a:r>
                        <a:rPr kumimoji="1" lang="ja-JP" altLang="en-US" sz="1400" dirty="0" smtClean="0"/>
                        <a:t>住民との対話の充実</a:t>
                      </a:r>
                      <a:endParaRPr kumimoji="1" lang="ja-JP" altLang="en-US" sz="1400" dirty="0"/>
                    </a:p>
                  </a:txBody>
                  <a:tcPr/>
                </a:tc>
              </a:tr>
            </a:tbl>
          </a:graphicData>
        </a:graphic>
      </p:graphicFrame>
      <p:sp>
        <p:nvSpPr>
          <p:cNvPr id="4" name="スライド番号プレースホルダー 3"/>
          <p:cNvSpPr>
            <a:spLocks noGrp="1"/>
          </p:cNvSpPr>
          <p:nvPr>
            <p:ph type="sldNum" sz="quarter" idx="12"/>
          </p:nvPr>
        </p:nvSpPr>
        <p:spPr>
          <a:xfrm>
            <a:off x="6832309" y="6460761"/>
            <a:ext cx="2133601" cy="365125"/>
          </a:xfrm>
        </p:spPr>
        <p:txBody>
          <a:bodyPr/>
          <a:lstStyle/>
          <a:p>
            <a:fld id="{B1C9D502-7DD1-418A-AEC2-39ED2C6C71DC}" type="slidenum">
              <a:rPr lang="ja-JP" altLang="en-US" smtClean="0">
                <a:solidFill>
                  <a:prstClr val="black"/>
                </a:solidFill>
              </a:rPr>
              <a:pPr/>
              <a:t>2</a:t>
            </a:fld>
            <a:endParaRPr lang="ja-JP" altLang="en-US" dirty="0">
              <a:solidFill>
                <a:prstClr val="black"/>
              </a:solidFill>
            </a:endParaRPr>
          </a:p>
        </p:txBody>
      </p:sp>
    </p:spTree>
    <p:extLst>
      <p:ext uri="{BB962C8B-B14F-4D97-AF65-F5344CB8AC3E}">
        <p14:creationId xmlns:p14="http://schemas.microsoft.com/office/powerpoint/2010/main" val="35085862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188640"/>
            <a:ext cx="4608512" cy="720080"/>
          </a:xfrm>
        </p:spPr>
        <p:style>
          <a:lnRef idx="2">
            <a:schemeClr val="accent3"/>
          </a:lnRef>
          <a:fillRef idx="1">
            <a:schemeClr val="lt1"/>
          </a:fillRef>
          <a:effectRef idx="0">
            <a:schemeClr val="accent3"/>
          </a:effectRef>
          <a:fontRef idx="minor">
            <a:schemeClr val="dk1"/>
          </a:fontRef>
        </p:style>
        <p:txBody>
          <a:bodyPr>
            <a:normAutofit/>
          </a:bodyPr>
          <a:lstStyle/>
          <a:p>
            <a:r>
              <a:rPr kumimoji="1" lang="ja-JP" altLang="en-US" sz="2400" dirty="0" smtClean="0"/>
              <a:t>②（サービス</a:t>
            </a:r>
            <a:r>
              <a:rPr lang="ja-JP" altLang="en-US" sz="2400" dirty="0"/>
              <a:t>系列</a:t>
            </a:r>
            <a:r>
              <a:rPr kumimoji="1" lang="ja-JP" altLang="en-US" sz="2400" dirty="0" smtClean="0"/>
              <a:t>別）受給率</a:t>
            </a:r>
            <a:r>
              <a:rPr kumimoji="1" lang="ja-JP" altLang="en-US" sz="1600" dirty="0" smtClean="0"/>
              <a:t>を確認し、サービスの偏りの有無を確認する（</a:t>
            </a:r>
            <a:r>
              <a:rPr kumimoji="1" lang="ja-JP" altLang="en-US" sz="1600" dirty="0" err="1" smtClean="0"/>
              <a:t>ｐ</a:t>
            </a:r>
            <a:r>
              <a:rPr kumimoji="1" lang="en-US" altLang="ja-JP" sz="1600" dirty="0" smtClean="0"/>
              <a:t>21</a:t>
            </a:r>
            <a:r>
              <a:rPr kumimoji="1" lang="ja-JP" altLang="en-US" sz="1600" dirty="0" smtClean="0"/>
              <a:t>～</a:t>
            </a:r>
            <a:r>
              <a:rPr kumimoji="1" lang="en-US" altLang="ja-JP" sz="1600" dirty="0" smtClean="0"/>
              <a:t>25</a:t>
            </a:r>
            <a:r>
              <a:rPr kumimoji="1" lang="ja-JP" altLang="en-US" sz="1600" dirty="0" smtClean="0"/>
              <a:t>）</a:t>
            </a:r>
            <a:endParaRPr kumimoji="1" lang="ja-JP" altLang="en-US" sz="1800" dirty="0"/>
          </a:p>
        </p:txBody>
      </p:sp>
      <p:sp>
        <p:nvSpPr>
          <p:cNvPr id="4" name="テキスト プレースホルダー 3"/>
          <p:cNvSpPr>
            <a:spLocks noGrp="1"/>
          </p:cNvSpPr>
          <p:nvPr>
            <p:ph type="body" idx="1"/>
          </p:nvPr>
        </p:nvSpPr>
        <p:spPr>
          <a:xfrm>
            <a:off x="6084168" y="404664"/>
            <a:ext cx="2592288" cy="701605"/>
          </a:xfr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kumimoji="1" lang="ja-JP" altLang="en-US" sz="1800" dirty="0" smtClean="0"/>
              <a:t>在宅系、施設・居住系の</a:t>
            </a:r>
          </a:p>
          <a:p>
            <a:pPr algn="ctr"/>
            <a:r>
              <a:rPr kumimoji="1" lang="ja-JP" altLang="en-US" sz="1800" dirty="0" smtClean="0"/>
              <a:t>バランスを確認</a:t>
            </a:r>
            <a:endParaRPr kumimoji="1" lang="ja-JP" altLang="en-US" sz="1800" dirty="0"/>
          </a:p>
        </p:txBody>
      </p:sp>
      <p:graphicFrame>
        <p:nvGraphicFramePr>
          <p:cNvPr id="10" name="図表 9"/>
          <p:cNvGraphicFramePr/>
          <p:nvPr>
            <p:extLst>
              <p:ext uri="{D42A27DB-BD31-4B8C-83A1-F6EECF244321}">
                <p14:modId xmlns:p14="http://schemas.microsoft.com/office/powerpoint/2010/main" val="1043284854"/>
              </p:ext>
            </p:extLst>
          </p:nvPr>
        </p:nvGraphicFramePr>
        <p:xfrm>
          <a:off x="5615607" y="1196752"/>
          <a:ext cx="3528393" cy="31427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コンテンツ プレースホルダー 6"/>
          <p:cNvGraphicFramePr>
            <a:graphicFrameLocks noGrp="1"/>
          </p:cNvGraphicFramePr>
          <p:nvPr>
            <p:ph idx="1"/>
            <p:extLst>
              <p:ext uri="{D42A27DB-BD31-4B8C-83A1-F6EECF244321}">
                <p14:modId xmlns:p14="http://schemas.microsoft.com/office/powerpoint/2010/main" val="16761926"/>
              </p:ext>
            </p:extLst>
          </p:nvPr>
        </p:nvGraphicFramePr>
        <p:xfrm>
          <a:off x="107504" y="980728"/>
          <a:ext cx="5544616" cy="1706880"/>
        </p:xfrm>
        <a:graphic>
          <a:graphicData uri="http://schemas.openxmlformats.org/drawingml/2006/table">
            <a:tbl>
              <a:tblPr firstRow="1">
                <a:tableStyleId>{1FECB4D8-DB02-4DC6-A0A2-4F2EBAE1DC90}</a:tableStyleId>
              </a:tblPr>
              <a:tblGrid>
                <a:gridCol w="1526779"/>
                <a:gridCol w="1767848"/>
                <a:gridCol w="2249989"/>
              </a:tblGrid>
              <a:tr h="311221">
                <a:tc>
                  <a:txBody>
                    <a:bodyPr/>
                    <a:lstStyle/>
                    <a:p>
                      <a:pPr algn="ctr"/>
                      <a:r>
                        <a:rPr kumimoji="1" lang="ja-JP" altLang="en-US" sz="1600" dirty="0" smtClean="0"/>
                        <a:t>チェックリスト</a:t>
                      </a:r>
                      <a:endParaRPr kumimoji="1" lang="ja-JP" altLang="en-US" sz="1600" dirty="0"/>
                    </a:p>
                  </a:txBody>
                  <a:tcPr/>
                </a:tc>
                <a:tc>
                  <a:txBody>
                    <a:bodyPr/>
                    <a:lstStyle/>
                    <a:p>
                      <a:pPr algn="ctr"/>
                      <a:r>
                        <a:rPr kumimoji="1" lang="ja-JP" altLang="en-US" sz="1600" dirty="0" smtClean="0"/>
                        <a:t>確認方法</a:t>
                      </a:r>
                    </a:p>
                  </a:txBody>
                  <a:tcPr/>
                </a:tc>
                <a:tc>
                  <a:txBody>
                    <a:bodyPr/>
                    <a:lstStyle/>
                    <a:p>
                      <a:pPr algn="ctr"/>
                      <a:r>
                        <a:rPr kumimoji="1" lang="ja-JP" altLang="en-US" sz="1600" dirty="0" smtClean="0"/>
                        <a:t>対応の例（抜粋）</a:t>
                      </a:r>
                      <a:endParaRPr kumimoji="1" lang="ja-JP" altLang="en-US" sz="1600" dirty="0"/>
                    </a:p>
                  </a:txBody>
                  <a:tcPr/>
                </a:tc>
              </a:tr>
              <a:tr h="1273179">
                <a:tc>
                  <a:txBody>
                    <a:bodyPr/>
                    <a:lstStyle/>
                    <a:p>
                      <a:pPr marL="0" indent="0">
                        <a:buFont typeface="+mj-lt"/>
                        <a:buNone/>
                      </a:pPr>
                      <a:r>
                        <a:rPr kumimoji="1" lang="ja-JP" altLang="en-US" sz="1400" dirty="0" smtClean="0"/>
                        <a:t>中・重度者のニーズに対応したサービスが提供されているか</a:t>
                      </a:r>
                    </a:p>
                  </a:txBody>
                  <a:tcPr/>
                </a:tc>
                <a:tc>
                  <a:txBody>
                    <a:bodyPr/>
                    <a:lstStyle/>
                    <a:p>
                      <a:r>
                        <a:rPr kumimoji="1" lang="ja-JP" altLang="en-US" sz="1400" dirty="0" smtClean="0"/>
                        <a:t>・「見える化」システム</a:t>
                      </a:r>
                      <a:r>
                        <a:rPr kumimoji="1" lang="en-US" altLang="ja-JP" sz="1400" dirty="0" smtClean="0"/>
                        <a:t>D28</a:t>
                      </a:r>
                      <a:r>
                        <a:rPr kumimoji="1" lang="ja-JP" altLang="en-US" sz="1400" dirty="0" err="1" smtClean="0"/>
                        <a:t>、</a:t>
                      </a:r>
                      <a:r>
                        <a:rPr kumimoji="1" lang="en-US" altLang="ja-JP" sz="1400" dirty="0" smtClean="0"/>
                        <a:t>29</a:t>
                      </a:r>
                      <a:r>
                        <a:rPr kumimoji="1" lang="ja-JP" altLang="en-US" sz="1400" dirty="0" smtClean="0"/>
                        <a:t>要介護者１人当たり定員（サービス別）</a:t>
                      </a:r>
                    </a:p>
                    <a:p>
                      <a:r>
                        <a:rPr kumimoji="1" lang="ja-JP" altLang="en-US" sz="1400" dirty="0" smtClean="0"/>
                        <a:t>・施設・事業所の配置状況</a:t>
                      </a:r>
                      <a:endParaRPr kumimoji="1" lang="ja-JP" altLang="en-US" sz="1400" dirty="0"/>
                    </a:p>
                  </a:txBody>
                  <a:tcPr/>
                </a:tc>
                <a:tc>
                  <a:txBody>
                    <a:bodyPr/>
                    <a:lstStyle/>
                    <a:p>
                      <a:r>
                        <a:rPr kumimoji="1" lang="ja-JP" altLang="en-US" sz="1400" dirty="0" smtClean="0"/>
                        <a:t>・施設サービスの提供体制のあり方について、関係者と議論</a:t>
                      </a:r>
                    </a:p>
                    <a:p>
                      <a:r>
                        <a:rPr kumimoji="1" lang="ja-JP" altLang="en-US" sz="1400" dirty="0" smtClean="0"/>
                        <a:t>・定期巡回、看多機等、中・重度者の在宅生活を支えるサービスの充実</a:t>
                      </a:r>
                      <a:endParaRPr kumimoji="1" lang="ja-JP" altLang="en-US" sz="1400" dirty="0"/>
                    </a:p>
                  </a:txBody>
                  <a:tcPr/>
                </a:tc>
              </a:tr>
            </a:tbl>
          </a:graphicData>
        </a:graphic>
      </p:graphicFrame>
      <p:graphicFrame>
        <p:nvGraphicFramePr>
          <p:cNvPr id="13" name="コンテンツ プレースホルダー 6"/>
          <p:cNvGraphicFramePr>
            <a:graphicFrameLocks noGrp="1"/>
          </p:cNvGraphicFramePr>
          <p:nvPr>
            <p:ph idx="1"/>
            <p:extLst>
              <p:ext uri="{D42A27DB-BD31-4B8C-83A1-F6EECF244321}">
                <p14:modId xmlns:p14="http://schemas.microsoft.com/office/powerpoint/2010/main" val="2196425215"/>
              </p:ext>
            </p:extLst>
          </p:nvPr>
        </p:nvGraphicFramePr>
        <p:xfrm>
          <a:off x="107504" y="4968240"/>
          <a:ext cx="8892480" cy="1889760"/>
        </p:xfrm>
        <a:graphic>
          <a:graphicData uri="http://schemas.openxmlformats.org/drawingml/2006/table">
            <a:tbl>
              <a:tblPr firstRow="1">
                <a:tableStyleId>{1FECB4D8-DB02-4DC6-A0A2-4F2EBAE1DC90}</a:tableStyleId>
              </a:tblPr>
              <a:tblGrid>
                <a:gridCol w="2498713"/>
                <a:gridCol w="3549959"/>
                <a:gridCol w="2843808"/>
              </a:tblGrid>
              <a:tr h="296953">
                <a:tc>
                  <a:txBody>
                    <a:bodyPr/>
                    <a:lstStyle/>
                    <a:p>
                      <a:pPr algn="ctr"/>
                      <a:r>
                        <a:rPr kumimoji="1" lang="ja-JP" altLang="en-US" sz="1600" dirty="0" smtClean="0"/>
                        <a:t>チェックリスト</a:t>
                      </a:r>
                      <a:endParaRPr kumimoji="1" lang="ja-JP" altLang="en-US" sz="1600" dirty="0"/>
                    </a:p>
                  </a:txBody>
                  <a:tcPr/>
                </a:tc>
                <a:tc>
                  <a:txBody>
                    <a:bodyPr/>
                    <a:lstStyle/>
                    <a:p>
                      <a:pPr algn="ctr"/>
                      <a:r>
                        <a:rPr kumimoji="1" lang="ja-JP" altLang="en-US" sz="1600" dirty="0" smtClean="0"/>
                        <a:t>確認方法</a:t>
                      </a:r>
                    </a:p>
                  </a:txBody>
                  <a:tcPr/>
                </a:tc>
                <a:tc>
                  <a:txBody>
                    <a:bodyPr/>
                    <a:lstStyle/>
                    <a:p>
                      <a:pPr algn="ctr"/>
                      <a:r>
                        <a:rPr kumimoji="1" lang="ja-JP" altLang="en-US" sz="1600" dirty="0" smtClean="0"/>
                        <a:t>対応の例（抜粋）</a:t>
                      </a:r>
                      <a:endParaRPr kumimoji="1" lang="ja-JP" altLang="en-US" sz="1600" dirty="0"/>
                    </a:p>
                  </a:txBody>
                  <a:tcPr/>
                </a:tc>
              </a:tr>
              <a:tr h="458928">
                <a:tc>
                  <a:txBody>
                    <a:bodyPr/>
                    <a:lstStyle/>
                    <a:p>
                      <a:pPr marL="342900" indent="-342900">
                        <a:buFont typeface="+mj-lt"/>
                        <a:buAutoNum type="alphaUcParenR"/>
                      </a:pPr>
                      <a:r>
                        <a:rPr kumimoji="1" lang="ja-JP" altLang="en-US" sz="1400" dirty="0" smtClean="0"/>
                        <a:t>軽度者のニーズを満たしているか</a:t>
                      </a:r>
                    </a:p>
                  </a:txBody>
                  <a:tcPr/>
                </a:tc>
                <a:tc>
                  <a:txBody>
                    <a:bodyPr/>
                    <a:lstStyle/>
                    <a:p>
                      <a:r>
                        <a:rPr kumimoji="1" lang="ja-JP" altLang="en-US" sz="1400" dirty="0" smtClean="0"/>
                        <a:t>・「見える化」システム</a:t>
                      </a:r>
                      <a:r>
                        <a:rPr kumimoji="1" lang="en-US" altLang="ja-JP" sz="1400" dirty="0" smtClean="0"/>
                        <a:t>D30</a:t>
                      </a:r>
                      <a:r>
                        <a:rPr kumimoji="1" lang="ja-JP" altLang="en-US" sz="1400" dirty="0" smtClean="0"/>
                        <a:t>要介護者１人当たり定員（通所系）　・地域ケア会議の検討状況</a:t>
                      </a:r>
                    </a:p>
                  </a:txBody>
                  <a:tcPr/>
                </a:tc>
                <a:tc>
                  <a:txBody>
                    <a:bodyPr/>
                    <a:lstStyle/>
                    <a:p>
                      <a:r>
                        <a:rPr kumimoji="1" lang="ja-JP" altLang="en-US" sz="1400" dirty="0" smtClean="0"/>
                        <a:t>・不足している在宅サービスの充実</a:t>
                      </a:r>
                    </a:p>
                  </a:txBody>
                  <a:tcPr/>
                </a:tc>
              </a:tr>
              <a:tr h="458928">
                <a:tc>
                  <a:txBody>
                    <a:bodyPr/>
                    <a:lstStyle/>
                    <a:p>
                      <a:pPr marL="342900" indent="-342900">
                        <a:buFont typeface="+mj-lt"/>
                        <a:buAutoNum type="alphaUcParenR" startAt="2"/>
                      </a:pPr>
                      <a:r>
                        <a:rPr kumimoji="1" lang="ja-JP" altLang="en-US" sz="1400" dirty="0" smtClean="0"/>
                        <a:t>特定の在宅サービスに偏っていないか</a:t>
                      </a:r>
                    </a:p>
                  </a:txBody>
                  <a:tcPr/>
                </a:tc>
                <a:tc rowSpan="2">
                  <a:txBody>
                    <a:bodyPr/>
                    <a:lstStyle/>
                    <a:p>
                      <a:r>
                        <a:rPr kumimoji="1" lang="ja-JP" altLang="en-US" sz="1400" dirty="0" smtClean="0"/>
                        <a:t>・地図上での事業所の数や配置の確認</a:t>
                      </a:r>
                    </a:p>
                    <a:p>
                      <a:r>
                        <a:rPr kumimoji="1" lang="ja-JP" altLang="en-US" sz="1400" dirty="0" smtClean="0"/>
                        <a:t>（「見える化」システム、介護サービス情報公表システム）</a:t>
                      </a:r>
                    </a:p>
                  </a:txBody>
                  <a:tcPr anchor="ctr"/>
                </a:tc>
                <a:tc rowSpan="2">
                  <a:txBody>
                    <a:bodyPr/>
                    <a:lstStyle/>
                    <a:p>
                      <a:r>
                        <a:rPr kumimoji="1" lang="ja-JP" altLang="en-US" sz="1400" dirty="0" smtClean="0"/>
                        <a:t>・定期巡回、看多機等、中・重度者の在宅生活を支えるサービスの充実</a:t>
                      </a:r>
                    </a:p>
                  </a:txBody>
                  <a:tcPr anchor="ctr"/>
                </a:tc>
              </a:tr>
              <a:tr h="458928">
                <a:tc>
                  <a:txBody>
                    <a:bodyPr/>
                    <a:lstStyle/>
                    <a:p>
                      <a:pPr marL="342900" indent="-342900">
                        <a:buFont typeface="+mj-lt"/>
                        <a:buAutoNum type="alphaUcParenR" startAt="3"/>
                      </a:pPr>
                      <a:r>
                        <a:rPr kumimoji="1" lang="ja-JP" altLang="en-US" sz="1400" dirty="0" smtClean="0"/>
                        <a:t>施設・居住系が在宅サービスを代替していないか</a:t>
                      </a:r>
                    </a:p>
                  </a:txBody>
                  <a:tcPr/>
                </a:tc>
                <a:tc vMerge="1">
                  <a:txBody>
                    <a:bodyPr/>
                    <a:lstStyle/>
                    <a:p>
                      <a:endParaRPr kumimoji="1" lang="ja-JP" altLang="en-US" sz="1400" dirty="0" smtClean="0"/>
                    </a:p>
                  </a:txBody>
                  <a:tcPr/>
                </a:tc>
                <a:tc vMerge="1">
                  <a:txBody>
                    <a:bodyPr/>
                    <a:lstStyle/>
                    <a:p>
                      <a:endParaRPr kumimoji="1" lang="ja-JP" altLang="en-US" sz="1400" dirty="0" smtClean="0"/>
                    </a:p>
                  </a:txBody>
                  <a:tcPr/>
                </a:tc>
              </a:tr>
            </a:tbl>
          </a:graphicData>
        </a:graphic>
      </p:graphicFrame>
      <p:graphicFrame>
        <p:nvGraphicFramePr>
          <p:cNvPr id="14" name="コンテンツ プレースホルダー 6"/>
          <p:cNvGraphicFramePr>
            <a:graphicFrameLocks noGrp="1"/>
          </p:cNvGraphicFramePr>
          <p:nvPr>
            <p:ph idx="1"/>
            <p:extLst>
              <p:ext uri="{D42A27DB-BD31-4B8C-83A1-F6EECF244321}">
                <p14:modId xmlns:p14="http://schemas.microsoft.com/office/powerpoint/2010/main" val="3685791454"/>
              </p:ext>
            </p:extLst>
          </p:nvPr>
        </p:nvGraphicFramePr>
        <p:xfrm>
          <a:off x="107504" y="2780928"/>
          <a:ext cx="5544616" cy="2103120"/>
        </p:xfrm>
        <a:graphic>
          <a:graphicData uri="http://schemas.openxmlformats.org/drawingml/2006/table">
            <a:tbl>
              <a:tblPr firstRow="1">
                <a:tableStyleId>{9DCAF9ED-07DC-4A11-8D7F-57B35C25682E}</a:tableStyleId>
              </a:tblPr>
              <a:tblGrid>
                <a:gridCol w="2232248"/>
                <a:gridCol w="1224136"/>
                <a:gridCol w="2088232"/>
              </a:tblGrid>
              <a:tr h="191264">
                <a:tc>
                  <a:txBody>
                    <a:bodyPr/>
                    <a:lstStyle/>
                    <a:p>
                      <a:pPr algn="ctr"/>
                      <a:r>
                        <a:rPr kumimoji="1" lang="ja-JP" altLang="en-US" sz="1600" dirty="0" smtClean="0"/>
                        <a:t>チェックリスト</a:t>
                      </a:r>
                      <a:endParaRPr kumimoji="1" lang="ja-JP" altLang="en-US" sz="1600" dirty="0"/>
                    </a:p>
                  </a:txBody>
                  <a:tcPr/>
                </a:tc>
                <a:tc>
                  <a:txBody>
                    <a:bodyPr/>
                    <a:lstStyle/>
                    <a:p>
                      <a:pPr algn="ctr"/>
                      <a:r>
                        <a:rPr kumimoji="1" lang="ja-JP" altLang="en-US" sz="1600" dirty="0" smtClean="0"/>
                        <a:t>確認方法</a:t>
                      </a:r>
                    </a:p>
                  </a:txBody>
                  <a:tcPr/>
                </a:tc>
                <a:tc>
                  <a:txBody>
                    <a:bodyPr/>
                    <a:lstStyle/>
                    <a:p>
                      <a:pPr algn="ctr"/>
                      <a:r>
                        <a:rPr kumimoji="1" lang="ja-JP" altLang="en-US" sz="1600" dirty="0" smtClean="0"/>
                        <a:t>対応の例（抜粋）</a:t>
                      </a:r>
                      <a:endParaRPr kumimoji="1" lang="ja-JP" altLang="en-US" sz="1600" dirty="0"/>
                    </a:p>
                  </a:txBody>
                  <a:tcPr/>
                </a:tc>
              </a:tr>
              <a:tr h="469947">
                <a:tc>
                  <a:txBody>
                    <a:bodyPr/>
                    <a:lstStyle/>
                    <a:p>
                      <a:pPr marL="342900" indent="-342900">
                        <a:buFont typeface="+mj-lt"/>
                        <a:buAutoNum type="alphaUcParenR"/>
                      </a:pPr>
                      <a:r>
                        <a:rPr kumimoji="1" lang="ja-JP" altLang="en-US" sz="1400" dirty="0" smtClean="0"/>
                        <a:t>要介護者のニーズを満たしているか</a:t>
                      </a:r>
                    </a:p>
                  </a:txBody>
                  <a:tcPr/>
                </a:tc>
                <a:tc>
                  <a:txBody>
                    <a:bodyPr/>
                    <a:lstStyle/>
                    <a:p>
                      <a:r>
                        <a:rPr kumimoji="1" lang="ja-JP" altLang="en-US" sz="1400" dirty="0" smtClean="0"/>
                        <a:t>要介護者１人当たり定員</a:t>
                      </a:r>
                    </a:p>
                  </a:txBody>
                  <a:tcPr/>
                </a:tc>
                <a:tc>
                  <a:txBody>
                    <a:bodyPr/>
                    <a:lstStyle/>
                    <a:p>
                      <a:r>
                        <a:rPr kumimoji="1" lang="ja-JP" altLang="en-US" sz="1400" dirty="0" smtClean="0"/>
                        <a:t>・不足している在宅サービスの充実</a:t>
                      </a:r>
                    </a:p>
                  </a:txBody>
                  <a:tcPr/>
                </a:tc>
              </a:tr>
              <a:tr h="469947">
                <a:tc>
                  <a:txBody>
                    <a:bodyPr/>
                    <a:lstStyle/>
                    <a:p>
                      <a:pPr marL="342900" indent="-342900">
                        <a:buFont typeface="+mj-lt"/>
                        <a:buAutoNum type="alphaUcParenR" startAt="2"/>
                      </a:pPr>
                      <a:r>
                        <a:rPr kumimoji="1" lang="ja-JP" altLang="en-US" sz="1400" dirty="0" smtClean="0"/>
                        <a:t>長期入院等が介護サービスを代替していないか</a:t>
                      </a:r>
                    </a:p>
                  </a:txBody>
                  <a:tcPr/>
                </a:tc>
                <a:tc>
                  <a:txBody>
                    <a:bodyPr/>
                    <a:lstStyle/>
                    <a:p>
                      <a:r>
                        <a:rPr kumimoji="1" lang="ja-JP" altLang="en-US" sz="1400" dirty="0" smtClean="0"/>
                        <a:t>長期入院患者数</a:t>
                      </a:r>
                    </a:p>
                  </a:txBody>
                  <a:tcPr/>
                </a:tc>
                <a:tc>
                  <a:txBody>
                    <a:bodyPr/>
                    <a:lstStyle/>
                    <a:p>
                      <a:r>
                        <a:rPr kumimoji="1" lang="ja-JP" altLang="en-US" sz="1400" dirty="0" smtClean="0"/>
                        <a:t>・定期巡回、看多機等、中・重度者の在宅生活を支えるサービスの充実</a:t>
                      </a:r>
                    </a:p>
                  </a:txBody>
                  <a:tcPr anchor="ctr"/>
                </a:tc>
              </a:tr>
              <a:tr h="428600">
                <a:tc>
                  <a:txBody>
                    <a:bodyPr/>
                    <a:lstStyle/>
                    <a:p>
                      <a:pPr marL="342900" indent="-342900">
                        <a:buFont typeface="+mj-lt"/>
                        <a:buAutoNum type="alphaUcParenR" startAt="3"/>
                      </a:pPr>
                      <a:r>
                        <a:rPr kumimoji="1" lang="ja-JP" altLang="en-US" sz="1400" dirty="0" smtClean="0"/>
                        <a:t>家族等に過度な負担がかかっていないか</a:t>
                      </a:r>
                    </a:p>
                  </a:txBody>
                  <a:tcPr/>
                </a:tc>
                <a:tc>
                  <a:txBody>
                    <a:bodyPr/>
                    <a:lstStyle/>
                    <a:p>
                      <a:r>
                        <a:rPr kumimoji="1" lang="ja-JP" altLang="en-US" sz="1400" dirty="0" smtClean="0"/>
                        <a:t>在宅介護実態調査</a:t>
                      </a:r>
                    </a:p>
                  </a:txBody>
                  <a:tcPr/>
                </a:tc>
                <a:tc>
                  <a:txBody>
                    <a:bodyPr/>
                    <a:lstStyle/>
                    <a:p>
                      <a:r>
                        <a:rPr kumimoji="1" lang="ja-JP" altLang="en-US" sz="1400" dirty="0" smtClean="0"/>
                        <a:t>・家族等への制度の周知</a:t>
                      </a:r>
                    </a:p>
                    <a:p>
                      <a:r>
                        <a:rPr kumimoji="1" lang="ja-JP" altLang="en-US" sz="1400" dirty="0" smtClean="0"/>
                        <a:t>・レスパイト系の充実</a:t>
                      </a:r>
                    </a:p>
                  </a:txBody>
                  <a:tcPr anchor="ctr"/>
                </a:tc>
              </a:tr>
            </a:tbl>
          </a:graphicData>
        </a:graphic>
      </p:graphicFrame>
      <p:sp>
        <p:nvSpPr>
          <p:cNvPr id="15" name="下矢印 14"/>
          <p:cNvSpPr/>
          <p:nvPr/>
        </p:nvSpPr>
        <p:spPr>
          <a:xfrm>
            <a:off x="7812360" y="4065932"/>
            <a:ext cx="648072" cy="947243"/>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6" name="左矢印 15"/>
          <p:cNvSpPr/>
          <p:nvPr/>
        </p:nvSpPr>
        <p:spPr>
          <a:xfrm>
            <a:off x="5508104" y="1715642"/>
            <a:ext cx="576064" cy="504056"/>
          </a:xfrm>
          <a:prstGeom prst="lef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7" name="左矢印 16"/>
          <p:cNvSpPr/>
          <p:nvPr/>
        </p:nvSpPr>
        <p:spPr>
          <a:xfrm>
            <a:off x="5508104" y="3284984"/>
            <a:ext cx="576064" cy="504056"/>
          </a:xfrm>
          <a:prstGeom prst="lef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1" name="スライド番号プレースホルダー 3"/>
          <p:cNvSpPr>
            <a:spLocks noGrp="1"/>
          </p:cNvSpPr>
          <p:nvPr>
            <p:ph type="sldNum" sz="quarter" idx="12"/>
          </p:nvPr>
        </p:nvSpPr>
        <p:spPr>
          <a:xfrm>
            <a:off x="6832309" y="6460761"/>
            <a:ext cx="2133601" cy="365125"/>
          </a:xfrm>
        </p:spPr>
        <p:txBody>
          <a:bodyPr/>
          <a:lstStyle/>
          <a:p>
            <a:fld id="{B1C9D502-7DD1-418A-AEC2-39ED2C6C71DC}" type="slidenum">
              <a:rPr lang="ja-JP" altLang="en-US" smtClean="0">
                <a:solidFill>
                  <a:prstClr val="black"/>
                </a:solidFill>
              </a:rPr>
              <a:pPr/>
              <a:t>3</a:t>
            </a:fld>
            <a:endParaRPr lang="ja-JP" altLang="en-US" dirty="0">
              <a:solidFill>
                <a:prstClr val="black"/>
              </a:solidFill>
            </a:endParaRPr>
          </a:p>
        </p:txBody>
      </p:sp>
      <p:sp>
        <p:nvSpPr>
          <p:cNvPr id="18" name="角丸四角形 17"/>
          <p:cNvSpPr/>
          <p:nvPr/>
        </p:nvSpPr>
        <p:spPr>
          <a:xfrm>
            <a:off x="4802338" y="181282"/>
            <a:ext cx="1137814" cy="720080"/>
          </a:xfrm>
          <a:prstGeom prst="roundRect">
            <a:avLst/>
          </a:prstGeom>
          <a:ln>
            <a:prstDash val="sysDash"/>
          </a:ln>
        </p:spPr>
        <p:style>
          <a:lnRef idx="2">
            <a:schemeClr val="accent3"/>
          </a:lnRef>
          <a:fillRef idx="1">
            <a:schemeClr val="lt1"/>
          </a:fillRef>
          <a:effectRef idx="0">
            <a:schemeClr val="accent3"/>
          </a:effectRef>
          <a:fontRef idx="minor">
            <a:schemeClr val="dk1"/>
          </a:fontRef>
        </p:style>
        <p:txBody>
          <a:bodyPr rtlCol="0" anchor="ctr"/>
          <a:lstStyle/>
          <a:p>
            <a:pPr algn="ctr"/>
            <a:r>
              <a:rPr lang="ja-JP" altLang="en-US" sz="1200" dirty="0"/>
              <a:t>在宅</a:t>
            </a:r>
            <a:r>
              <a:rPr lang="ja-JP" altLang="en-US" sz="1200" dirty="0" smtClean="0"/>
              <a:t>サービスは、種類別でも閲覧可能</a:t>
            </a:r>
            <a:endParaRPr lang="ja-JP" altLang="en-US" sz="12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8859108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title"/>
          </p:nvPr>
        </p:nvSpPr>
        <p:spPr>
          <a:xfrm>
            <a:off x="179512" y="116632"/>
            <a:ext cx="6120680" cy="936104"/>
          </a:xfrm>
        </p:spPr>
        <p:style>
          <a:lnRef idx="2">
            <a:schemeClr val="accent1"/>
          </a:lnRef>
          <a:fillRef idx="1">
            <a:schemeClr val="lt1"/>
          </a:fillRef>
          <a:effectRef idx="0">
            <a:schemeClr val="accent1"/>
          </a:effectRef>
          <a:fontRef idx="minor">
            <a:schemeClr val="dk1"/>
          </a:fontRef>
        </p:style>
        <p:txBody>
          <a:bodyPr>
            <a:normAutofit/>
          </a:bodyPr>
          <a:lstStyle/>
          <a:p>
            <a:pPr algn="l"/>
            <a:r>
              <a:rPr kumimoji="1" lang="ja-JP" altLang="en-US" sz="2400" dirty="0" smtClean="0"/>
              <a:t>③（サービス種類別）受給者</a:t>
            </a:r>
            <a:r>
              <a:rPr kumimoji="1" lang="en-US" altLang="ja-JP" sz="2400" dirty="0" smtClean="0"/>
              <a:t>1</a:t>
            </a:r>
            <a:r>
              <a:rPr kumimoji="1" lang="ja-JP" altLang="en-US" sz="2400" dirty="0" smtClean="0"/>
              <a:t>人あたり給付費</a:t>
            </a:r>
            <a:br>
              <a:rPr kumimoji="1" lang="ja-JP" altLang="en-US" sz="2400" dirty="0" smtClean="0"/>
            </a:br>
            <a:r>
              <a:rPr lang="ja-JP" altLang="en-US" sz="2400" dirty="0"/>
              <a:t>　</a:t>
            </a:r>
            <a:r>
              <a:rPr lang="ja-JP" altLang="en-US" sz="2400" dirty="0" smtClean="0"/>
              <a:t>　</a:t>
            </a:r>
            <a:r>
              <a:rPr kumimoji="1" lang="ja-JP" altLang="en-US" sz="1600" dirty="0" smtClean="0"/>
              <a:t>を確認し、ケアプランや受給者の特徴を把握する（</a:t>
            </a:r>
            <a:r>
              <a:rPr kumimoji="1" lang="ja-JP" altLang="en-US" sz="1600" dirty="0" err="1" smtClean="0"/>
              <a:t>ｐ</a:t>
            </a:r>
            <a:r>
              <a:rPr kumimoji="1" lang="en-US" altLang="ja-JP" sz="1600" dirty="0" smtClean="0"/>
              <a:t>30</a:t>
            </a:r>
            <a:r>
              <a:rPr kumimoji="1" lang="ja-JP" altLang="en-US" sz="1600" dirty="0" smtClean="0"/>
              <a:t>～</a:t>
            </a:r>
            <a:r>
              <a:rPr kumimoji="1" lang="en-US" altLang="ja-JP" sz="1600" dirty="0" smtClean="0"/>
              <a:t>35</a:t>
            </a:r>
            <a:r>
              <a:rPr kumimoji="1" lang="ja-JP" altLang="en-US" sz="1600" dirty="0" smtClean="0"/>
              <a:t>）</a:t>
            </a:r>
            <a:endParaRPr kumimoji="1" lang="ja-JP" altLang="en-US" sz="1600" dirty="0"/>
          </a:p>
        </p:txBody>
      </p:sp>
      <p:graphicFrame>
        <p:nvGraphicFramePr>
          <p:cNvPr id="6" name="コンテンツ プレースホルダー 6"/>
          <p:cNvGraphicFramePr>
            <a:graphicFrameLocks noGrp="1"/>
          </p:cNvGraphicFramePr>
          <p:nvPr>
            <p:ph idx="1"/>
            <p:extLst>
              <p:ext uri="{D42A27DB-BD31-4B8C-83A1-F6EECF244321}">
                <p14:modId xmlns:p14="http://schemas.microsoft.com/office/powerpoint/2010/main" val="2716927090"/>
              </p:ext>
            </p:extLst>
          </p:nvPr>
        </p:nvGraphicFramePr>
        <p:xfrm>
          <a:off x="179512" y="1187116"/>
          <a:ext cx="8784976" cy="5547360"/>
        </p:xfrm>
        <a:graphic>
          <a:graphicData uri="http://schemas.openxmlformats.org/drawingml/2006/table">
            <a:tbl>
              <a:tblPr firstRow="1">
                <a:tableStyleId>{B301B821-A1FF-4177-AEE7-76D212191A09}</a:tableStyleId>
              </a:tblPr>
              <a:tblGrid>
                <a:gridCol w="2592288"/>
                <a:gridCol w="2652334"/>
                <a:gridCol w="3540354"/>
              </a:tblGrid>
              <a:tr h="328052">
                <a:tc>
                  <a:txBody>
                    <a:bodyPr/>
                    <a:lstStyle/>
                    <a:p>
                      <a:pPr algn="ctr"/>
                      <a:r>
                        <a:rPr kumimoji="1" lang="ja-JP" altLang="en-US" sz="1600" dirty="0" smtClean="0"/>
                        <a:t>要因分析（チェックリスト）</a:t>
                      </a:r>
                      <a:endParaRPr kumimoji="1" lang="ja-JP" altLang="en-US" sz="1600" dirty="0"/>
                    </a:p>
                  </a:txBody>
                  <a:tcPr/>
                </a:tc>
                <a:tc>
                  <a:txBody>
                    <a:bodyPr/>
                    <a:lstStyle/>
                    <a:p>
                      <a:pPr algn="ctr"/>
                      <a:r>
                        <a:rPr kumimoji="1" lang="ja-JP" altLang="en-US" sz="1600" dirty="0" smtClean="0"/>
                        <a:t>仮説の確認方法</a:t>
                      </a:r>
                    </a:p>
                  </a:txBody>
                  <a:tcPr/>
                </a:tc>
                <a:tc>
                  <a:txBody>
                    <a:bodyPr/>
                    <a:lstStyle/>
                    <a:p>
                      <a:pPr algn="ctr"/>
                      <a:r>
                        <a:rPr kumimoji="1" lang="ja-JP" altLang="en-US" sz="1600" dirty="0" smtClean="0"/>
                        <a:t>対応の例（抜粋）</a:t>
                      </a:r>
                      <a:endParaRPr kumimoji="1" lang="ja-JP" altLang="en-US" sz="1600" dirty="0"/>
                    </a:p>
                  </a:txBody>
                  <a:tcPr/>
                </a:tc>
              </a:tr>
              <a:tr h="298229">
                <a:tc>
                  <a:txBody>
                    <a:bodyPr/>
                    <a:lstStyle/>
                    <a:p>
                      <a:pPr marL="342900" indent="-342900">
                        <a:buFont typeface="+mj-ea"/>
                        <a:buAutoNum type="circleNumDbPlain"/>
                      </a:pPr>
                      <a:r>
                        <a:rPr kumimoji="1" lang="ja-JP" altLang="en-US" sz="1400" dirty="0" smtClean="0"/>
                        <a:t>ケアプランの内容</a:t>
                      </a:r>
                    </a:p>
                  </a:txBody>
                  <a:tcPr>
                    <a:solidFill>
                      <a:schemeClr val="accent1">
                        <a:lumMod val="20000"/>
                        <a:lumOff val="80000"/>
                      </a:schemeClr>
                    </a:solidFill>
                  </a:tcPr>
                </a:tc>
                <a:tc>
                  <a:txBody>
                    <a:bodyPr/>
                    <a:lstStyle/>
                    <a:p>
                      <a:endParaRPr kumimoji="1" lang="ja-JP" altLang="en-US" sz="1400" dirty="0"/>
                    </a:p>
                  </a:txBody>
                  <a:tcPr>
                    <a:solidFill>
                      <a:schemeClr val="accent1">
                        <a:lumMod val="20000"/>
                        <a:lumOff val="80000"/>
                      </a:schemeClr>
                    </a:solidFill>
                  </a:tcPr>
                </a:tc>
                <a:tc>
                  <a:txBody>
                    <a:bodyPr/>
                    <a:lstStyle/>
                    <a:p>
                      <a:endParaRPr kumimoji="1" lang="ja-JP" altLang="en-US" sz="1400" dirty="0"/>
                    </a:p>
                  </a:txBody>
                  <a:tcPr>
                    <a:solidFill>
                      <a:schemeClr val="accent1">
                        <a:lumMod val="20000"/>
                        <a:lumOff val="80000"/>
                      </a:schemeClr>
                    </a:solidFill>
                  </a:tcPr>
                </a:tc>
              </a:tr>
              <a:tr h="506989">
                <a:tc>
                  <a:txBody>
                    <a:bodyPr/>
                    <a:lstStyle/>
                    <a:p>
                      <a:pPr marL="342900" indent="-342900">
                        <a:buFont typeface="+mj-lt"/>
                        <a:buAutoNum type="alphaUcParenR"/>
                      </a:pPr>
                      <a:r>
                        <a:rPr kumimoji="1" lang="ja-JP" altLang="en-US" sz="1400" dirty="0" smtClean="0"/>
                        <a:t>自立支援に資するケアプランが作成されているか</a:t>
                      </a:r>
                    </a:p>
                  </a:txBody>
                  <a:tcPr/>
                </a:tc>
                <a:tc>
                  <a:txBody>
                    <a:bodyPr/>
                    <a:lstStyle/>
                    <a:p>
                      <a:r>
                        <a:rPr kumimoji="1" lang="ja-JP" altLang="en-US" sz="1400" dirty="0" smtClean="0"/>
                        <a:t>国保連給付適正化システム内の各指標</a:t>
                      </a:r>
                      <a:endParaRPr kumimoji="1" lang="ja-JP" altLang="en-US" sz="1400" dirty="0"/>
                    </a:p>
                  </a:txBody>
                  <a:tcPr/>
                </a:tc>
                <a:tc>
                  <a:txBody>
                    <a:bodyPr/>
                    <a:lstStyle/>
                    <a:p>
                      <a:r>
                        <a:rPr kumimoji="1" lang="ja-JP" altLang="en-US" sz="1400" dirty="0" smtClean="0"/>
                        <a:t>・自立支援に資するケアプランの説明会開催</a:t>
                      </a:r>
                    </a:p>
                    <a:p>
                      <a:r>
                        <a:rPr kumimoji="1" lang="ja-JP" altLang="en-US" sz="1400" dirty="0" smtClean="0"/>
                        <a:t>・地域ケア会議でのケアプランの検証</a:t>
                      </a:r>
                      <a:endParaRPr kumimoji="1" lang="ja-JP" altLang="en-US" sz="1400" dirty="0"/>
                    </a:p>
                  </a:txBody>
                  <a:tcPr/>
                </a:tc>
              </a:tr>
              <a:tr h="715749">
                <a:tc>
                  <a:txBody>
                    <a:bodyPr/>
                    <a:lstStyle/>
                    <a:p>
                      <a:pPr marL="342900" indent="-342900">
                        <a:buFont typeface="+mj-lt"/>
                        <a:buAutoNum type="alphaUcParenR" startAt="2"/>
                      </a:pPr>
                      <a:r>
                        <a:rPr kumimoji="1" lang="ja-JP" altLang="en-US" sz="1400" dirty="0" smtClean="0"/>
                        <a:t>特定の事業所で、区分支給限度基準額に占める給付費の割合に偏りがないか</a:t>
                      </a:r>
                    </a:p>
                  </a:txBody>
                  <a:tcPr/>
                </a:tc>
                <a:tc>
                  <a:txBody>
                    <a:bodyPr/>
                    <a:lstStyle/>
                    <a:p>
                      <a:r>
                        <a:rPr kumimoji="1" lang="ja-JP" altLang="en-US" sz="1400" dirty="0" smtClean="0"/>
                        <a:t>「見える化」システム</a:t>
                      </a:r>
                      <a:r>
                        <a:rPr kumimoji="1" lang="en-US" altLang="ja-JP" sz="1400" dirty="0" smtClean="0"/>
                        <a:t>D18</a:t>
                      </a:r>
                      <a:r>
                        <a:rPr kumimoji="1" lang="ja-JP" altLang="en-US" sz="1400" dirty="0" smtClean="0"/>
                        <a:t>（各利用者の区分支給限度基準額に占める給付費の度合い）</a:t>
                      </a:r>
                    </a:p>
                  </a:txBody>
                  <a:tcPr/>
                </a:tc>
                <a:tc>
                  <a:txBody>
                    <a:bodyPr/>
                    <a:lstStyle/>
                    <a:p>
                      <a:r>
                        <a:rPr kumimoji="1" lang="ja-JP" altLang="en-US" sz="1400" dirty="0" smtClean="0"/>
                        <a:t>・ケアプランチェック</a:t>
                      </a:r>
                    </a:p>
                    <a:p>
                      <a:r>
                        <a:rPr kumimoji="1" lang="ja-JP" altLang="en-US" sz="1400" dirty="0" smtClean="0"/>
                        <a:t>・レセプトの内容確認</a:t>
                      </a:r>
                    </a:p>
                  </a:txBody>
                  <a:tcPr/>
                </a:tc>
              </a:tr>
              <a:tr h="298229">
                <a:tc>
                  <a:txBody>
                    <a:bodyPr/>
                    <a:lstStyle/>
                    <a:p>
                      <a:pPr marL="342900" indent="-342900">
                        <a:buFont typeface="+mj-ea"/>
                        <a:buAutoNum type="circleNumDbPlain" startAt="2"/>
                      </a:pPr>
                      <a:r>
                        <a:rPr kumimoji="1" lang="ja-JP" altLang="en-US" sz="1400" dirty="0" smtClean="0"/>
                        <a:t>サービスごとの給付費</a:t>
                      </a:r>
                      <a:endParaRPr kumimoji="1" lang="ja-JP" altLang="en-US" sz="1400" dirty="0"/>
                    </a:p>
                  </a:txBody>
                  <a:tcPr>
                    <a:solidFill>
                      <a:schemeClr val="accent1">
                        <a:lumMod val="20000"/>
                        <a:lumOff val="80000"/>
                      </a:schemeClr>
                    </a:solidFill>
                  </a:tcPr>
                </a:tc>
                <a:tc>
                  <a:txBody>
                    <a:bodyPr/>
                    <a:lstStyle/>
                    <a:p>
                      <a:endParaRPr kumimoji="1" lang="ja-JP" altLang="en-US" sz="1400" dirty="0"/>
                    </a:p>
                  </a:txBody>
                  <a:tcPr>
                    <a:solidFill>
                      <a:schemeClr val="accent1">
                        <a:lumMod val="20000"/>
                        <a:lumOff val="80000"/>
                      </a:schemeClr>
                    </a:solidFill>
                  </a:tcPr>
                </a:tc>
                <a:tc>
                  <a:txBody>
                    <a:bodyPr/>
                    <a:lstStyle/>
                    <a:p>
                      <a:endParaRPr kumimoji="1" lang="ja-JP" altLang="en-US" sz="1400" dirty="0"/>
                    </a:p>
                  </a:txBody>
                  <a:tcPr>
                    <a:solidFill>
                      <a:schemeClr val="accent1">
                        <a:lumMod val="20000"/>
                        <a:lumOff val="80000"/>
                      </a:schemeClr>
                    </a:solidFill>
                  </a:tcPr>
                </a:tc>
              </a:tr>
              <a:tr h="924509">
                <a:tc>
                  <a:txBody>
                    <a:bodyPr/>
                    <a:lstStyle/>
                    <a:p>
                      <a:pPr marL="0" indent="0">
                        <a:buFont typeface="+mj-lt"/>
                        <a:buNone/>
                      </a:pPr>
                      <a:r>
                        <a:rPr kumimoji="1" lang="ja-JP" altLang="en-US" sz="1400" dirty="0" smtClean="0"/>
                        <a:t>特定のサービスが他の地域と比べて高くないか</a:t>
                      </a:r>
                      <a:endParaRPr kumimoji="1" lang="ja-JP" altLang="en-US" sz="1400" dirty="0"/>
                    </a:p>
                  </a:txBody>
                  <a:tcPr/>
                </a:tc>
                <a:tc>
                  <a:txBody>
                    <a:bodyPr/>
                    <a:lstStyle/>
                    <a:p>
                      <a:r>
                        <a:rPr lang="ja-JP" altLang="en-US" sz="1400" dirty="0" smtClean="0"/>
                        <a:t>「見える化」システム</a:t>
                      </a:r>
                      <a:r>
                        <a:rPr lang="en-US" altLang="ja-JP" sz="1400" dirty="0" smtClean="0"/>
                        <a:t>D17a</a:t>
                      </a:r>
                      <a:r>
                        <a:rPr lang="ja-JP" altLang="en-US" sz="1400" dirty="0" smtClean="0"/>
                        <a:t>～</a:t>
                      </a:r>
                      <a:r>
                        <a:rPr lang="en-US" altLang="ja-JP" sz="1400" dirty="0" smtClean="0"/>
                        <a:t>t</a:t>
                      </a:r>
                      <a:endParaRPr lang="ja-JP" altLang="en-US" sz="1400" dirty="0" smtClean="0"/>
                    </a:p>
                    <a:p>
                      <a:r>
                        <a:rPr lang="ja-JP" altLang="en-US" sz="1400" dirty="0" smtClean="0"/>
                        <a:t>受給者</a:t>
                      </a:r>
                      <a:r>
                        <a:rPr lang="en-US" altLang="ja-JP" sz="1400" dirty="0" smtClean="0"/>
                        <a:t>1</a:t>
                      </a:r>
                      <a:r>
                        <a:rPr lang="ja-JP" altLang="en-US" sz="1400" dirty="0" smtClean="0"/>
                        <a:t>人あたり給付月額</a:t>
                      </a:r>
                      <a:endParaRPr lang="en-US" altLang="ja-JP" sz="1400" dirty="0" smtClean="0"/>
                    </a:p>
                    <a:p>
                      <a:r>
                        <a:rPr lang="ja-JP" altLang="en-US" sz="1400" dirty="0" smtClean="0"/>
                        <a:t>「見える化」システム</a:t>
                      </a:r>
                      <a:r>
                        <a:rPr lang="en-US" altLang="ja-JP" sz="1400" dirty="0" smtClean="0"/>
                        <a:t>D31a</a:t>
                      </a:r>
                      <a:r>
                        <a:rPr lang="ja-JP" altLang="en-US" sz="1400" dirty="0" smtClean="0"/>
                        <a:t>～</a:t>
                      </a:r>
                      <a:r>
                        <a:rPr lang="en-US" altLang="ja-JP" sz="1400" dirty="0" smtClean="0"/>
                        <a:t>j</a:t>
                      </a:r>
                      <a:endParaRPr lang="ja-JP" altLang="en-US" sz="1400" dirty="0" smtClean="0"/>
                    </a:p>
                    <a:p>
                      <a:r>
                        <a:rPr lang="ja-JP" altLang="en-US" sz="1400" dirty="0" smtClean="0"/>
                        <a:t>受給者</a:t>
                      </a:r>
                      <a:r>
                        <a:rPr lang="en-US" altLang="ja-JP" sz="1400" dirty="0" smtClean="0"/>
                        <a:t>1</a:t>
                      </a:r>
                      <a:r>
                        <a:rPr lang="ja-JP" altLang="en-US" sz="1400" dirty="0" smtClean="0"/>
                        <a:t>人あたり利用日数・回数</a:t>
                      </a:r>
                      <a:endParaRPr lang="ja-JP" altLang="en-US" sz="1400" dirty="0"/>
                    </a:p>
                  </a:txBody>
                  <a:tcPr/>
                </a:tc>
                <a:tc>
                  <a:txBody>
                    <a:bodyPr/>
                    <a:lstStyle/>
                    <a:p>
                      <a:r>
                        <a:rPr lang="ja-JP" altLang="en-US" sz="1400" dirty="0" smtClean="0"/>
                        <a:t>・自立支援に資するケアプランの説明会開催</a:t>
                      </a:r>
                    </a:p>
                    <a:p>
                      <a:r>
                        <a:rPr lang="ja-JP" altLang="en-US" sz="1400" dirty="0" smtClean="0"/>
                        <a:t>・地域ケア会議でのケアプランの検証</a:t>
                      </a:r>
                    </a:p>
                    <a:p>
                      <a:r>
                        <a:rPr lang="ja-JP" altLang="en-US" sz="1400" dirty="0" smtClean="0"/>
                        <a:t>・ケアプランチェック</a:t>
                      </a:r>
                    </a:p>
                    <a:p>
                      <a:r>
                        <a:rPr lang="ja-JP" altLang="en-US" sz="1400" dirty="0" smtClean="0"/>
                        <a:t>・レセプトの内容確認</a:t>
                      </a:r>
                    </a:p>
                  </a:txBody>
                  <a:tcPr/>
                </a:tc>
              </a:tr>
              <a:tr h="298229">
                <a:tc>
                  <a:txBody>
                    <a:bodyPr/>
                    <a:lstStyle/>
                    <a:p>
                      <a:pPr marL="342900" indent="-342900">
                        <a:buFont typeface="+mj-ea"/>
                        <a:buAutoNum type="circleNumDbPlain" startAt="3"/>
                      </a:pPr>
                      <a:r>
                        <a:rPr kumimoji="1" lang="ja-JP" altLang="en-US" sz="1400" dirty="0" smtClean="0"/>
                        <a:t>受給者の状況</a:t>
                      </a:r>
                    </a:p>
                  </a:txBody>
                  <a:tcPr>
                    <a:solidFill>
                      <a:schemeClr val="accent1">
                        <a:lumMod val="20000"/>
                        <a:lumOff val="80000"/>
                      </a:schemeClr>
                    </a:solidFill>
                  </a:tcPr>
                </a:tc>
                <a:tc>
                  <a:txBody>
                    <a:bodyPr/>
                    <a:lstStyle/>
                    <a:p>
                      <a:endParaRPr kumimoji="1" lang="ja-JP" altLang="en-US" sz="1400" dirty="0"/>
                    </a:p>
                  </a:txBody>
                  <a:tcPr>
                    <a:solidFill>
                      <a:schemeClr val="accent1">
                        <a:lumMod val="20000"/>
                        <a:lumOff val="80000"/>
                      </a:schemeClr>
                    </a:solidFill>
                  </a:tcPr>
                </a:tc>
                <a:tc>
                  <a:txBody>
                    <a:bodyPr/>
                    <a:lstStyle/>
                    <a:p>
                      <a:endParaRPr kumimoji="1" lang="ja-JP" altLang="en-US" sz="1400" dirty="0"/>
                    </a:p>
                  </a:txBody>
                  <a:tcPr>
                    <a:solidFill>
                      <a:schemeClr val="accent1">
                        <a:lumMod val="20000"/>
                        <a:lumOff val="80000"/>
                      </a:schemeClr>
                    </a:solidFill>
                  </a:tcPr>
                </a:tc>
              </a:tr>
              <a:tr h="715749">
                <a:tc>
                  <a:txBody>
                    <a:bodyPr/>
                    <a:lstStyle/>
                    <a:p>
                      <a:pPr marL="342900" indent="-342900">
                        <a:buFont typeface="+mj-lt"/>
                        <a:buAutoNum type="alphaUcParenR"/>
                      </a:pPr>
                      <a:r>
                        <a:rPr kumimoji="1" lang="ja-JP" altLang="en-US" sz="1400" dirty="0" smtClean="0"/>
                        <a:t>高齢独居世帯、高齢夫婦世帯の割合が他の地域と比べて高くないか</a:t>
                      </a:r>
                      <a:endParaRPr kumimoji="1" lang="ja-JP" altLang="en-US" sz="1400" dirty="0"/>
                    </a:p>
                  </a:txBody>
                  <a:tcPr/>
                </a:tc>
                <a:tc>
                  <a:txBody>
                    <a:bodyPr/>
                    <a:lstStyle/>
                    <a:p>
                      <a:endParaRPr lang="ja-JP" altLang="en-US" dirty="0"/>
                    </a:p>
                  </a:txBody>
                  <a:tcPr/>
                </a:tc>
                <a:tc>
                  <a:txBody>
                    <a:bodyPr/>
                    <a:lstStyle/>
                    <a:p>
                      <a:endParaRPr lang="ja-JP" altLang="en-US" dirty="0"/>
                    </a:p>
                  </a:txBody>
                  <a:tcPr/>
                </a:tc>
              </a:tr>
              <a:tr h="1234476">
                <a:tc>
                  <a:txBody>
                    <a:bodyPr/>
                    <a:lstStyle/>
                    <a:p>
                      <a:pPr marL="342900" indent="-342900">
                        <a:buFont typeface="+mj-lt"/>
                        <a:buAutoNum type="alphaUcParenR" startAt="2"/>
                      </a:pPr>
                      <a:r>
                        <a:rPr kumimoji="1" lang="ja-JP" altLang="en-US" sz="1400" dirty="0" smtClean="0"/>
                        <a:t>医療依存度が高く、身体機能や認知機能が低下している高齢者の割合が他の地域と比べて高くないか</a:t>
                      </a:r>
                    </a:p>
                    <a:p>
                      <a:pPr marL="342900" indent="-342900">
                        <a:buFont typeface="+mj-lt"/>
                        <a:buAutoNum type="alphaUcParenR" startAt="2"/>
                      </a:pPr>
                      <a:endParaRPr kumimoji="1" lang="ja-JP" altLang="en-US" sz="1400" dirty="0" smtClean="0"/>
                    </a:p>
                    <a:p>
                      <a:pPr marL="342900" indent="-342900">
                        <a:buFont typeface="+mj-lt"/>
                        <a:buAutoNum type="alphaUcParenR" startAt="2"/>
                      </a:pPr>
                      <a:endParaRPr kumimoji="1" lang="ja-JP" altLang="en-US" sz="1400" dirty="0" smtClean="0"/>
                    </a:p>
                  </a:txBody>
                  <a:tcPr/>
                </a:tc>
                <a:tc>
                  <a:txBody>
                    <a:bodyPr/>
                    <a:lstStyle/>
                    <a:p>
                      <a:r>
                        <a:rPr lang="ja-JP" altLang="en-US" sz="1400" dirty="0" smtClean="0"/>
                        <a:t>要介護認定適正化事業の業務分析データ内「</a:t>
                      </a:r>
                      <a:r>
                        <a:rPr lang="en-US" altLang="ja-JP" sz="1400" dirty="0" smtClean="0"/>
                        <a:t>Ⅱ</a:t>
                      </a:r>
                      <a:r>
                        <a:rPr lang="ja-JP" altLang="en-US" sz="1400" dirty="0" smtClean="0"/>
                        <a:t>調査項目データ　特別な医療」</a:t>
                      </a:r>
                    </a:p>
                  </a:txBody>
                  <a:tcPr/>
                </a:tc>
                <a:tc>
                  <a:txBody>
                    <a:bodyPr/>
                    <a:lstStyle/>
                    <a:p>
                      <a:endParaRPr lang="ja-JP" altLang="en-US" sz="1400" dirty="0" smtClean="0"/>
                    </a:p>
                  </a:txBody>
                  <a:tcPr/>
                </a:tc>
              </a:tr>
            </a:tbl>
          </a:graphicData>
        </a:graphic>
      </p:graphicFrame>
      <p:sp>
        <p:nvSpPr>
          <p:cNvPr id="4" name="角丸四角形 3"/>
          <p:cNvSpPr/>
          <p:nvPr/>
        </p:nvSpPr>
        <p:spPr>
          <a:xfrm>
            <a:off x="3011909" y="4725144"/>
            <a:ext cx="5688632" cy="57606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400" dirty="0"/>
              <a:t>①</a:t>
            </a:r>
            <a:r>
              <a:rPr lang="zh-TW" altLang="en-US" sz="1400" dirty="0" smtClean="0">
                <a:latin typeface="ＭＳ Ｐゴシック" panose="020B0600070205080204" pitchFamily="50" charset="-128"/>
                <a:ea typeface="ＭＳ Ｐゴシック" panose="020B0600070205080204" pitchFamily="50" charset="-128"/>
              </a:rPr>
              <a:t>要介護認定率</a:t>
            </a:r>
            <a:r>
              <a:rPr lang="ja-JP" altLang="en-US" sz="1400" dirty="0">
                <a:latin typeface="ＭＳ Ｐゴシック" panose="020B0600070205080204" pitchFamily="50" charset="-128"/>
                <a:ea typeface="ＭＳ Ｐゴシック" panose="020B0600070205080204" pitchFamily="50" charset="-128"/>
              </a:rPr>
              <a:t>→地域の高齢者の</a:t>
            </a:r>
            <a:r>
              <a:rPr lang="ja-JP" altLang="en-US" sz="1400" dirty="0" smtClean="0">
                <a:latin typeface="ＭＳ Ｐゴシック" panose="020B0600070205080204" pitchFamily="50" charset="-128"/>
                <a:ea typeface="ＭＳ Ｐゴシック" panose="020B0600070205080204" pitchFamily="50" charset="-128"/>
              </a:rPr>
              <a:t>状況に同じ</a:t>
            </a:r>
            <a:endParaRPr lang="ja-JP" altLang="en-US" sz="1400" dirty="0">
              <a:latin typeface="ＭＳ Ｐゴシック" panose="020B0600070205080204" pitchFamily="50" charset="-128"/>
              <a:ea typeface="ＭＳ Ｐゴシック" panose="020B0600070205080204" pitchFamily="50" charset="-128"/>
            </a:endParaRPr>
          </a:p>
        </p:txBody>
      </p:sp>
      <p:sp>
        <p:nvSpPr>
          <p:cNvPr id="8" name="角丸四角形 7"/>
          <p:cNvSpPr/>
          <p:nvPr/>
        </p:nvSpPr>
        <p:spPr>
          <a:xfrm>
            <a:off x="3011909" y="6093296"/>
            <a:ext cx="5688632" cy="57606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400" dirty="0"/>
              <a:t>①</a:t>
            </a:r>
            <a:r>
              <a:rPr lang="zh-TW" altLang="en-US" sz="1400" dirty="0" smtClean="0">
                <a:latin typeface="ＭＳ Ｐゴシック" panose="020B0600070205080204" pitchFamily="50" charset="-128"/>
                <a:ea typeface="ＭＳ Ｐゴシック" panose="020B0600070205080204" pitchFamily="50" charset="-128"/>
              </a:rPr>
              <a:t>要介護認定率</a:t>
            </a:r>
            <a:r>
              <a:rPr lang="ja-JP" altLang="en-US" sz="1400" dirty="0">
                <a:latin typeface="ＭＳ Ｐゴシック" panose="020B0600070205080204" pitchFamily="50" charset="-128"/>
                <a:ea typeface="ＭＳ Ｐゴシック" panose="020B0600070205080204" pitchFamily="50" charset="-128"/>
              </a:rPr>
              <a:t>→地域の高齢者の</a:t>
            </a:r>
            <a:r>
              <a:rPr lang="ja-JP" altLang="en-US" sz="1400" dirty="0" smtClean="0">
                <a:latin typeface="ＭＳ Ｐゴシック" panose="020B0600070205080204" pitchFamily="50" charset="-128"/>
                <a:ea typeface="ＭＳ Ｐゴシック" panose="020B0600070205080204" pitchFamily="50" charset="-128"/>
              </a:rPr>
              <a:t>状況に同じ</a:t>
            </a:r>
            <a:endParaRPr lang="ja-JP" altLang="en-US" sz="1400" dirty="0">
              <a:latin typeface="ＭＳ Ｐゴシック" panose="020B0600070205080204" pitchFamily="50" charset="-128"/>
              <a:ea typeface="ＭＳ Ｐゴシック" panose="020B0600070205080204" pitchFamily="50" charset="-128"/>
            </a:endParaRPr>
          </a:p>
        </p:txBody>
      </p:sp>
      <p:sp>
        <p:nvSpPr>
          <p:cNvPr id="9" name="スライド番号プレースホルダー 3"/>
          <p:cNvSpPr>
            <a:spLocks noGrp="1"/>
          </p:cNvSpPr>
          <p:nvPr>
            <p:ph type="sldNum" sz="quarter" idx="12"/>
          </p:nvPr>
        </p:nvSpPr>
        <p:spPr>
          <a:xfrm>
            <a:off x="6832309" y="6460761"/>
            <a:ext cx="2133601" cy="365125"/>
          </a:xfrm>
        </p:spPr>
        <p:txBody>
          <a:bodyPr/>
          <a:lstStyle/>
          <a:p>
            <a:fld id="{B1C9D502-7DD1-418A-AEC2-39ED2C6C71DC}" type="slidenum">
              <a:rPr lang="ja-JP" altLang="en-US" smtClean="0">
                <a:solidFill>
                  <a:prstClr val="black"/>
                </a:solidFill>
              </a:rPr>
              <a:pPr/>
              <a:t>4</a:t>
            </a:fld>
            <a:endParaRPr lang="ja-JP" altLang="en-US" dirty="0">
              <a:solidFill>
                <a:prstClr val="black"/>
              </a:solidFill>
            </a:endParaRPr>
          </a:p>
        </p:txBody>
      </p:sp>
      <p:sp>
        <p:nvSpPr>
          <p:cNvPr id="10" name="角丸四角形 9"/>
          <p:cNvSpPr/>
          <p:nvPr/>
        </p:nvSpPr>
        <p:spPr>
          <a:xfrm>
            <a:off x="6372200" y="116632"/>
            <a:ext cx="2592288" cy="936104"/>
          </a:xfrm>
          <a:prstGeom prst="roundRect">
            <a:avLst/>
          </a:prstGeom>
          <a:ln>
            <a:prstDash val="sysDash"/>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400" dirty="0"/>
              <a:t>在宅</a:t>
            </a:r>
            <a:r>
              <a:rPr lang="ja-JP" altLang="en-US" sz="1400" dirty="0" smtClean="0"/>
              <a:t>サービスのみの分析</a:t>
            </a:r>
          </a:p>
          <a:p>
            <a:r>
              <a:rPr lang="ja-JP" altLang="en-US" sz="1200" dirty="0" smtClean="0">
                <a:latin typeface="ＭＳ Ｐゴシック" panose="020B0600070205080204" pitchFamily="50" charset="-128"/>
                <a:ea typeface="ＭＳ Ｐゴシック" panose="020B0600070205080204" pitchFamily="50" charset="-128"/>
              </a:rPr>
              <a:t>施設サービスにおいては、１人あたり給付費に大差は生じないため</a:t>
            </a:r>
            <a:endParaRPr lang="ja-JP" altLang="en-US" sz="12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939347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22" y="274639"/>
            <a:ext cx="8229599" cy="634081"/>
          </a:xfrm>
        </p:spPr>
        <p:txBody>
          <a:bodyPr>
            <a:normAutofit/>
          </a:bodyPr>
          <a:lstStyle/>
          <a:p>
            <a:r>
              <a:rPr kumimoji="1" lang="ja-JP" altLang="en-US" sz="2800" dirty="0" smtClean="0"/>
              <a:t>地域分析・検討結果記入シート</a:t>
            </a:r>
            <a:r>
              <a:rPr kumimoji="1" lang="ja-JP" altLang="en-US" sz="1800" dirty="0" smtClean="0"/>
              <a:t>で整理する（</a:t>
            </a:r>
            <a:r>
              <a:rPr kumimoji="1" lang="ja-JP" altLang="en-US" sz="1800" dirty="0" err="1" smtClean="0"/>
              <a:t>ｐ</a:t>
            </a:r>
            <a:r>
              <a:rPr kumimoji="1" lang="en-US" altLang="ja-JP" sz="1800" dirty="0" smtClean="0"/>
              <a:t>46</a:t>
            </a:r>
            <a:r>
              <a:rPr kumimoji="1" lang="ja-JP" altLang="en-US" sz="1800" dirty="0" smtClean="0"/>
              <a:t>）</a:t>
            </a:r>
            <a:endParaRPr kumimoji="1" lang="ja-JP" altLang="en-US" sz="1800"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467802113"/>
              </p:ext>
            </p:extLst>
          </p:nvPr>
        </p:nvGraphicFramePr>
        <p:xfrm>
          <a:off x="323528" y="1124744"/>
          <a:ext cx="8352928" cy="4876800"/>
        </p:xfrm>
        <a:graphic>
          <a:graphicData uri="http://schemas.openxmlformats.org/drawingml/2006/table">
            <a:tbl>
              <a:tblPr firstRow="1" bandRow="1">
                <a:tableStyleId>{BDBED569-4797-4DF1-A0F4-6AAB3CD982D8}</a:tableStyleId>
              </a:tblPr>
              <a:tblGrid>
                <a:gridCol w="1872208"/>
                <a:gridCol w="870992"/>
                <a:gridCol w="1371600"/>
                <a:gridCol w="1371600"/>
                <a:gridCol w="1371600"/>
                <a:gridCol w="1494928"/>
              </a:tblGrid>
              <a:tr h="370840">
                <a:tc>
                  <a:txBody>
                    <a:bodyPr/>
                    <a:lstStyle/>
                    <a:p>
                      <a:endParaRPr kumimoji="1" lang="ja-JP" altLang="en-US" dirty="0"/>
                    </a:p>
                  </a:txBody>
                  <a:tcPr/>
                </a:tc>
                <a:tc>
                  <a:txBody>
                    <a:bodyPr/>
                    <a:lstStyle/>
                    <a:p>
                      <a:r>
                        <a:rPr kumimoji="1" lang="ja-JP" altLang="en-US" sz="1600" dirty="0" smtClean="0"/>
                        <a:t>各自治体の数値</a:t>
                      </a:r>
                      <a:endParaRPr kumimoji="1" lang="ja-JP" altLang="en-US" sz="1600" dirty="0"/>
                    </a:p>
                  </a:txBody>
                  <a:tcPr/>
                </a:tc>
                <a:tc>
                  <a:txBody>
                    <a:bodyPr/>
                    <a:lstStyle/>
                    <a:p>
                      <a:r>
                        <a:rPr kumimoji="1" lang="ja-JP" altLang="en-US" sz="1600" dirty="0" smtClean="0"/>
                        <a:t>全国平均等との比較</a:t>
                      </a:r>
                      <a:endParaRPr kumimoji="1" lang="ja-JP" altLang="en-US" sz="1600" dirty="0"/>
                    </a:p>
                  </a:txBody>
                  <a:tcPr/>
                </a:tc>
                <a:tc>
                  <a:txBody>
                    <a:bodyPr/>
                    <a:lstStyle/>
                    <a:p>
                      <a:r>
                        <a:rPr kumimoji="1" lang="ja-JP" altLang="en-US" sz="1600" dirty="0" smtClean="0"/>
                        <a:t>全国平均等との乖離について理由・問題点等の考察</a:t>
                      </a:r>
                      <a:r>
                        <a:rPr kumimoji="1" lang="ja-JP" altLang="en-US" sz="1200" dirty="0" smtClean="0"/>
                        <a:t>（仮説の設定）</a:t>
                      </a:r>
                      <a:endParaRPr kumimoji="1" lang="ja-JP" altLang="en-US" sz="1600" dirty="0"/>
                    </a:p>
                  </a:txBody>
                  <a:tcPr/>
                </a:tc>
                <a:tc>
                  <a:txBody>
                    <a:bodyPr/>
                    <a:lstStyle/>
                    <a:p>
                      <a:r>
                        <a:rPr kumimoji="1" lang="ja-JP" altLang="en-US" sz="1600" dirty="0" smtClean="0"/>
                        <a:t>設定した仮説の確認・検証方法</a:t>
                      </a:r>
                      <a:endParaRPr kumimoji="1" lang="ja-JP" altLang="en-US" sz="1600" dirty="0"/>
                    </a:p>
                  </a:txBody>
                  <a:tcPr/>
                </a:tc>
                <a:tc>
                  <a:txBody>
                    <a:bodyPr/>
                    <a:lstStyle/>
                    <a:p>
                      <a:r>
                        <a:rPr kumimoji="1" lang="ja-JP" altLang="en-US" sz="1600" dirty="0" smtClean="0"/>
                        <a:t>問題を解決するための対応策（理想像でも可）</a:t>
                      </a:r>
                      <a:endParaRPr kumimoji="1" lang="ja-JP" altLang="en-US" sz="1600" dirty="0"/>
                    </a:p>
                  </a:txBody>
                  <a:tcPr/>
                </a:tc>
              </a:tr>
              <a:tr h="370840">
                <a:tc>
                  <a:txBody>
                    <a:bodyPr/>
                    <a:lstStyle/>
                    <a:p>
                      <a:r>
                        <a:rPr kumimoji="1" lang="ja-JP" altLang="en-US" dirty="0" smtClean="0"/>
                        <a:t>認定率</a:t>
                      </a:r>
                    </a:p>
                    <a:p>
                      <a:r>
                        <a:rPr kumimoji="1" lang="ja-JP" altLang="en-US" dirty="0" smtClean="0"/>
                        <a:t>・調整済み</a:t>
                      </a:r>
                    </a:p>
                    <a:p>
                      <a:r>
                        <a:rPr kumimoji="1" lang="ja-JP" altLang="en-US" dirty="0" smtClean="0"/>
                        <a:t>・重度</a:t>
                      </a:r>
                    </a:p>
                    <a:p>
                      <a:r>
                        <a:rPr kumimoji="1" lang="ja-JP" altLang="en-US" dirty="0" smtClean="0"/>
                        <a:t>・軽度</a:t>
                      </a:r>
                    </a:p>
                  </a:txBody>
                  <a:tcPr>
                    <a:solidFill>
                      <a:schemeClr val="accent2">
                        <a:lumMod val="40000"/>
                        <a:lumOff val="60000"/>
                        <a:alpha val="20000"/>
                      </a:schemeClr>
                    </a:solidFill>
                  </a:tcPr>
                </a:tc>
                <a:tc>
                  <a:txBody>
                    <a:bodyPr/>
                    <a:lstStyle/>
                    <a:p>
                      <a:pPr algn="r"/>
                      <a:r>
                        <a:rPr kumimoji="1" lang="ja-JP" altLang="en-US" dirty="0" smtClean="0"/>
                        <a:t>○○％</a:t>
                      </a:r>
                    </a:p>
                    <a:p>
                      <a:pPr algn="r"/>
                      <a:r>
                        <a:rPr kumimoji="1" lang="ja-JP" altLang="en-US" dirty="0" smtClean="0"/>
                        <a:t>○○％</a:t>
                      </a:r>
                    </a:p>
                    <a:p>
                      <a:pPr algn="r"/>
                      <a:r>
                        <a:rPr kumimoji="1" lang="ja-JP" altLang="en-US" dirty="0" smtClean="0"/>
                        <a:t>○○％</a:t>
                      </a:r>
                    </a:p>
                    <a:p>
                      <a:pPr algn="r"/>
                      <a:r>
                        <a:rPr kumimoji="1" lang="ja-JP" altLang="en-US" dirty="0" smtClean="0"/>
                        <a:t>○○％</a:t>
                      </a:r>
                      <a:endParaRPr kumimoji="1" lang="ja-JP" altLang="en-US" dirty="0"/>
                    </a:p>
                  </a:txBody>
                  <a:tcPr>
                    <a:solidFill>
                      <a:schemeClr val="accent2">
                        <a:lumMod val="40000"/>
                        <a:lumOff val="60000"/>
                        <a:alpha val="20000"/>
                      </a:schemeClr>
                    </a:solidFill>
                  </a:tcPr>
                </a:tc>
                <a:tc>
                  <a:txBody>
                    <a:bodyPr/>
                    <a:lstStyle/>
                    <a:p>
                      <a:endParaRPr kumimoji="1" lang="ja-JP" altLang="en-US" dirty="0"/>
                    </a:p>
                  </a:txBody>
                  <a:tcPr>
                    <a:solidFill>
                      <a:schemeClr val="accent2">
                        <a:lumMod val="40000"/>
                        <a:lumOff val="60000"/>
                        <a:alpha val="20000"/>
                      </a:schemeClr>
                    </a:solidFill>
                  </a:tcPr>
                </a:tc>
                <a:tc>
                  <a:txBody>
                    <a:bodyPr/>
                    <a:lstStyle/>
                    <a:p>
                      <a:endParaRPr kumimoji="1" lang="ja-JP" altLang="en-US" dirty="0"/>
                    </a:p>
                  </a:txBody>
                  <a:tcPr>
                    <a:solidFill>
                      <a:schemeClr val="accent2">
                        <a:lumMod val="40000"/>
                        <a:lumOff val="60000"/>
                        <a:alpha val="20000"/>
                      </a:schemeClr>
                    </a:solidFill>
                  </a:tcPr>
                </a:tc>
                <a:tc>
                  <a:txBody>
                    <a:bodyPr/>
                    <a:lstStyle/>
                    <a:p>
                      <a:endParaRPr kumimoji="1" lang="ja-JP" altLang="en-US" dirty="0"/>
                    </a:p>
                  </a:txBody>
                  <a:tcPr>
                    <a:solidFill>
                      <a:schemeClr val="accent2">
                        <a:lumMod val="40000"/>
                        <a:lumOff val="60000"/>
                        <a:alpha val="20000"/>
                      </a:schemeClr>
                    </a:solidFill>
                  </a:tcPr>
                </a:tc>
                <a:tc>
                  <a:txBody>
                    <a:bodyPr/>
                    <a:lstStyle/>
                    <a:p>
                      <a:endParaRPr kumimoji="1" lang="ja-JP" altLang="en-US" dirty="0"/>
                    </a:p>
                  </a:txBody>
                  <a:tcPr>
                    <a:solidFill>
                      <a:schemeClr val="accent2">
                        <a:lumMod val="40000"/>
                        <a:lumOff val="60000"/>
                        <a:alpha val="20000"/>
                      </a:schemeClr>
                    </a:solidFill>
                  </a:tcPr>
                </a:tc>
              </a:tr>
              <a:tr h="370840">
                <a:tc>
                  <a:txBody>
                    <a:bodyPr/>
                    <a:lstStyle/>
                    <a:p>
                      <a:r>
                        <a:rPr kumimoji="1" lang="ja-JP" altLang="en-US" dirty="0" smtClean="0"/>
                        <a:t>受給率</a:t>
                      </a:r>
                    </a:p>
                    <a:p>
                      <a:r>
                        <a:rPr kumimoji="1" lang="ja-JP" altLang="en-US" dirty="0" smtClean="0"/>
                        <a:t>・施設</a:t>
                      </a:r>
                    </a:p>
                    <a:p>
                      <a:r>
                        <a:rPr kumimoji="1" lang="ja-JP" altLang="en-US" dirty="0" smtClean="0"/>
                        <a:t>・居住系</a:t>
                      </a:r>
                    </a:p>
                    <a:p>
                      <a:r>
                        <a:rPr kumimoji="1" lang="ja-JP" altLang="en-US" dirty="0" smtClean="0"/>
                        <a:t>・在宅</a:t>
                      </a:r>
                      <a:endParaRPr kumimoji="1" lang="ja-JP" altLang="en-US" dirty="0"/>
                    </a:p>
                  </a:txBody>
                  <a:tcPr>
                    <a:solidFill>
                      <a:schemeClr val="accent3">
                        <a:lumMod val="40000"/>
                        <a:lumOff val="60000"/>
                      </a:schemeClr>
                    </a:solidFill>
                  </a:tcPr>
                </a:tc>
                <a:tc>
                  <a:txBody>
                    <a:bodyPr/>
                    <a:lstStyle/>
                    <a:p>
                      <a:pPr algn="r"/>
                      <a:endParaRPr kumimoji="1" lang="ja-JP" altLang="en-US" dirty="0" smtClean="0"/>
                    </a:p>
                    <a:p>
                      <a:pPr algn="r"/>
                      <a:r>
                        <a:rPr kumimoji="1" lang="ja-JP" altLang="en-US" dirty="0" smtClean="0"/>
                        <a:t>○○％</a:t>
                      </a:r>
                    </a:p>
                    <a:p>
                      <a:pPr algn="r"/>
                      <a:r>
                        <a:rPr kumimoji="1" lang="ja-JP" altLang="en-US" dirty="0" smtClean="0"/>
                        <a:t>○○％</a:t>
                      </a:r>
                    </a:p>
                    <a:p>
                      <a:pPr algn="r"/>
                      <a:r>
                        <a:rPr kumimoji="1" lang="ja-JP" altLang="en-US" dirty="0" smtClean="0"/>
                        <a:t>○○％</a:t>
                      </a:r>
                      <a:endParaRPr kumimoji="1" lang="ja-JP" altLang="en-US" dirty="0"/>
                    </a:p>
                  </a:txBody>
                  <a:tcPr>
                    <a:solidFill>
                      <a:schemeClr val="accent3">
                        <a:lumMod val="40000"/>
                        <a:lumOff val="60000"/>
                      </a:schemeClr>
                    </a:solidFill>
                  </a:tcPr>
                </a:tc>
                <a:tc>
                  <a:txBody>
                    <a:bodyPr/>
                    <a:lstStyle/>
                    <a:p>
                      <a:endParaRPr kumimoji="1" lang="ja-JP" altLang="en-US" dirty="0"/>
                    </a:p>
                  </a:txBody>
                  <a:tcPr>
                    <a:solidFill>
                      <a:schemeClr val="accent3">
                        <a:lumMod val="40000"/>
                        <a:lumOff val="60000"/>
                      </a:schemeClr>
                    </a:solidFill>
                  </a:tcPr>
                </a:tc>
                <a:tc>
                  <a:txBody>
                    <a:bodyPr/>
                    <a:lstStyle/>
                    <a:p>
                      <a:endParaRPr kumimoji="1" lang="ja-JP" altLang="en-US" dirty="0"/>
                    </a:p>
                  </a:txBody>
                  <a:tcPr>
                    <a:solidFill>
                      <a:schemeClr val="accent3">
                        <a:lumMod val="40000"/>
                        <a:lumOff val="60000"/>
                      </a:schemeClr>
                    </a:solidFill>
                  </a:tcPr>
                </a:tc>
                <a:tc>
                  <a:txBody>
                    <a:bodyPr/>
                    <a:lstStyle/>
                    <a:p>
                      <a:endParaRPr kumimoji="1" lang="ja-JP" altLang="en-US" dirty="0"/>
                    </a:p>
                  </a:txBody>
                  <a:tcPr>
                    <a:solidFill>
                      <a:schemeClr val="accent3">
                        <a:lumMod val="40000"/>
                        <a:lumOff val="60000"/>
                      </a:schemeClr>
                    </a:solidFill>
                  </a:tcPr>
                </a:tc>
                <a:tc>
                  <a:txBody>
                    <a:bodyPr/>
                    <a:lstStyle/>
                    <a:p>
                      <a:endParaRPr kumimoji="1" lang="ja-JP" altLang="en-US" dirty="0"/>
                    </a:p>
                  </a:txBody>
                  <a:tcPr>
                    <a:solidFill>
                      <a:schemeClr val="accent3">
                        <a:lumMod val="40000"/>
                        <a:lumOff val="60000"/>
                      </a:schemeClr>
                    </a:solidFill>
                  </a:tcPr>
                </a:tc>
              </a:tr>
              <a:tr h="370840">
                <a:tc>
                  <a:txBody>
                    <a:bodyPr/>
                    <a:lstStyle/>
                    <a:p>
                      <a:r>
                        <a:rPr kumimoji="1" lang="ja-JP" altLang="en-US" dirty="0" smtClean="0"/>
                        <a:t>１人あたり給付費</a:t>
                      </a:r>
                    </a:p>
                    <a:p>
                      <a:r>
                        <a:rPr kumimoji="1" lang="ja-JP" altLang="en-US" dirty="0" smtClean="0"/>
                        <a:t>・在宅</a:t>
                      </a:r>
                    </a:p>
                    <a:p>
                      <a:r>
                        <a:rPr kumimoji="1" lang="ja-JP" altLang="en-US" dirty="0" smtClean="0"/>
                        <a:t>・在宅＆居住</a:t>
                      </a:r>
                    </a:p>
                    <a:p>
                      <a:r>
                        <a:rPr kumimoji="1" lang="ja-JP" altLang="en-US" dirty="0" smtClean="0"/>
                        <a:t>・各サービス別</a:t>
                      </a:r>
                      <a:endParaRPr kumimoji="1" lang="ja-JP" altLang="en-US" dirty="0"/>
                    </a:p>
                  </a:txBody>
                  <a:tcPr/>
                </a:tc>
                <a:tc>
                  <a:txBody>
                    <a:bodyPr/>
                    <a:lstStyle/>
                    <a:p>
                      <a:pPr algn="r"/>
                      <a:endParaRPr kumimoji="1" lang="ja-JP" altLang="en-US" dirty="0" smtClean="0"/>
                    </a:p>
                    <a:p>
                      <a:pPr algn="r"/>
                      <a:r>
                        <a:rPr kumimoji="1" lang="ja-JP" altLang="en-US" dirty="0" smtClean="0"/>
                        <a:t>○○円</a:t>
                      </a:r>
                    </a:p>
                    <a:p>
                      <a:pPr algn="r"/>
                      <a:r>
                        <a:rPr kumimoji="1" lang="ja-JP" altLang="en-US" dirty="0" smtClean="0"/>
                        <a:t>○○円</a:t>
                      </a:r>
                    </a:p>
                    <a:p>
                      <a:pPr algn="r"/>
                      <a:r>
                        <a:rPr kumimoji="1" lang="ja-JP" altLang="en-US" dirty="0" smtClean="0"/>
                        <a:t>○○円</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B1C9D502-7DD1-418A-AEC2-39ED2C6C71DC}" type="slidenum">
              <a:rPr lang="ja-JP" altLang="en-US" smtClean="0">
                <a:solidFill>
                  <a:prstClr val="black"/>
                </a:solidFill>
              </a:rPr>
              <a:pPr/>
              <a:t>5</a:t>
            </a:fld>
            <a:endParaRPr lang="ja-JP" altLang="en-US" dirty="0">
              <a:solidFill>
                <a:prstClr val="black"/>
              </a:solidFill>
            </a:endParaRPr>
          </a:p>
        </p:txBody>
      </p:sp>
      <p:sp>
        <p:nvSpPr>
          <p:cNvPr id="6" name="角丸四角形 5"/>
          <p:cNvSpPr/>
          <p:nvPr/>
        </p:nvSpPr>
        <p:spPr>
          <a:xfrm>
            <a:off x="3203848" y="2564904"/>
            <a:ext cx="1080120" cy="331236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dirty="0"/>
              <a:t>全国平均</a:t>
            </a:r>
            <a:r>
              <a:rPr lang="ja-JP" altLang="en-US" dirty="0" smtClean="0"/>
              <a:t>より高い、低い等の事実を記入。</a:t>
            </a:r>
            <a:endParaRPr kumimoji="1" lang="ja-JP" altLang="en-US" dirty="0"/>
          </a:p>
        </p:txBody>
      </p:sp>
      <p:sp>
        <p:nvSpPr>
          <p:cNvPr id="7" name="右矢印 6"/>
          <p:cNvSpPr/>
          <p:nvPr/>
        </p:nvSpPr>
        <p:spPr>
          <a:xfrm>
            <a:off x="4326172" y="2780928"/>
            <a:ext cx="432048" cy="7200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p>
        </p:txBody>
      </p:sp>
      <p:sp>
        <p:nvSpPr>
          <p:cNvPr id="8" name="右矢印 7"/>
          <p:cNvSpPr/>
          <p:nvPr/>
        </p:nvSpPr>
        <p:spPr>
          <a:xfrm>
            <a:off x="4326172" y="3861048"/>
            <a:ext cx="432048" cy="72008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p>
        </p:txBody>
      </p:sp>
      <p:sp>
        <p:nvSpPr>
          <p:cNvPr id="9" name="右矢印 8"/>
          <p:cNvSpPr/>
          <p:nvPr/>
        </p:nvSpPr>
        <p:spPr>
          <a:xfrm>
            <a:off x="4336226" y="5060246"/>
            <a:ext cx="43204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角丸四角形 9"/>
          <p:cNvSpPr/>
          <p:nvPr/>
        </p:nvSpPr>
        <p:spPr>
          <a:xfrm>
            <a:off x="4782342" y="2564904"/>
            <a:ext cx="2160240" cy="331236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dirty="0" smtClean="0"/>
              <a:t>「手引き」の要因分析（チェックリスト）を参考に記入。</a:t>
            </a:r>
          </a:p>
          <a:p>
            <a:pPr marL="342900" indent="-342900">
              <a:buFont typeface="+mj-lt"/>
              <a:buAutoNum type="arabicPeriod"/>
            </a:pPr>
            <a:r>
              <a:rPr lang="ja-JP" altLang="en-US" sz="1600" dirty="0" smtClean="0"/>
              <a:t>可能性がある</a:t>
            </a:r>
            <a:r>
              <a:rPr lang="ja-JP" altLang="en-US" sz="1600" dirty="0"/>
              <a:t>仮説</a:t>
            </a:r>
            <a:r>
              <a:rPr lang="ja-JP" altLang="en-US" sz="1600" dirty="0" smtClean="0"/>
              <a:t>を列挙</a:t>
            </a:r>
          </a:p>
          <a:p>
            <a:pPr marL="342900" indent="-342900">
              <a:buFont typeface="+mj-lt"/>
              <a:buAutoNum type="arabicPeriod"/>
            </a:pPr>
            <a:r>
              <a:rPr lang="ja-JP" altLang="en-US" sz="1600" dirty="0" smtClean="0"/>
              <a:t>データ等を確認</a:t>
            </a:r>
          </a:p>
          <a:p>
            <a:pPr marL="342900" indent="-342900">
              <a:buFont typeface="+mj-lt"/>
              <a:buAutoNum type="arabicPeriod"/>
            </a:pPr>
            <a:r>
              <a:rPr lang="ja-JP" altLang="en-US" sz="1600" dirty="0" smtClean="0"/>
              <a:t>否定される仮説を消去</a:t>
            </a:r>
          </a:p>
        </p:txBody>
      </p:sp>
      <p:sp>
        <p:nvSpPr>
          <p:cNvPr id="11" name="右矢印 10"/>
          <p:cNvSpPr/>
          <p:nvPr/>
        </p:nvSpPr>
        <p:spPr>
          <a:xfrm>
            <a:off x="7020272" y="2754321"/>
            <a:ext cx="432048" cy="7200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p>
        </p:txBody>
      </p:sp>
      <p:sp>
        <p:nvSpPr>
          <p:cNvPr id="12" name="右矢印 11"/>
          <p:cNvSpPr/>
          <p:nvPr/>
        </p:nvSpPr>
        <p:spPr>
          <a:xfrm>
            <a:off x="7020272" y="3834441"/>
            <a:ext cx="432048" cy="72008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p>
        </p:txBody>
      </p:sp>
      <p:sp>
        <p:nvSpPr>
          <p:cNvPr id="13" name="右矢印 12"/>
          <p:cNvSpPr/>
          <p:nvPr/>
        </p:nvSpPr>
        <p:spPr>
          <a:xfrm>
            <a:off x="7030326" y="5033639"/>
            <a:ext cx="43204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角丸四角形 13"/>
          <p:cNvSpPr/>
          <p:nvPr/>
        </p:nvSpPr>
        <p:spPr>
          <a:xfrm>
            <a:off x="7478823" y="2564904"/>
            <a:ext cx="1080120" cy="331236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dirty="0" smtClean="0"/>
              <a:t>「手引き」の対応例を参考に記入。</a:t>
            </a:r>
            <a:endParaRPr kumimoji="1" lang="ja-JP" altLang="en-US" dirty="0"/>
          </a:p>
        </p:txBody>
      </p:sp>
    </p:spTree>
    <p:extLst>
      <p:ext uri="{BB962C8B-B14F-4D97-AF65-F5344CB8AC3E}">
        <p14:creationId xmlns:p14="http://schemas.microsoft.com/office/powerpoint/2010/main" val="3296858738"/>
      </p:ext>
    </p:extLst>
  </p:cSld>
  <p:clrMapOvr>
    <a:masterClrMapping/>
  </p:clrMapOvr>
  <p:timing>
    <p:tnLst>
      <p:par>
        <p:cTn id="1" dur="indefinite" restart="never" nodeType="tmRoot"/>
      </p:par>
    </p:tnLst>
  </p:timing>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6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1223</Words>
  <Application>Microsoft Office PowerPoint</Application>
  <PresentationFormat>画面に合わせる (4:3)</PresentationFormat>
  <Paragraphs>187</Paragraphs>
  <Slides>6</Slides>
  <Notes>0</Notes>
  <HiddenSlides>0</HiddenSlides>
  <MMClips>0</MMClips>
  <ScaleCrop>false</ScaleCrop>
  <HeadingPairs>
    <vt:vector size="4" baseType="variant">
      <vt:variant>
        <vt:lpstr>テーマ</vt:lpstr>
      </vt:variant>
      <vt:variant>
        <vt:i4>5</vt:i4>
      </vt:variant>
      <vt:variant>
        <vt:lpstr>スライド タイトル</vt:lpstr>
      </vt:variant>
      <vt:variant>
        <vt:i4>6</vt:i4>
      </vt:variant>
    </vt:vector>
  </HeadingPairs>
  <TitlesOfParts>
    <vt:vector size="11" baseType="lpstr">
      <vt:lpstr>2_Office ​​テーマ</vt:lpstr>
      <vt:lpstr>3_Office ​​テーマ</vt:lpstr>
      <vt:lpstr>4_Office ​​テーマ</vt:lpstr>
      <vt:lpstr>5_Office ​​テーマ</vt:lpstr>
      <vt:lpstr>6_Office ​​テーマ</vt:lpstr>
      <vt:lpstr>介護保険事業（支援）計画策定のための 地域包括ケア 「見える化」システム等を 活用した地域分析の手引き</vt:lpstr>
      <vt:lpstr>「見える化」システムを活用した給付分析のイメージ（手引きｐ４）</vt:lpstr>
      <vt:lpstr>①　要介護認定率を全国平均等と比較し、その要因・背景を考えてみる（ｐ10～15）</vt:lpstr>
      <vt:lpstr>②（サービス系列別）受給率を確認し、サービスの偏りの有無を確認する（ｐ21～25）</vt:lpstr>
      <vt:lpstr>③（サービス種類別）受給者1人あたり給付費 　　を確認し、ケアプランや受給者の特徴を把握する（ｐ30～35）</vt:lpstr>
      <vt:lpstr>地域分析・検討結果記入シートで整理する（ｐ46）</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2017-09-01T07:58:29Z</dcterms:created>
  <dcterms:modified xsi:type="dcterms:W3CDTF">2017-09-01T07:58:39Z</dcterms:modified>
</cp:coreProperties>
</file>