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52" y="-18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2015/2/17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913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2015/2/17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678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2015/2/17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400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2015/2/17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46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2015/2/17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05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2015/2/17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26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2015/2/17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28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2015/2/17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390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2015/2/17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192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2015/2/17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171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2015/2/17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600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3AB10-C662-4F41-A91E-1ABE024E4CE0}" type="datetimeFigureOut">
              <a:rPr kumimoji="1" lang="ja-JP" altLang="en-US" smtClean="0"/>
              <a:t>2015/2/17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27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hyperlink" Target="http://www.google.co.jp/url?sa=i&amp;rct=j&amp;q=&amp;esrc=s&amp;frm=1&amp;source=images&amp;cd=&amp;cad=rja&amp;docid=sgbjIF6BViFYhM&amp;tbnid=cqvgjZJBBY0E6M:&amp;ved=0CAUQjRw&amp;url=http://www.emstudio.jp/free/data1021/&amp;ei=TuEuUqicD4yMkgXJ9oGoDw&amp;bvm=bv.51773540,d.dGI&amp;psig=AFQjCNG41dLx-vDP8aBtL-DEgHPGwoXjvg&amp;ust=1378890423048333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116632" y="5076056"/>
            <a:ext cx="6480720" cy="1872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《</a:t>
            </a:r>
            <a:r>
              <a:rPr lang="ja-JP" altLang="en-US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利用手続き</a:t>
            </a:r>
            <a:r>
              <a:rPr kumimoji="1" lang="en-US" altLang="ja-JP" sz="13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 smtClean="0">
                <a:solidFill>
                  <a:schemeClr val="tx1"/>
                </a:solidFill>
              </a:rPr>
              <a:t> ◯ </a:t>
            </a:r>
            <a:r>
              <a:rPr lang="ja-JP" altLang="en-US" sz="1300" dirty="0" smtClean="0">
                <a:solidFill>
                  <a:schemeClr val="tx1"/>
                </a:solidFill>
              </a:rPr>
              <a:t>当社からのサービスの提供を希望される場合は、当社の各オフィス又はホームページで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</a:rPr>
              <a:t>　利用登録をしていただきます。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kumimoji="1" lang="ja-JP" altLang="en-US" sz="1300" dirty="0" smtClean="0">
                <a:solidFill>
                  <a:schemeClr val="tx1"/>
                </a:solidFill>
              </a:rPr>
              <a:t> ◯ お客様の登録が完了した後、会員カードとホームページを利用</a:t>
            </a:r>
            <a:r>
              <a:rPr lang="ja-JP" altLang="en-US" sz="1300" dirty="0">
                <a:solidFill>
                  <a:schemeClr val="tx1"/>
                </a:solidFill>
              </a:rPr>
              <a:t>される</a:t>
            </a:r>
            <a:r>
              <a:rPr kumimoji="1" lang="ja-JP" altLang="en-US" sz="1300" dirty="0" smtClean="0">
                <a:solidFill>
                  <a:schemeClr val="tx1"/>
                </a:solidFill>
              </a:rPr>
              <a:t>際に必要となる</a:t>
            </a:r>
            <a:endParaRPr kumimoji="1"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</a:rPr>
              <a:t>　</a:t>
            </a:r>
            <a:r>
              <a:rPr kumimoji="1" lang="en-US" altLang="ja-JP" sz="1300" dirty="0" smtClean="0">
                <a:solidFill>
                  <a:schemeClr val="tx1"/>
                </a:solidFill>
              </a:rPr>
              <a:t>ID</a:t>
            </a:r>
            <a:r>
              <a:rPr kumimoji="1" lang="ja-JP" altLang="en-US" sz="1300" dirty="0" err="1" smtClean="0">
                <a:solidFill>
                  <a:schemeClr val="tx1"/>
                </a:solidFill>
              </a:rPr>
              <a:t>、</a:t>
            </a:r>
            <a:r>
              <a:rPr kumimoji="1" lang="ja-JP" altLang="en-US" sz="1300" dirty="0" smtClean="0">
                <a:solidFill>
                  <a:schemeClr val="tx1"/>
                </a:solidFill>
              </a:rPr>
              <a:t>パスワードを発行いたします。</a:t>
            </a:r>
            <a:endParaRPr kumimoji="1"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u="sng" dirty="0" smtClean="0">
                <a:solidFill>
                  <a:schemeClr val="tx1"/>
                </a:solidFill>
              </a:rPr>
              <a:t> ◯ お仕事のご紹介等をご希望の方</a:t>
            </a:r>
            <a:r>
              <a:rPr lang="ja-JP" altLang="en-US" sz="1300" u="sng" dirty="0">
                <a:solidFill>
                  <a:schemeClr val="tx1"/>
                </a:solidFill>
              </a:rPr>
              <a:t>は</a:t>
            </a:r>
            <a:r>
              <a:rPr lang="ja-JP" altLang="en-US" sz="1300" u="sng" dirty="0" smtClean="0">
                <a:solidFill>
                  <a:schemeClr val="tx1"/>
                </a:solidFill>
              </a:rPr>
              <a:t>、当社オフィスまでお越しください。</a:t>
            </a:r>
            <a:endParaRPr lang="en-US" altLang="ja-JP" sz="1300" u="sng" dirty="0" smtClean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</a:rPr>
              <a:t>　その際、</a:t>
            </a:r>
            <a:r>
              <a:rPr lang="ja-JP" altLang="en-US" sz="1300" u="sng" dirty="0" smtClean="0">
                <a:solidFill>
                  <a:schemeClr val="tx1"/>
                </a:solidFill>
              </a:rPr>
              <a:t>会員カードをご提示いただきますので忘れずにお持ちください</a:t>
            </a:r>
            <a:r>
              <a:rPr lang="ja-JP" altLang="en-US" sz="1300" dirty="0" smtClean="0">
                <a:solidFill>
                  <a:schemeClr val="tx1"/>
                </a:solidFill>
              </a:rPr>
              <a:t>。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kumimoji="1" lang="ja-JP" altLang="en-US" sz="1300" dirty="0" smtClean="0">
                <a:solidFill>
                  <a:schemeClr val="tx1"/>
                </a:solidFill>
              </a:rPr>
              <a:t> ◯ 託児施設の利用は先着順となっておりますので、予めご了承ください。</a:t>
            </a:r>
            <a:endParaRPr kumimoji="1" lang="en-US" altLang="ja-JP" sz="1300" dirty="0" smtClean="0">
              <a:solidFill>
                <a:schemeClr val="tx1"/>
              </a:solidFill>
            </a:endParaRPr>
          </a:p>
        </p:txBody>
      </p:sp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83622" y="2843808"/>
            <a:ext cx="1107479" cy="606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01710" y="4209665"/>
            <a:ext cx="984281" cy="64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参照イメージ：STEP1 お申し込み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1248" y="6127882"/>
            <a:ext cx="971970" cy="676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emstudio.jp/free/data1021/images/main.gif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392" y="-30468"/>
            <a:ext cx="1534394" cy="107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3573016" y="-169612"/>
            <a:ext cx="3574726" cy="7811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職業紹介事業者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（◯◯－職－△△△△）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72008" y="492632"/>
            <a:ext cx="6885384" cy="5509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u="sng" dirty="0" smtClean="0">
                <a:solidFill>
                  <a:schemeClr val="tx1"/>
                </a:solidFill>
              </a:rPr>
              <a:t>企業名：</a:t>
            </a:r>
            <a:r>
              <a:rPr lang="ja-JP" altLang="en-US" u="sng" dirty="0" smtClean="0">
                <a:solidFill>
                  <a:schemeClr val="tx1"/>
                </a:solidFill>
              </a:rPr>
              <a:t>株式会社厚労エージェント</a:t>
            </a:r>
            <a:r>
              <a:rPr lang="ja-JP" altLang="en-US" dirty="0" smtClean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（許可番号：◯◯－△－◯◯◯◯◯◯）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53325" y="1043608"/>
            <a:ext cx="6748083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</a:rPr>
              <a:t>ホームページアドレス</a:t>
            </a:r>
            <a:r>
              <a:rPr kumimoji="1" lang="ja-JP" altLang="en-US" sz="1600" dirty="0" smtClean="0">
                <a:solidFill>
                  <a:schemeClr val="tx1"/>
                </a:solidFill>
              </a:rPr>
              <a:t>：</a:t>
            </a:r>
            <a:r>
              <a:rPr lang="en-US" altLang="ja-JP" sz="1600" dirty="0" smtClean="0">
                <a:solidFill>
                  <a:schemeClr val="tx1"/>
                </a:solidFill>
              </a:rPr>
              <a:t>http://www.</a:t>
            </a:r>
            <a:r>
              <a:rPr lang="ja-JP" altLang="en-US" sz="1100" dirty="0" smtClean="0">
                <a:solidFill>
                  <a:schemeClr val="tx1"/>
                </a:solidFill>
              </a:rPr>
              <a:t>◯◯◯◯</a:t>
            </a:r>
            <a:r>
              <a:rPr lang="en-US" altLang="ja-JP" sz="1600" dirty="0" smtClean="0">
                <a:solidFill>
                  <a:schemeClr val="tx1"/>
                </a:solidFill>
              </a:rPr>
              <a:t>.</a:t>
            </a:r>
            <a:r>
              <a:rPr lang="ja-JP" altLang="en-US" sz="1600" dirty="0">
                <a:solidFill>
                  <a:schemeClr val="tx1"/>
                </a:solidFill>
              </a:rPr>
              <a:t> </a:t>
            </a:r>
            <a:r>
              <a:rPr lang="ja-JP" altLang="en-US" sz="1100" dirty="0">
                <a:solidFill>
                  <a:schemeClr val="tx1"/>
                </a:solidFill>
              </a:rPr>
              <a:t>◯</a:t>
            </a:r>
            <a:r>
              <a:rPr lang="en-US" altLang="ja-JP" sz="1600" dirty="0" smtClean="0">
                <a:solidFill>
                  <a:schemeClr val="tx1"/>
                </a:solidFill>
              </a:rPr>
              <a:t>.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jp</a:t>
            </a:r>
            <a:endParaRPr kumimoji="1" lang="en-US" altLang="ja-JP" sz="1600" dirty="0" smtClean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所在地</a:t>
            </a:r>
            <a:r>
              <a:rPr lang="ja-JP" altLang="en-US" sz="1600" dirty="0" smtClean="0">
                <a:solidFill>
                  <a:schemeClr val="tx1"/>
                </a:solidFill>
              </a:rPr>
              <a:t>：〒</a:t>
            </a:r>
            <a:r>
              <a:rPr lang="en-US" altLang="ja-JP" sz="1600" dirty="0" smtClean="0">
                <a:solidFill>
                  <a:schemeClr val="tx1"/>
                </a:solidFill>
              </a:rPr>
              <a:t>100-XXXX </a:t>
            </a:r>
            <a:r>
              <a:rPr lang="ja-JP" altLang="en-US" sz="1400" dirty="0" smtClean="0">
                <a:solidFill>
                  <a:schemeClr val="tx1"/>
                </a:solidFill>
              </a:rPr>
              <a:t>東京都千代田区霞が関◯－◯－◯◯ビル</a:t>
            </a:r>
            <a:r>
              <a:rPr lang="en-US" altLang="ja-JP" sz="1400" dirty="0" smtClean="0">
                <a:solidFill>
                  <a:schemeClr val="tx1"/>
                </a:solidFill>
              </a:rPr>
              <a:t>14</a:t>
            </a:r>
            <a:r>
              <a:rPr lang="ja-JP" altLang="en-US" sz="1400" dirty="0" smtClean="0">
                <a:solidFill>
                  <a:schemeClr val="tx1"/>
                </a:solidFill>
              </a:rPr>
              <a:t>階</a:t>
            </a:r>
            <a:r>
              <a:rPr lang="ja-JP" altLang="en-US" sz="1200" dirty="0" smtClean="0">
                <a:solidFill>
                  <a:schemeClr val="tx1"/>
                </a:solidFill>
              </a:rPr>
              <a:t>（○○本店）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</a:rPr>
              <a:t>連絡先</a:t>
            </a:r>
            <a:r>
              <a:rPr kumimoji="1" lang="ja-JP" altLang="en-US" sz="1600" dirty="0" smtClean="0">
                <a:solidFill>
                  <a:schemeClr val="tx1"/>
                </a:solidFill>
              </a:rPr>
              <a:t>：</a:t>
            </a:r>
            <a:r>
              <a:rPr lang="ja-JP" altLang="en-US" sz="1600" dirty="0" smtClean="0">
                <a:solidFill>
                  <a:schemeClr val="tx1"/>
                </a:solidFill>
              </a:rPr>
              <a:t>０３－◯◯◯◯－◯◯◯◯（本紙を見たとお伝えださい。）</a:t>
            </a:r>
            <a:endParaRPr kumimoji="1" lang="en-US" altLang="ja-JP" sz="16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担当部署・担当者名</a:t>
            </a:r>
            <a:r>
              <a:rPr lang="ja-JP" altLang="en-US" sz="1600" dirty="0" smtClean="0">
                <a:solidFill>
                  <a:schemeClr val="tx1"/>
                </a:solidFill>
              </a:rPr>
              <a:t>　ハローワーク事業部</a:t>
            </a:r>
            <a:r>
              <a:rPr lang="ja-JP" altLang="en-US" sz="1400" dirty="0" smtClean="0">
                <a:solidFill>
                  <a:schemeClr val="tx1"/>
                </a:solidFill>
              </a:rPr>
              <a:t>（担当：厚労はな子）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16632" y="4211961"/>
            <a:ext cx="5993904" cy="864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《</a:t>
            </a:r>
            <a:r>
              <a:rPr kumimoji="1" lang="ja-JP" altLang="en-US" sz="13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特徴的な取組</a:t>
            </a:r>
            <a:r>
              <a:rPr kumimoji="1" lang="en-US" altLang="ja-JP" sz="13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</a:rPr>
              <a:t> ◯ </a:t>
            </a:r>
            <a:r>
              <a:rPr kumimoji="1" lang="ja-JP" altLang="en-US" sz="1300" dirty="0" smtClean="0">
                <a:solidFill>
                  <a:schemeClr val="tx1"/>
                </a:solidFill>
              </a:rPr>
              <a:t>面接への同行も実施。</a:t>
            </a:r>
            <a:r>
              <a:rPr kumimoji="1" lang="ja-JP" altLang="en-US" sz="1300" b="1" dirty="0" smtClean="0">
                <a:solidFill>
                  <a:srgbClr val="FF0000"/>
                </a:solidFill>
              </a:rPr>
              <a:t>専任のキャリアアドバイザーが</a:t>
            </a:r>
            <a:r>
              <a:rPr kumimoji="1" lang="ja-JP" altLang="en-US" sz="1300" dirty="0" smtClean="0">
                <a:solidFill>
                  <a:schemeClr val="tx1"/>
                </a:solidFill>
              </a:rPr>
              <a:t>あなたの就職を</a:t>
            </a:r>
            <a:endParaRPr kumimoji="1"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b="1" dirty="0">
                <a:solidFill>
                  <a:schemeClr val="tx1"/>
                </a:solidFill>
              </a:rPr>
              <a:t>　</a:t>
            </a:r>
            <a:r>
              <a:rPr lang="ja-JP" altLang="en-US" sz="1300" b="1" dirty="0" smtClean="0">
                <a:solidFill>
                  <a:schemeClr val="tx1"/>
                </a:solidFill>
              </a:rPr>
              <a:t>　</a:t>
            </a:r>
            <a:r>
              <a:rPr lang="ja-JP" altLang="en-US" sz="1300" b="1" dirty="0">
                <a:solidFill>
                  <a:srgbClr val="FF0000"/>
                </a:solidFill>
              </a:rPr>
              <a:t>きめ細かく</a:t>
            </a:r>
            <a:r>
              <a:rPr kumimoji="1" lang="ja-JP" altLang="en-US" sz="1300" b="1" dirty="0" smtClean="0">
                <a:solidFill>
                  <a:srgbClr val="FF0000"/>
                </a:solidFill>
              </a:rPr>
              <a:t>サポート。</a:t>
            </a:r>
            <a:endParaRPr kumimoji="1" lang="en-US" altLang="ja-JP" sz="1300" b="1" dirty="0" smtClean="0">
              <a:solidFill>
                <a:srgbClr val="FF0000"/>
              </a:solidFill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</a:rPr>
              <a:t> ◯ </a:t>
            </a:r>
            <a:r>
              <a:rPr lang="ja-JP" altLang="en-US" sz="1300" b="1" dirty="0">
                <a:solidFill>
                  <a:srgbClr val="FF0000"/>
                </a:solidFill>
              </a:rPr>
              <a:t>託児</a:t>
            </a:r>
            <a:r>
              <a:rPr lang="ja-JP" altLang="en-US" sz="1300" b="1" dirty="0" smtClean="0">
                <a:solidFill>
                  <a:srgbClr val="FF0000"/>
                </a:solidFill>
              </a:rPr>
              <a:t>施設完備。子育て中の方を応援する企業の求人も多数！</a:t>
            </a:r>
            <a:endParaRPr lang="en-US" altLang="ja-JP" sz="1300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798627"/>
              </p:ext>
            </p:extLst>
          </p:nvPr>
        </p:nvGraphicFramePr>
        <p:xfrm>
          <a:off x="116632" y="7128284"/>
          <a:ext cx="3269117" cy="1908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6192"/>
                <a:gridCol w="1388064"/>
                <a:gridCol w="964861"/>
              </a:tblGrid>
              <a:tr h="367835"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取扱求人数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</a:rPr>
                        <a:t>XX,000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件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※2015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日現在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7835"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取扱企業数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</a:rPr>
                        <a:t>XX,000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社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※2015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日現在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4209">
                <a:tc rowSpan="2"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取扱求人の賃金額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最高額　　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</a:rPr>
                        <a:t>X,000,000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円（月額）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年俸制の場合あり。</a:t>
                      </a:r>
                      <a:endParaRPr kumimoji="1" lang="en-US" altLang="ja-JP" sz="6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外貨の場合は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2015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日時点での為替レートによる。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8333">
                <a:tc v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最低額　　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</a:rPr>
                        <a:t>XX0,000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円（月額）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年俸制の場合あり。</a:t>
                      </a:r>
                      <a:endParaRPr kumimoji="1" lang="en-US" altLang="ja-JP" sz="6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外貨の場合は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2015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日時点での為替レートによる。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-27384" y="35496"/>
            <a:ext cx="3038024" cy="3905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リーフレットのイメージ</a:t>
            </a:r>
            <a:endParaRPr kumimoji="1" lang="ja-JP" altLang="en-US" b="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49635" y="6876288"/>
            <a:ext cx="3207357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>
                <a:solidFill>
                  <a:schemeClr val="tx1"/>
                </a:solidFill>
              </a:rPr>
              <a:t>実績</a:t>
            </a:r>
            <a:r>
              <a:rPr kumimoji="1" lang="ja-JP" altLang="en-US" sz="1000" dirty="0" smtClean="0">
                <a:solidFill>
                  <a:schemeClr val="tx1"/>
                </a:solidFill>
              </a:rPr>
              <a:t>データ（・・・・・）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6309384" y="4473153"/>
            <a:ext cx="2712497" cy="142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435053" y="4860751"/>
            <a:ext cx="1615689" cy="359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 smtClean="0">
                <a:solidFill>
                  <a:schemeClr val="tx1"/>
                </a:solidFill>
              </a:rPr>
              <a:t>全オフィスに保育士を常駐</a:t>
            </a:r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ja-JP" altLang="en-US" sz="900" dirty="0" smtClean="0">
                <a:solidFill>
                  <a:schemeClr val="tx1"/>
                </a:solidFill>
              </a:rPr>
              <a:t>安心してお仕事探しに専念！</a:t>
            </a:r>
            <a:endParaRPr lang="en-US" altLang="ja-JP" sz="900" dirty="0" smtClean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479339" y="6948264"/>
            <a:ext cx="3190021" cy="1944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ysClr val="windowText" lastClr="000000"/>
                </a:solidFill>
              </a:rPr>
              <a:t>地　図</a:t>
            </a:r>
            <a:endParaRPr kumimoji="1" lang="ja-JP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3573016" y="8532440"/>
            <a:ext cx="3024336" cy="2160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ysClr val="windowText" lastClr="000000"/>
                </a:solidFill>
              </a:rPr>
              <a:t>○○線○○駅から徒歩○分</a:t>
            </a:r>
            <a:endParaRPr kumimoji="1" lang="en-US" altLang="ja-JP" sz="12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ysClr val="windowText" lastClr="000000"/>
                </a:solidFill>
              </a:rPr>
              <a:t>△△線△△駅から徒歩△分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80608" y="3491880"/>
            <a:ext cx="1376784" cy="359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 smtClean="0">
                <a:solidFill>
                  <a:schemeClr val="tx1"/>
                </a:solidFill>
              </a:rPr>
              <a:t>業界に精通した専任が</a:t>
            </a:r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ja-JP" altLang="en-US" sz="900" dirty="0" smtClean="0">
                <a:solidFill>
                  <a:schemeClr val="tx1"/>
                </a:solidFill>
              </a:rPr>
              <a:t>ﾏﾝ・ﾂｰ・ﾏﾝでサポート！</a:t>
            </a:r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64522" y="2232100"/>
            <a:ext cx="5960822" cy="251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※ </a:t>
            </a:r>
            <a:r>
              <a:rPr lang="ja-JP" altLang="en-US" sz="900" dirty="0" smtClean="0">
                <a:solidFill>
                  <a:schemeClr val="tx1"/>
                </a:solidFill>
              </a:rPr>
              <a:t>上記以外にも各オフィスがございます。他のオフィスの詳細につきましては、裏面をご確認ください。</a:t>
            </a:r>
            <a:endParaRPr lang="en-US" altLang="ja-JP" sz="900" dirty="0" smtClean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16632" y="2699792"/>
            <a:ext cx="5993904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 smtClean="0">
                <a:solidFill>
                  <a:schemeClr val="tx1"/>
                </a:solidFill>
              </a:rPr>
              <a:t>《</a:t>
            </a:r>
            <a:r>
              <a:rPr lang="ja-JP" altLang="en-US" sz="1300" u="sng" dirty="0" smtClean="0">
                <a:solidFill>
                  <a:schemeClr val="tx1"/>
                </a:solidFill>
              </a:rPr>
              <a:t>サービス内容・取扱職種</a:t>
            </a:r>
            <a:r>
              <a:rPr kumimoji="1" lang="en-US" altLang="ja-JP" sz="1300" u="sng" dirty="0" smtClean="0">
                <a:solidFill>
                  <a:schemeClr val="tx1"/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</a:rPr>
              <a:t> ◯ お仕事探しを希望する方に、ｷｬﾘｱ･ｺﾝｻﾙﾃｨﾝｸﾞから希望する企業への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</a:rPr>
              <a:t>　ご紹介</a:t>
            </a:r>
            <a:r>
              <a:rPr lang="ja-JP" altLang="en-US" sz="1050" dirty="0" smtClean="0">
                <a:solidFill>
                  <a:schemeClr val="tx1"/>
                </a:solidFill>
              </a:rPr>
              <a:t>（職業紹介）</a:t>
            </a:r>
            <a:r>
              <a:rPr lang="ja-JP" altLang="en-US" sz="1300" dirty="0" smtClean="0">
                <a:solidFill>
                  <a:schemeClr val="tx1"/>
                </a:solidFill>
              </a:rPr>
              <a:t>まで一貫した就職支援を実施。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kumimoji="1" lang="ja-JP" altLang="en-US" sz="1300" dirty="0" smtClean="0">
                <a:solidFill>
                  <a:schemeClr val="tx1"/>
                </a:solidFill>
              </a:rPr>
              <a:t> ○ </a:t>
            </a:r>
            <a:r>
              <a:rPr kumimoji="1" lang="ja-JP" altLang="en-US" sz="1300" u="sng" dirty="0" smtClean="0">
                <a:solidFill>
                  <a:schemeClr val="tx1"/>
                </a:solidFill>
              </a:rPr>
              <a:t>求職者の</a:t>
            </a:r>
            <a:r>
              <a:rPr kumimoji="1" lang="ja-JP" altLang="en-US" sz="1300" u="sng" dirty="0" smtClean="0">
                <a:solidFill>
                  <a:schemeClr val="tx1"/>
                </a:solidFill>
              </a:rPr>
              <a:t>皆様に料金</a:t>
            </a:r>
            <a:r>
              <a:rPr kumimoji="1" lang="ja-JP" altLang="en-US" sz="1300" u="sng" dirty="0" smtClean="0">
                <a:solidFill>
                  <a:schemeClr val="tx1"/>
                </a:solidFill>
              </a:rPr>
              <a:t>は一切発生しません（すべて無料です）。</a:t>
            </a:r>
            <a:endParaRPr kumimoji="1" lang="en-US" altLang="ja-JP" sz="1300" u="sng" dirty="0" smtClean="0">
              <a:solidFill>
                <a:srgbClr val="FF0000"/>
              </a:solidFill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</a:rPr>
              <a:t> ◯  ＩＴエンジニア等の専門的・技術的職業をはじめ、会計・人事等の事務的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</a:rPr>
              <a:t>　職業、営業の職業を多く取り扱っています。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</a:rPr>
              <a:t> ○ </a:t>
            </a:r>
            <a:r>
              <a:rPr lang="en-US" altLang="ja-JP" sz="1300" dirty="0" smtClean="0">
                <a:solidFill>
                  <a:schemeClr val="tx1"/>
                </a:solidFill>
              </a:rPr>
              <a:t>××</a:t>
            </a:r>
            <a:r>
              <a:rPr lang="ja-JP" altLang="en-US" sz="1300" dirty="0">
                <a:solidFill>
                  <a:schemeClr val="tx1"/>
                </a:solidFill>
              </a:rPr>
              <a:t>業界</a:t>
            </a:r>
            <a:r>
              <a:rPr lang="ja-JP" altLang="en-US" sz="1300" dirty="0" smtClean="0">
                <a:solidFill>
                  <a:schemeClr val="tx1"/>
                </a:solidFill>
              </a:rPr>
              <a:t>や</a:t>
            </a:r>
            <a:r>
              <a:rPr lang="en-US" altLang="ja-JP" sz="1300" dirty="0" smtClean="0">
                <a:solidFill>
                  <a:schemeClr val="tx1"/>
                </a:solidFill>
              </a:rPr>
              <a:t>××</a:t>
            </a:r>
            <a:r>
              <a:rPr lang="ja-JP" altLang="en-US" sz="1300" dirty="0" smtClean="0">
                <a:solidFill>
                  <a:schemeClr val="tx1"/>
                </a:solidFill>
              </a:rPr>
              <a:t>業界への就職実績が多数あります。</a:t>
            </a:r>
            <a:endParaRPr lang="en-US" altLang="ja-JP" sz="1300" dirty="0" smtClean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573016" y="8892512"/>
            <a:ext cx="328488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1000" dirty="0" smtClean="0">
                <a:solidFill>
                  <a:schemeClr val="tx1"/>
                </a:solidFill>
              </a:rPr>
              <a:t>作成年月日：</a:t>
            </a:r>
            <a:r>
              <a:rPr lang="en-US" altLang="ja-JP" sz="1000" dirty="0" smtClean="0">
                <a:solidFill>
                  <a:schemeClr val="tx1"/>
                </a:solidFill>
              </a:rPr>
              <a:t>2015</a:t>
            </a:r>
            <a:r>
              <a:rPr kumimoji="1" lang="ja-JP" altLang="en-US" sz="1000" dirty="0" smtClean="0">
                <a:solidFill>
                  <a:schemeClr val="tx1"/>
                </a:solidFill>
              </a:rPr>
              <a:t>年</a:t>
            </a:r>
            <a:r>
              <a:rPr lang="ja-JP" altLang="en-US" sz="1000" dirty="0" smtClean="0">
                <a:solidFill>
                  <a:schemeClr val="tx1"/>
                </a:solidFill>
              </a:rPr>
              <a:t>４</a:t>
            </a:r>
            <a:r>
              <a:rPr kumimoji="1" lang="ja-JP" altLang="en-US" sz="1000" dirty="0" smtClean="0">
                <a:solidFill>
                  <a:schemeClr val="tx1"/>
                </a:solidFill>
              </a:rPr>
              <a:t>月</a:t>
            </a:r>
            <a:r>
              <a:rPr lang="ja-JP" altLang="en-US" sz="1000" dirty="0">
                <a:solidFill>
                  <a:schemeClr val="tx1"/>
                </a:solidFill>
              </a:rPr>
              <a:t>１</a:t>
            </a:r>
            <a:r>
              <a:rPr kumimoji="1" lang="ja-JP" altLang="en-US" sz="1000" dirty="0" smtClean="0">
                <a:solidFill>
                  <a:schemeClr val="tx1"/>
                </a:solidFill>
              </a:rPr>
              <a:t>日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293096" y="1043608"/>
            <a:ext cx="504056" cy="4320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4149080" y="1157189"/>
            <a:ext cx="792088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QR</a:t>
            </a:r>
          </a:p>
          <a:p>
            <a:pPr algn="ctr"/>
            <a:r>
              <a:rPr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コード</a:t>
            </a:r>
            <a:endParaRPr kumimoji="1" lang="ja-JP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67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322</Words>
  <Application>Microsoft Office PowerPoint</Application>
  <PresentationFormat>画面に合わせる (4:3)</PresentationFormat>
  <Paragraphs>54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厚生労働省ネットワークシステム</dc:creator>
  <cp:lastModifiedBy>厚生労働省ネットワークシステム</cp:lastModifiedBy>
  <cp:revision>15</cp:revision>
  <dcterms:created xsi:type="dcterms:W3CDTF">2013-08-20T08:26:47Z</dcterms:created>
  <dcterms:modified xsi:type="dcterms:W3CDTF">2015-02-17T07:22:29Z</dcterms:modified>
</cp:coreProperties>
</file>