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theme/theme8.xml" ContentType="application/vnd.openxmlformats-officedocument.theme+xml"/>
  <Override PartName="/ppt/slideLayouts/slideLayout30.xml" ContentType="application/vnd.openxmlformats-officedocument.presentationml.slideLayout+xml"/>
  <Override PartName="/ppt/theme/theme9.xml" ContentType="application/vnd.openxmlformats-officedocument.theme+xml"/>
  <Override PartName="/ppt/slideLayouts/slideLayout31.xml" ContentType="application/vnd.openxmlformats-officedocument.presentationml.slideLayout+xml"/>
  <Override PartName="/ppt/theme/theme10.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1.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84" r:id="rId4"/>
    <p:sldMasterId id="2147483966" r:id="rId5"/>
    <p:sldMasterId id="2147484026" r:id="rId6"/>
    <p:sldMasterId id="2147484164" r:id="rId7"/>
    <p:sldMasterId id="2147484196" r:id="rId8"/>
    <p:sldMasterId id="2147484202" r:id="rId9"/>
    <p:sldMasterId id="2147484235" r:id="rId10"/>
    <p:sldMasterId id="2147484253" r:id="rId11"/>
    <p:sldMasterId id="2147484268" r:id="rId12"/>
    <p:sldMasterId id="2147484270" r:id="rId13"/>
    <p:sldMasterId id="2147484518" r:id="rId14"/>
    <p:sldMasterId id="2147484589" r:id="rId15"/>
    <p:sldMasterId id="2147484655" r:id="rId16"/>
  </p:sldMasterIdLst>
  <p:notesMasterIdLst>
    <p:notesMasterId r:id="rId18"/>
  </p:notesMasterIdLst>
  <p:handoutMasterIdLst>
    <p:handoutMasterId r:id="rId19"/>
  </p:handoutMasterIdLst>
  <p:sldIdLst>
    <p:sldId id="2147474981" r:id="rId17"/>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489C3A-01FC-336A-C756-8457A4EECCC3}" name="中村 桂(nakamura-kei.cn7)" initials="中村" userId="S::NKIKT@lansys.mhlw.go.jp::a71d920d-2ab1-4947-9576-d6073d1e85ad" providerId="AD"/>
  <p188:author id="{D5B8E3FB-442B-6CB8-7755-B252BC102C13}" name="松本 夏実(matsumoto-natsumi02)" initials="松本" userId="S::MNURM@lansys.mhlw.go.jp::7b855f14-852e-4aa7-844d-779e3f923c9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大竹 雄二(otake-yuji)" initials="大竹" lastIdx="24" clrIdx="0">
    <p:extLst>
      <p:ext uri="{19B8F6BF-5375-455C-9EA6-DF929625EA0E}">
        <p15:presenceInfo xmlns:p15="http://schemas.microsoft.com/office/powerpoint/2012/main" userId="S-1-5-21-4175116151-3849908774-3845857867-378359" providerId="AD"/>
      </p:ext>
    </p:extLst>
  </p:cmAuthor>
  <p:cmAuthor id="2" name="柏尾 康寿(hakubi-yasuhisa.3p4)" initials="柏尾" lastIdx="2" clrIdx="1">
    <p:extLst>
      <p:ext uri="{19B8F6BF-5375-455C-9EA6-DF929625EA0E}">
        <p15:presenceInfo xmlns:p15="http://schemas.microsoft.com/office/powerpoint/2012/main" userId="S-1-5-21-4175116151-3849908774-3845857867-5467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BCDFFF"/>
    <a:srgbClr val="FDFBD5"/>
    <a:srgbClr val="BFBFBF"/>
    <a:srgbClr val="C00000"/>
    <a:srgbClr val="7F7F7F"/>
    <a:srgbClr val="99FF99"/>
    <a:srgbClr val="FFFF66"/>
    <a:srgbClr val="F4E956"/>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F71C42-9176-407E-A5CD-AD0D1C7479FF}" v="1" dt="2024-02-29T08:49:10.554"/>
    <p1510:client id="{A3DCB486-29E9-44DB-9571-994683659142}" v="1" dt="2024-02-29T08:55:34.27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12" autoAdjust="0"/>
  </p:normalViewPr>
  <p:slideViewPr>
    <p:cSldViewPr snapToGrid="0">
      <p:cViewPr varScale="1">
        <p:scale>
          <a:sx n="98" d="100"/>
          <a:sy n="98" d="100"/>
        </p:scale>
        <p:origin x="1662" y="84"/>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酒井 謙司(sakai-kenji.lt5)" userId="477d5fce-029f-420a-b307-ba9edea6d504" providerId="ADAL" clId="{DDE0A117-AE2A-428E-833F-F6404D6EF703}"/>
    <pc:docChg chg="custSel delSld modSld">
      <pc:chgData name="酒井 謙司(sakai-kenji.lt5)" userId="477d5fce-029f-420a-b307-ba9edea6d504" providerId="ADAL" clId="{DDE0A117-AE2A-428E-833F-F6404D6EF703}" dt="2024-02-29T01:54:23.546" v="1" actId="478"/>
      <pc:docMkLst>
        <pc:docMk/>
      </pc:docMkLst>
      <pc:sldChg chg="del">
        <pc:chgData name="酒井 謙司(sakai-kenji.lt5)" userId="477d5fce-029f-420a-b307-ba9edea6d504" providerId="ADAL" clId="{DDE0A117-AE2A-428E-833F-F6404D6EF703}" dt="2024-02-29T01:54:22.651" v="0" actId="47"/>
        <pc:sldMkLst>
          <pc:docMk/>
          <pc:sldMk cId="72945926" sldId="2147474980"/>
        </pc:sldMkLst>
      </pc:sldChg>
      <pc:sldChg chg="delSp mod">
        <pc:chgData name="酒井 謙司(sakai-kenji.lt5)" userId="477d5fce-029f-420a-b307-ba9edea6d504" providerId="ADAL" clId="{DDE0A117-AE2A-428E-833F-F6404D6EF703}" dt="2024-02-29T01:54:23.546" v="1" actId="478"/>
        <pc:sldMkLst>
          <pc:docMk/>
          <pc:sldMk cId="3729052535" sldId="2147474981"/>
        </pc:sldMkLst>
        <pc:spChg chg="del">
          <ac:chgData name="酒井 謙司(sakai-kenji.lt5)" userId="477d5fce-029f-420a-b307-ba9edea6d504" providerId="ADAL" clId="{DDE0A117-AE2A-428E-833F-F6404D6EF703}" dt="2024-02-29T01:54:23.546" v="1" actId="478"/>
          <ac:spMkLst>
            <pc:docMk/>
            <pc:sldMk cId="3729052535" sldId="2147474981"/>
            <ac:spMk id="10" creationId="{BD67AD5E-B0D6-6763-958F-994BC8B69AE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CF831CF3-97BD-45EC-BCEE-9EFBCC77B293}" type="datetimeFigureOut">
              <a:rPr kumimoji="1" lang="ja-JP" altLang="en-US" smtClean="0"/>
              <a:t>2024/2/29</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A4AC5BCA-F2BA-4874-BAA2-9684789B9D32}" type="slidenum">
              <a:rPr kumimoji="1" lang="ja-JP" altLang="en-US" smtClean="0"/>
              <a:t>‹#›</a:t>
            </a:fld>
            <a:endParaRPr kumimoji="1" lang="ja-JP" altLang="en-US"/>
          </a:p>
        </p:txBody>
      </p:sp>
    </p:spTree>
    <p:extLst>
      <p:ext uri="{BB962C8B-B14F-4D97-AF65-F5344CB8AC3E}">
        <p14:creationId xmlns:p14="http://schemas.microsoft.com/office/powerpoint/2010/main" val="21377381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08E26A9A-1C87-47B3-BE0C-39F8013C3E80}" type="datetimeFigureOut">
              <a:rPr kumimoji="1" lang="ja-JP" altLang="en-US" smtClean="0"/>
              <a:t>2024/2/29</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77609199-3FBA-4F7A-BB3E-E01C52A8D8DF}" type="slidenum">
              <a:rPr kumimoji="1" lang="ja-JP" altLang="en-US" smtClean="0"/>
              <a:t>‹#›</a:t>
            </a:fld>
            <a:endParaRPr kumimoji="1" lang="ja-JP" altLang="en-US"/>
          </a:p>
        </p:txBody>
      </p:sp>
    </p:spTree>
    <p:extLst>
      <p:ext uri="{BB962C8B-B14F-4D97-AF65-F5344CB8AC3E}">
        <p14:creationId xmlns:p14="http://schemas.microsoft.com/office/powerpoint/2010/main" val="32182144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90801" y="257073"/>
            <a:ext cx="8919900" cy="473142"/>
          </a:xfrm>
          <a:prstGeom prst="rect">
            <a:avLst/>
          </a:prstGeom>
        </p:spPr>
        <p:txBody>
          <a:bodyPr lIns="0" rIns="0" anchor="ctr">
            <a:normAutofit/>
          </a:bodyPr>
          <a:lstStyle>
            <a:lvl1pPr algn="l">
              <a:defRPr sz="1800" b="1">
                <a:solidFill>
                  <a:srgbClr val="7030A0"/>
                </a:solidFill>
                <a:latin typeface="+mj-ea"/>
                <a:ea typeface="+mj-ea"/>
              </a:defRPr>
            </a:lvl1pPr>
          </a:lstStyle>
          <a:p>
            <a:r>
              <a:rPr lang="ja-JP" altLang="en-US"/>
              <a:t>マスタ タイトルの書式設定</a:t>
            </a:r>
          </a:p>
        </p:txBody>
      </p:sp>
      <p:sp>
        <p:nvSpPr>
          <p:cNvPr id="4" name="Rectangle 26"/>
          <p:cNvSpPr>
            <a:spLocks noGrp="1" noChangeArrowheads="1"/>
          </p:cNvSpPr>
          <p:nvPr>
            <p:ph idx="1" hasCustomPrompt="1"/>
          </p:nvPr>
        </p:nvSpPr>
        <p:spPr bwMode="auto">
          <a:xfrm>
            <a:off x="490800" y="843140"/>
            <a:ext cx="8919900" cy="809015"/>
          </a:xfrm>
          <a:prstGeom prst="rect">
            <a:avLst/>
          </a:prstGeom>
          <a:noFill/>
          <a:ln w="12700">
            <a:noFill/>
            <a:miter lim="800000"/>
            <a:headEnd/>
            <a:tailEnd/>
          </a:ln>
        </p:spPr>
        <p:txBody>
          <a:bodyPr vert="horz" wrap="square" lIns="0" tIns="46800" rIns="90407" bIns="46800" numCol="1" anchor="t" anchorCtr="0" compatLnSpc="1">
            <a:prstTxWarp prst="textNoShape">
              <a:avLst/>
            </a:prstTxWarp>
            <a:noAutofit/>
          </a:bodyPr>
          <a:lstStyle>
            <a:lvl1pPr marL="232171" indent="-232171" algn="l">
              <a:spcBef>
                <a:spcPts val="0"/>
              </a:spcBef>
              <a:buFont typeface="Arial" panose="020B0604020202020204" pitchFamily="34" charset="0"/>
              <a:buChar char="•"/>
              <a:defRPr sz="1200">
                <a:latin typeface="+mj-ea"/>
                <a:ea typeface="+mj-ea"/>
              </a:defRPr>
            </a:lvl1pPr>
          </a:lstStyle>
          <a:p>
            <a:pPr lvl="0"/>
            <a:r>
              <a:rPr lang="en-US" altLang="ja-JP"/>
              <a:t>Click to edit Master text styles</a:t>
            </a:r>
            <a:br>
              <a:rPr lang="en-US" altLang="ja-JP"/>
            </a:br>
            <a:endParaRPr lang="en-US" altLang="ja-JP"/>
          </a:p>
        </p:txBody>
      </p:sp>
    </p:spTree>
    <p:extLst>
      <p:ext uri="{BB962C8B-B14F-4D97-AF65-F5344CB8AC3E}">
        <p14:creationId xmlns:p14="http://schemas.microsoft.com/office/powerpoint/2010/main" val="2854971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7852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6245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4611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pic>
        <p:nvPicPr>
          <p:cNvPr id="12" name="図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906000" cy="6858000"/>
          </a:xfrm>
          <a:prstGeom prst="rect">
            <a:avLst/>
          </a:prstGeom>
        </p:spPr>
      </p:pic>
      <p:sp>
        <p:nvSpPr>
          <p:cNvPr id="2" name="タイトル 1"/>
          <p:cNvSpPr>
            <a:spLocks noGrp="1"/>
          </p:cNvSpPr>
          <p:nvPr>
            <p:ph type="ctrTitle" hasCustomPrompt="1"/>
          </p:nvPr>
        </p:nvSpPr>
        <p:spPr>
          <a:xfrm>
            <a:off x="858000" y="2709000"/>
            <a:ext cx="8190000" cy="720000"/>
          </a:xfrm>
          <a:prstGeom prst="rect">
            <a:avLst/>
          </a:prstGeom>
        </p:spPr>
        <p:txBody>
          <a:bodyPr lIns="0" tIns="0" rIns="0" bIns="0" anchor="t"/>
          <a:lstStyle>
            <a:lvl1pPr algn="l">
              <a:lnSpc>
                <a:spcPct val="120000"/>
              </a:lnSpc>
              <a:defRPr sz="3000" b="0"/>
            </a:lvl1pPr>
          </a:lstStyle>
          <a:p>
            <a:r>
              <a:rPr kumimoji="1" lang="ja-JP" altLang="en-US"/>
              <a:t>資料タイトル</a:t>
            </a:r>
          </a:p>
        </p:txBody>
      </p:sp>
      <p:sp>
        <p:nvSpPr>
          <p:cNvPr id="3" name="サブタイトル 2"/>
          <p:cNvSpPr>
            <a:spLocks noGrp="1"/>
          </p:cNvSpPr>
          <p:nvPr>
            <p:ph type="subTitle" idx="1" hasCustomPrompt="1"/>
          </p:nvPr>
        </p:nvSpPr>
        <p:spPr>
          <a:xfrm>
            <a:off x="857108" y="4149002"/>
            <a:ext cx="1024644" cy="437577"/>
          </a:xfrm>
          <a:prstGeom prst="rect">
            <a:avLst/>
          </a:prstGeom>
        </p:spPr>
        <p:txBody>
          <a:bodyPr lIns="0" tIns="0" rIns="0" bIns="0" anchor="t"/>
          <a:lstStyle>
            <a:lvl1pPr marL="0" indent="0" algn="l">
              <a:lnSpc>
                <a:spcPct val="100000"/>
              </a:lnSpc>
              <a:spcBef>
                <a:spcPts val="0"/>
              </a:spcBef>
              <a:buNone/>
              <a:defRPr sz="10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en-US" altLang="ja-JP"/>
              <a:t>YYYY/MM/DD</a:t>
            </a:r>
            <a:endParaRPr kumimoji="1" lang="ja-JP" altLang="en-US"/>
          </a:p>
        </p:txBody>
      </p:sp>
      <p:sp>
        <p:nvSpPr>
          <p:cNvPr id="11" name="テキスト プレースホルダー 10"/>
          <p:cNvSpPr>
            <a:spLocks noGrp="1"/>
          </p:cNvSpPr>
          <p:nvPr>
            <p:ph type="body" sz="quarter" idx="10" hasCustomPrompt="1"/>
          </p:nvPr>
        </p:nvSpPr>
        <p:spPr>
          <a:xfrm>
            <a:off x="853369" y="1269000"/>
            <a:ext cx="8194632" cy="405000"/>
          </a:xfrm>
          <a:prstGeom prst="rect">
            <a:avLst/>
          </a:prstGeom>
        </p:spPr>
        <p:txBody>
          <a:bodyPr lIns="0" tIns="0" rIns="0" bIns="0" anchor="t"/>
          <a:lstStyle>
            <a:lvl1pPr marL="0" indent="0">
              <a:lnSpc>
                <a:spcPct val="100000"/>
              </a:lnSpc>
              <a:spcBef>
                <a:spcPts val="0"/>
              </a:spcBef>
              <a:buNone/>
              <a:defRPr sz="1500"/>
            </a:lvl1pPr>
            <a:lvl2pPr marL="342900" indent="0">
              <a:buNone/>
              <a:defRPr/>
            </a:lvl2pPr>
            <a:lvl3pPr marL="685800" indent="0">
              <a:buNone/>
              <a:defRPr/>
            </a:lvl3pPr>
            <a:lvl4pPr marL="1028700" indent="0">
              <a:buNone/>
              <a:defRPr/>
            </a:lvl4pPr>
            <a:lvl5pPr marL="1371600" indent="0">
              <a:buNone/>
              <a:defRPr/>
            </a:lvl5pPr>
          </a:lstStyle>
          <a:p>
            <a:pPr lvl="0"/>
            <a:r>
              <a:rPr kumimoji="1" lang="ja-JP" altLang="en-US"/>
              <a:t>サブタイトル</a:t>
            </a:r>
          </a:p>
        </p:txBody>
      </p:sp>
      <p:sp>
        <p:nvSpPr>
          <p:cNvPr id="5" name="テキスト プレースホルダー 4"/>
          <p:cNvSpPr>
            <a:spLocks noGrp="1"/>
          </p:cNvSpPr>
          <p:nvPr>
            <p:ph type="body" sz="quarter" idx="11" hasCustomPrompt="1"/>
          </p:nvPr>
        </p:nvSpPr>
        <p:spPr>
          <a:xfrm>
            <a:off x="1918313" y="4149002"/>
            <a:ext cx="7129688" cy="437577"/>
          </a:xfrm>
          <a:prstGeom prst="rect">
            <a:avLst/>
          </a:prstGeom>
        </p:spPr>
        <p:txBody>
          <a:bodyPr lIns="0" tIns="0" rIns="0" bIns="0"/>
          <a:lstStyle>
            <a:lvl1pPr marL="0" indent="0">
              <a:lnSpc>
                <a:spcPct val="100000"/>
              </a:lnSpc>
              <a:spcBef>
                <a:spcPts val="0"/>
              </a:spcBef>
              <a:buNone/>
              <a:defRPr sz="1050"/>
            </a:lvl1pPr>
            <a:lvl2pPr marL="342900" indent="0">
              <a:buNone/>
              <a:defRPr sz="1050"/>
            </a:lvl2pPr>
            <a:lvl3pPr marL="685800" indent="0">
              <a:buNone/>
              <a:defRPr sz="1050"/>
            </a:lvl3pPr>
            <a:lvl4pPr marL="1028700" indent="0">
              <a:buNone/>
              <a:defRPr sz="1050"/>
            </a:lvl4pPr>
            <a:lvl5pPr marL="1371600" indent="0">
              <a:buNone/>
              <a:defRPr sz="1050"/>
            </a:lvl5pPr>
          </a:lstStyle>
          <a:p>
            <a:pPr lvl="0"/>
            <a:r>
              <a:rPr kumimoji="1" lang="ja-JP" altLang="en-US"/>
              <a:t>部署名・担当者名</a:t>
            </a:r>
          </a:p>
        </p:txBody>
      </p:sp>
    </p:spTree>
    <p:extLst>
      <p:ext uri="{BB962C8B-B14F-4D97-AF65-F5344CB8AC3E}">
        <p14:creationId xmlns:p14="http://schemas.microsoft.com/office/powerpoint/2010/main" val="2314660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4" name="テキスト プレースホルダー 3"/>
          <p:cNvSpPr>
            <a:spLocks noGrp="1"/>
          </p:cNvSpPr>
          <p:nvPr>
            <p:ph type="body" sz="quarter" idx="19" hasCustomPrompt="1"/>
          </p:nvPr>
        </p:nvSpPr>
        <p:spPr>
          <a:xfrm>
            <a:off x="603362" y="1989000"/>
            <a:ext cx="8699594" cy="4004862"/>
          </a:xfrm>
          <a:prstGeom prst="rect">
            <a:avLst/>
          </a:prstGeom>
        </p:spPr>
        <p:txBody>
          <a:bodyPr lIns="0" tIns="0" rIns="0" bIns="0"/>
          <a:lstStyle>
            <a:lvl1pPr marL="342900" indent="-342900">
              <a:lnSpc>
                <a:spcPct val="130000"/>
              </a:lnSpc>
              <a:buFont typeface="+mj-lt"/>
              <a:buAutoNum type="arabicPeriod"/>
              <a:defRPr sz="1500"/>
            </a:lvl1pPr>
            <a:lvl2pPr marL="600075" indent="-257175">
              <a:lnSpc>
                <a:spcPct val="120000"/>
              </a:lnSpc>
              <a:buFont typeface="+mj-lt"/>
              <a:buAutoNum type="arabicPeriod"/>
              <a:defRPr sz="1350"/>
            </a:lvl2pPr>
            <a:lvl3pPr marL="942975" indent="-257175">
              <a:lnSpc>
                <a:spcPct val="120000"/>
              </a:lnSpc>
              <a:buFont typeface="+mj-lt"/>
              <a:buAutoNum type="arabicPeriod"/>
              <a:defRPr sz="1200"/>
            </a:lvl3pPr>
            <a:lvl4pPr marL="1285875" indent="-257175">
              <a:lnSpc>
                <a:spcPct val="120000"/>
              </a:lnSpc>
              <a:buFont typeface="+mj-lt"/>
              <a:buAutoNum type="arabicPeriod"/>
              <a:defRPr sz="1050"/>
            </a:lvl4pPr>
            <a:lvl5pPr marL="1628775" indent="-257175">
              <a:lnSpc>
                <a:spcPct val="120000"/>
              </a:lnSpc>
              <a:buFont typeface="+mj-lt"/>
              <a:buAutoNum type="arabicPeriod"/>
              <a:defRPr sz="1050"/>
            </a:lvl5pPr>
          </a:lstStyle>
          <a:p>
            <a:pPr lvl="0"/>
            <a:r>
              <a:rPr kumimoji="1" lang="ja-JP" altLang="en-US"/>
              <a:t>目次を箇条書きでいれてください。</a:t>
            </a:r>
            <a:endParaRPr kumimoji="1" lang="en-US" altLang="ja-JP"/>
          </a:p>
        </p:txBody>
      </p:sp>
      <p:sp>
        <p:nvSpPr>
          <p:cNvPr id="33" name="スライド番号プレースホルダー 5"/>
          <p:cNvSpPr>
            <a:spLocks noGrp="1"/>
          </p:cNvSpPr>
          <p:nvPr>
            <p:ph type="sldNum" sz="quarter" idx="4"/>
          </p:nvPr>
        </p:nvSpPr>
        <p:spPr>
          <a:xfrm>
            <a:off x="9266003" y="6367303"/>
            <a:ext cx="363531" cy="365125"/>
          </a:xfrm>
          <a:prstGeom prst="rect">
            <a:avLst/>
          </a:prstGeom>
        </p:spPr>
        <p:txBody>
          <a:bodyPr vert="horz" lIns="91440" tIns="45720" rIns="0" bIns="45720" rtlCol="0" anchor="ctr"/>
          <a:lstStyle>
            <a:lvl1pPr algn="r">
              <a:defRPr sz="750">
                <a:solidFill>
                  <a:schemeClr val="tx1"/>
                </a:solidFill>
              </a:defRPr>
            </a:lvl1pPr>
          </a:lstStyle>
          <a:p>
            <a:fld id="{3202DECC-888D-4484-8ACD-C6BF8B24BC79}" type="slidenum">
              <a:rPr lang="ja-JP" altLang="en-US" smtClean="0"/>
              <a:pPr/>
              <a:t>‹#›</a:t>
            </a:fld>
            <a:endParaRPr lang="ja-JP" altLang="en-US"/>
          </a:p>
        </p:txBody>
      </p:sp>
      <p:sp>
        <p:nvSpPr>
          <p:cNvPr id="35" name="タイトル 1"/>
          <p:cNvSpPr>
            <a:spLocks noGrp="1"/>
          </p:cNvSpPr>
          <p:nvPr>
            <p:ph type="title" hasCustomPrompt="1"/>
          </p:nvPr>
        </p:nvSpPr>
        <p:spPr>
          <a:xfrm>
            <a:off x="603363" y="549001"/>
            <a:ext cx="8699595" cy="315000"/>
          </a:xfrm>
          <a:prstGeom prst="rect">
            <a:avLst/>
          </a:prstGeom>
        </p:spPr>
        <p:txBody>
          <a:bodyPr lIns="0" tIns="0" rIns="0" bIns="0"/>
          <a:lstStyle>
            <a:lvl1pPr>
              <a:lnSpc>
                <a:spcPct val="100000"/>
              </a:lnSpc>
              <a:defRPr sz="1050" baseline="0"/>
            </a:lvl1pPr>
          </a:lstStyle>
          <a:p>
            <a:r>
              <a:rPr kumimoji="1" lang="ja-JP" altLang="en-US"/>
              <a:t>目次</a:t>
            </a:r>
          </a:p>
        </p:txBody>
      </p:sp>
    </p:spTree>
    <p:extLst>
      <p:ext uri="{BB962C8B-B14F-4D97-AF65-F5344CB8AC3E}">
        <p14:creationId xmlns:p14="http://schemas.microsoft.com/office/powerpoint/2010/main" val="3379321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セクション表紙">
    <p:bg>
      <p:bgRef idx="1001">
        <a:schemeClr val="bg2"/>
      </p:bgRef>
    </p:bg>
    <p:spTree>
      <p:nvGrpSpPr>
        <p:cNvPr id="1" name=""/>
        <p:cNvGrpSpPr/>
        <p:nvPr/>
      </p:nvGrpSpPr>
      <p:grpSpPr>
        <a:xfrm>
          <a:off x="0" y="0"/>
          <a:ext cx="0" cy="0"/>
          <a:chOff x="0" y="0"/>
          <a:chExt cx="0" cy="0"/>
        </a:xfrm>
      </p:grpSpPr>
      <p:sp>
        <p:nvSpPr>
          <p:cNvPr id="8" name="スライド番号プレースホルダー 5"/>
          <p:cNvSpPr>
            <a:spLocks noGrp="1"/>
          </p:cNvSpPr>
          <p:nvPr>
            <p:ph type="sldNum" sz="quarter" idx="4"/>
          </p:nvPr>
        </p:nvSpPr>
        <p:spPr>
          <a:xfrm>
            <a:off x="9266004" y="6367303"/>
            <a:ext cx="366550" cy="365125"/>
          </a:xfrm>
          <a:prstGeom prst="rect">
            <a:avLst/>
          </a:prstGeom>
        </p:spPr>
        <p:txBody>
          <a:bodyPr vert="horz" lIns="91440" tIns="45720" rIns="0" bIns="45720" rtlCol="0" anchor="ctr"/>
          <a:lstStyle>
            <a:lvl1pPr algn="r">
              <a:defRPr sz="750">
                <a:solidFill>
                  <a:schemeClr val="tx1"/>
                </a:solidFill>
              </a:defRPr>
            </a:lvl1pPr>
          </a:lstStyle>
          <a:p>
            <a:fld id="{3202DECC-888D-4484-8ACD-C6BF8B24BC79}" type="slidenum">
              <a:rPr lang="ja-JP" altLang="en-US" smtClean="0"/>
              <a:pPr/>
              <a:t>‹#›</a:t>
            </a:fld>
            <a:endParaRPr lang="ja-JP" altLang="en-US"/>
          </a:p>
        </p:txBody>
      </p:sp>
      <p:sp>
        <p:nvSpPr>
          <p:cNvPr id="2" name="タイトル 1"/>
          <p:cNvSpPr>
            <a:spLocks noGrp="1"/>
          </p:cNvSpPr>
          <p:nvPr>
            <p:ph type="ctrTitle" hasCustomPrompt="1"/>
          </p:nvPr>
        </p:nvSpPr>
        <p:spPr>
          <a:xfrm>
            <a:off x="1150500" y="1989000"/>
            <a:ext cx="7897500" cy="1440000"/>
          </a:xfrm>
          <a:prstGeom prst="rect">
            <a:avLst/>
          </a:prstGeom>
        </p:spPr>
        <p:txBody>
          <a:bodyPr lIns="0" tIns="0" rIns="0" bIns="0" anchor="t"/>
          <a:lstStyle>
            <a:lvl1pPr algn="l">
              <a:lnSpc>
                <a:spcPct val="130000"/>
              </a:lnSpc>
              <a:spcAft>
                <a:spcPts val="450"/>
              </a:spcAft>
              <a:defRPr sz="2400" b="1"/>
            </a:lvl1pPr>
          </a:lstStyle>
          <a:p>
            <a:r>
              <a:rPr kumimoji="1" lang="ja-JP" altLang="en-US"/>
              <a:t>セクションタイトル</a:t>
            </a:r>
            <a:br>
              <a:rPr kumimoji="1" lang="en-SG" altLang="ja-JP"/>
            </a:br>
            <a:r>
              <a:rPr kumimoji="1" lang="ja-JP" altLang="en-US"/>
              <a:t>セクションタイトル</a:t>
            </a:r>
          </a:p>
        </p:txBody>
      </p:sp>
    </p:spTree>
    <p:extLst>
      <p:ext uri="{BB962C8B-B14F-4D97-AF65-F5344CB8AC3E}">
        <p14:creationId xmlns:p14="http://schemas.microsoft.com/office/powerpoint/2010/main" val="257390973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4" name="図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906000" cy="6858000"/>
          </a:xfrm>
          <a:prstGeom prst="rect">
            <a:avLst/>
          </a:prstGeom>
        </p:spPr>
      </p:pic>
    </p:spTree>
    <p:extLst>
      <p:ext uri="{BB962C8B-B14F-4D97-AF65-F5344CB8AC3E}">
        <p14:creationId xmlns:p14="http://schemas.microsoft.com/office/powerpoint/2010/main" val="1925392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CD902BB-CACF-41E8-AAC1-F3D75F4B4E83}" type="slidenum">
              <a:rPr kumimoji="1" lang="ja-JP" altLang="en-US" smtClean="0"/>
              <a:t>‹#›</a:t>
            </a:fld>
            <a:endParaRPr kumimoji="1" lang="ja-JP" altLang="en-US"/>
          </a:p>
        </p:txBody>
      </p:sp>
    </p:spTree>
    <p:extLst>
      <p:ext uri="{BB962C8B-B14F-4D97-AF65-F5344CB8AC3E}">
        <p14:creationId xmlns:p14="http://schemas.microsoft.com/office/powerpoint/2010/main" val="884578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90801" y="257073"/>
            <a:ext cx="8919900" cy="473142"/>
          </a:xfrm>
          <a:prstGeom prst="rect">
            <a:avLst/>
          </a:prstGeom>
        </p:spPr>
        <p:txBody>
          <a:bodyPr lIns="0" rIns="0" anchor="ctr">
            <a:normAutofit/>
          </a:bodyPr>
          <a:lstStyle>
            <a:lvl1pPr algn="l">
              <a:defRPr sz="1463" b="1">
                <a:solidFill>
                  <a:srgbClr val="7030A0"/>
                </a:solidFill>
                <a:latin typeface="+mj-ea"/>
                <a:ea typeface="+mj-ea"/>
              </a:defRPr>
            </a:lvl1pPr>
          </a:lstStyle>
          <a:p>
            <a:r>
              <a:rPr lang="ja-JP" altLang="en-US"/>
              <a:t>マスタ タイトルの書式設定</a:t>
            </a:r>
          </a:p>
        </p:txBody>
      </p:sp>
      <p:sp>
        <p:nvSpPr>
          <p:cNvPr id="4" name="Rectangle 26"/>
          <p:cNvSpPr>
            <a:spLocks noGrp="1" noChangeArrowheads="1"/>
          </p:cNvSpPr>
          <p:nvPr>
            <p:ph idx="1" hasCustomPrompt="1"/>
          </p:nvPr>
        </p:nvSpPr>
        <p:spPr bwMode="auto">
          <a:xfrm>
            <a:off x="490800" y="843144"/>
            <a:ext cx="8919900" cy="809015"/>
          </a:xfrm>
          <a:prstGeom prst="rect">
            <a:avLst/>
          </a:prstGeom>
          <a:noFill/>
          <a:ln w="12700">
            <a:noFill/>
            <a:miter lim="800000"/>
            <a:headEnd/>
            <a:tailEnd/>
          </a:ln>
        </p:spPr>
        <p:txBody>
          <a:bodyPr vert="horz" wrap="square" lIns="0" tIns="46800" rIns="90407" bIns="46800" numCol="1" anchor="t" anchorCtr="0" compatLnSpc="1">
            <a:prstTxWarp prst="textNoShape">
              <a:avLst/>
            </a:prstTxWarp>
            <a:noAutofit/>
          </a:bodyPr>
          <a:lstStyle>
            <a:lvl1pPr marL="188644" indent="-188644" algn="l">
              <a:spcBef>
                <a:spcPts val="0"/>
              </a:spcBef>
              <a:buFont typeface="Arial" panose="020B0604020202020204" pitchFamily="34" charset="0"/>
              <a:buChar char="•"/>
              <a:defRPr sz="975">
                <a:latin typeface="+mj-ea"/>
                <a:ea typeface="+mj-ea"/>
              </a:defRPr>
            </a:lvl1pPr>
          </a:lstStyle>
          <a:p>
            <a:pPr lvl="0"/>
            <a:r>
              <a:rPr lang="en-US" altLang="ja-JP"/>
              <a:t>Click to edit Master text styles</a:t>
            </a:r>
            <a:br>
              <a:rPr lang="en-US" altLang="ja-JP"/>
            </a:br>
            <a:endParaRPr lang="en-US" altLang="ja-JP"/>
          </a:p>
        </p:txBody>
      </p:sp>
      <p:cxnSp>
        <p:nvCxnSpPr>
          <p:cNvPr id="6" name="Straight Connector 7">
            <a:extLst>
              <a:ext uri="{FF2B5EF4-FFF2-40B4-BE49-F238E27FC236}">
                <a16:creationId xmlns:a16="http://schemas.microsoft.com/office/drawing/2014/main" id="{0ED6B4DE-8AA8-4FC8-8F65-BBDEB487BFC2}"/>
              </a:ext>
            </a:extLst>
          </p:cNvPr>
          <p:cNvCxnSpPr/>
          <p:nvPr userDrawn="1"/>
        </p:nvCxnSpPr>
        <p:spPr>
          <a:xfrm>
            <a:off x="493587" y="769620"/>
            <a:ext cx="9412419" cy="0"/>
          </a:xfrm>
          <a:prstGeom prst="line">
            <a:avLst/>
          </a:prstGeom>
          <a:noFill/>
          <a:ln w="12700" cap="flat" cmpd="sng" algn="ctr">
            <a:solidFill>
              <a:srgbClr val="7500C0"/>
            </a:solidFill>
            <a:prstDash val="solid"/>
          </a:ln>
          <a:effectLst/>
        </p:spPr>
      </p:cxnSp>
    </p:spTree>
    <p:extLst>
      <p:ext uri="{BB962C8B-B14F-4D97-AF65-F5344CB8AC3E}">
        <p14:creationId xmlns:p14="http://schemas.microsoft.com/office/powerpoint/2010/main" val="12548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723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9577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中扉スライド">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1761612-A837-42F1-A089-759B0270B327}"/>
              </a:ext>
            </a:extLst>
          </p:cNvPr>
          <p:cNvSpPr/>
          <p:nvPr userDrawn="1"/>
        </p:nvSpPr>
        <p:spPr bwMode="auto">
          <a:xfrm>
            <a:off x="0" y="3086720"/>
            <a:ext cx="8884118" cy="1059959"/>
          </a:xfrm>
          <a:prstGeom prst="rect">
            <a:avLst/>
          </a:prstGeom>
          <a:solidFill>
            <a:srgbClr val="460073"/>
          </a:solidFill>
          <a:ln w="19050" cap="flat" cmpd="sng" algn="ctr">
            <a:noFill/>
            <a:prstDash val="solid"/>
            <a:round/>
            <a:headEnd type="none" w="med" len="med"/>
            <a:tailEnd type="none" w="med" len="med"/>
          </a:ln>
          <a:effectLst/>
        </p:spPr>
        <p:txBody>
          <a:bodyPr vert="horz" wrap="square" lIns="23766" tIns="47532" rIns="23766" bIns="47532" numCol="1" rtlCol="0" anchor="ctr" anchorCtr="0" compatLnSpc="1">
            <a:prstTxWarp prst="textNoShape">
              <a:avLst/>
            </a:prstTxWarp>
          </a:bodyPr>
          <a:lstStyle/>
          <a:p>
            <a:pPr lvl="1">
              <a:lnSpc>
                <a:spcPct val="110000"/>
              </a:lnSpc>
              <a:spcBef>
                <a:spcPct val="40000"/>
              </a:spcBef>
            </a:pPr>
            <a:endParaRPr lang="ja-JP" altLang="en-US" sz="1950" b="1" i="0">
              <a:solidFill>
                <a:schemeClr val="bg1"/>
              </a:solidFill>
              <a:latin typeface="Meiryo UI" panose="020B0604030504040204" pitchFamily="50" charset="-128"/>
              <a:ea typeface="Meiryo UI" panose="020B0604030504040204" pitchFamily="50" charset="-128"/>
            </a:endParaRPr>
          </a:p>
        </p:txBody>
      </p:sp>
      <p:sp>
        <p:nvSpPr>
          <p:cNvPr id="23" name="Title 1"/>
          <p:cNvSpPr>
            <a:spLocks noGrp="1"/>
          </p:cNvSpPr>
          <p:nvPr>
            <p:ph type="title" hasCustomPrompt="1"/>
          </p:nvPr>
        </p:nvSpPr>
        <p:spPr>
          <a:xfrm>
            <a:off x="246778" y="3285654"/>
            <a:ext cx="8025051" cy="662074"/>
          </a:xfrm>
          <a:prstGeom prst="rect">
            <a:avLst/>
          </a:prstGeom>
        </p:spPr>
        <p:txBody>
          <a:bodyPr lIns="117634" tIns="58817" rIns="117634" bIns="58817" anchor="ctr" anchorCtr="0">
            <a:normAutofit/>
          </a:bodyPr>
          <a:lstStyle>
            <a:lvl1pPr algn="l">
              <a:defRPr sz="1950" b="1" baseline="0">
                <a:solidFill>
                  <a:schemeClr val="bg1"/>
                </a:solidFill>
              </a:defRPr>
            </a:lvl1pPr>
          </a:lstStyle>
          <a:p>
            <a:r>
              <a:rPr lang="ja-JP" altLang="en-US" sz="1744"/>
              <a:t>中扉タイトル</a:t>
            </a:r>
            <a:endParaRPr lang="en-US" sz="1744"/>
          </a:p>
        </p:txBody>
      </p:sp>
    </p:spTree>
    <p:extLst>
      <p:ext uri="{BB962C8B-B14F-4D97-AF65-F5344CB8AC3E}">
        <p14:creationId xmlns:p14="http://schemas.microsoft.com/office/powerpoint/2010/main" val="778697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A43B4550-90B8-4281-80EA-B6E4DF00C09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1529585"/>
            <a:ext cx="9906000" cy="5330013"/>
          </a:xfrm>
          <a:prstGeom prst="rect">
            <a:avLst/>
          </a:prstGeom>
        </p:spPr>
      </p:pic>
      <p:sp>
        <p:nvSpPr>
          <p:cNvPr id="4" name="タイトル 1">
            <a:extLst>
              <a:ext uri="{FF2B5EF4-FFF2-40B4-BE49-F238E27FC236}">
                <a16:creationId xmlns:a16="http://schemas.microsoft.com/office/drawing/2014/main" id="{BDE5F46A-7C91-4EA3-90E4-2A24C57A7CBC}"/>
              </a:ext>
            </a:extLst>
          </p:cNvPr>
          <p:cNvSpPr>
            <a:spLocks noGrp="1"/>
          </p:cNvSpPr>
          <p:nvPr>
            <p:ph type="title"/>
          </p:nvPr>
        </p:nvSpPr>
        <p:spPr>
          <a:xfrm>
            <a:off x="447122" y="538701"/>
            <a:ext cx="4718530" cy="1325563"/>
          </a:xfrm>
          <a:prstGeom prst="rect">
            <a:avLst/>
          </a:prstGeom>
        </p:spPr>
        <p:txBody>
          <a:bodyPr/>
          <a:lstStyle>
            <a:lvl1pPr algn="l">
              <a:defRPr sz="1950" b="1">
                <a:solidFill>
                  <a:srgbClr val="7030A0"/>
                </a:solidFill>
              </a:defRPr>
            </a:lvl1pPr>
          </a:lstStyle>
          <a:p>
            <a:r>
              <a:rPr kumimoji="1" lang="ja-JP" altLang="en-US"/>
              <a:t>マスター タイトルの書式設定</a:t>
            </a:r>
          </a:p>
        </p:txBody>
      </p:sp>
    </p:spTree>
    <p:extLst>
      <p:ext uri="{BB962C8B-B14F-4D97-AF65-F5344CB8AC3E}">
        <p14:creationId xmlns:p14="http://schemas.microsoft.com/office/powerpoint/2010/main" val="2738183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13" name="Subtitle"/>
          <p:cNvSpPr>
            <a:spLocks noGrp="1" noChangeArrowheads="1"/>
          </p:cNvSpPr>
          <p:nvPr>
            <p:ph type="subTitle" idx="14"/>
          </p:nvPr>
        </p:nvSpPr>
        <p:spPr>
          <a:xfrm>
            <a:off x="1690629" y="2798828"/>
            <a:ext cx="4144698" cy="267446"/>
          </a:xfrm>
          <a:prstGeom prst="rect">
            <a:avLst/>
          </a:prstGeom>
        </p:spPr>
        <p:txBody>
          <a:bodyPr wrap="square">
            <a:spAutoFit/>
          </a:bodyPr>
          <a:lstStyle>
            <a:lvl1pPr algn="l" eaLnBrk="1">
              <a:defRPr lang="ja-JP" sz="1138" cap="all" baseline="0">
                <a:solidFill>
                  <a:srgbClr val="002060"/>
                </a:solidFill>
                <a:latin typeface="Arial" panose="020B0604020202020204" pitchFamily="34" charset="0"/>
                <a:ea typeface="+mn-ea"/>
                <a:cs typeface="Arial" panose="020B0604020202020204" pitchFamily="34" charset="0"/>
              </a:defRPr>
            </a:lvl1pPr>
          </a:lstStyle>
          <a:p>
            <a:pPr lvl="0"/>
            <a:endParaRPr lang="ja-JP" noProof="0"/>
          </a:p>
        </p:txBody>
      </p:sp>
      <p:sp>
        <p:nvSpPr>
          <p:cNvPr id="14" name="Title"/>
          <p:cNvSpPr>
            <a:spLocks noGrp="1" noChangeArrowheads="1"/>
          </p:cNvSpPr>
          <p:nvPr>
            <p:ph type="ctrTitle"/>
          </p:nvPr>
        </p:nvSpPr>
        <p:spPr>
          <a:xfrm>
            <a:off x="1690629" y="2159870"/>
            <a:ext cx="6494924" cy="492443"/>
          </a:xfrm>
          <a:prstGeom prst="rect">
            <a:avLst/>
          </a:prstGeom>
          <a:noFill/>
        </p:spPr>
        <p:txBody>
          <a:bodyPr wrap="square">
            <a:spAutoFit/>
          </a:bodyPr>
          <a:lstStyle>
            <a:lvl1pPr algn="l" eaLnBrk="1">
              <a:defRPr lang="ja-JP" sz="2600" b="0" baseline="0">
                <a:solidFill>
                  <a:srgbClr val="002060"/>
                </a:solidFill>
                <a:latin typeface="Meiryo UI" panose="020B0604030504040204" pitchFamily="50" charset="-128"/>
                <a:ea typeface="Meiryo UI" panose="020B0604030504040204" pitchFamily="50" charset="-128"/>
                <a:cs typeface="Arial" panose="020B0604020202020204" pitchFamily="34" charset="0"/>
              </a:defRPr>
            </a:lvl1pPr>
          </a:lstStyle>
          <a:p>
            <a:pPr lvl="0"/>
            <a:endParaRPr lang="en-US" altLang="ja-JP" noProof="0"/>
          </a:p>
        </p:txBody>
      </p:sp>
    </p:spTree>
    <p:extLst>
      <p:ext uri="{BB962C8B-B14F-4D97-AF65-F5344CB8AC3E}">
        <p14:creationId xmlns:p14="http://schemas.microsoft.com/office/powerpoint/2010/main" val="3165445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90801" y="257073"/>
            <a:ext cx="8919900" cy="473142"/>
          </a:xfrm>
          <a:prstGeom prst="rect">
            <a:avLst/>
          </a:prstGeom>
        </p:spPr>
        <p:txBody>
          <a:bodyPr lIns="0" rIns="0" anchor="ctr">
            <a:normAutofit/>
          </a:bodyPr>
          <a:lstStyle>
            <a:lvl1pPr algn="l">
              <a:defRPr sz="1800" b="1">
                <a:solidFill>
                  <a:srgbClr val="7030A0"/>
                </a:solidFill>
                <a:latin typeface="+mj-ea"/>
                <a:ea typeface="+mj-ea"/>
              </a:defRPr>
            </a:lvl1pPr>
          </a:lstStyle>
          <a:p>
            <a:r>
              <a:rPr lang="ja-JP" altLang="en-US"/>
              <a:t>マスタ タイトルの書式設定</a:t>
            </a:r>
          </a:p>
        </p:txBody>
      </p:sp>
      <p:sp>
        <p:nvSpPr>
          <p:cNvPr id="4" name="Rectangle 26"/>
          <p:cNvSpPr>
            <a:spLocks noGrp="1" noChangeArrowheads="1"/>
          </p:cNvSpPr>
          <p:nvPr>
            <p:ph idx="1" hasCustomPrompt="1"/>
          </p:nvPr>
        </p:nvSpPr>
        <p:spPr bwMode="auto">
          <a:xfrm>
            <a:off x="490800" y="843140"/>
            <a:ext cx="8919900" cy="809015"/>
          </a:xfrm>
          <a:prstGeom prst="rect">
            <a:avLst/>
          </a:prstGeom>
          <a:noFill/>
          <a:ln w="12700">
            <a:noFill/>
            <a:miter lim="800000"/>
            <a:headEnd/>
            <a:tailEnd/>
          </a:ln>
        </p:spPr>
        <p:txBody>
          <a:bodyPr vert="horz" wrap="square" lIns="0" tIns="46800" rIns="90407" bIns="46800" numCol="1" anchor="t" anchorCtr="0" compatLnSpc="1">
            <a:prstTxWarp prst="textNoShape">
              <a:avLst/>
            </a:prstTxWarp>
            <a:noAutofit/>
          </a:bodyPr>
          <a:lstStyle>
            <a:lvl1pPr marL="232171" indent="-232171" algn="l">
              <a:spcBef>
                <a:spcPts val="0"/>
              </a:spcBef>
              <a:buFont typeface="Arial" panose="020B0604020202020204" pitchFamily="34" charset="0"/>
              <a:buChar char="•"/>
              <a:defRPr sz="1200">
                <a:latin typeface="+mj-ea"/>
                <a:ea typeface="+mj-ea"/>
              </a:defRPr>
            </a:lvl1pPr>
          </a:lstStyle>
          <a:p>
            <a:pPr lvl="0"/>
            <a:r>
              <a:rPr lang="en-US" altLang="ja-JP"/>
              <a:t>Click to edit Master text styles</a:t>
            </a:r>
            <a:br>
              <a:rPr lang="en-US" altLang="ja-JP"/>
            </a:br>
            <a:endParaRPr lang="en-US" altLang="ja-JP"/>
          </a:p>
        </p:txBody>
      </p:sp>
    </p:spTree>
    <p:extLst>
      <p:ext uri="{BB962C8B-B14F-4D97-AF65-F5344CB8AC3E}">
        <p14:creationId xmlns:p14="http://schemas.microsoft.com/office/powerpoint/2010/main" val="13525001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5913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892325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1_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19944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6119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76AB5-EF71-C0DE-EC7C-BA1567751707}"/>
              </a:ext>
            </a:extLst>
          </p:cNvPr>
          <p:cNvSpPr>
            <a:spLocks noGrp="1"/>
          </p:cNvSpPr>
          <p:nvPr>
            <p:ph type="ctrTitle"/>
          </p:nvPr>
        </p:nvSpPr>
        <p:spPr>
          <a:xfrm>
            <a:off x="1238250" y="1122363"/>
            <a:ext cx="7429500" cy="2387600"/>
          </a:xfrm>
          <a:prstGeom prst="rect">
            <a:avLst/>
          </a:prstGeom>
        </p:spPr>
        <p:txBody>
          <a:bodyPr anchor="b"/>
          <a:lstStyle>
            <a:lvl1pPr algn="ctr">
              <a:defRPr sz="6000"/>
            </a:lvl1pPr>
          </a:lstStyle>
          <a:p>
            <a:r>
              <a:rPr kumimoji="1" lang="en-US"/>
              <a:t>Click to edit Master title style</a:t>
            </a:r>
          </a:p>
        </p:txBody>
      </p:sp>
      <p:sp>
        <p:nvSpPr>
          <p:cNvPr id="3" name="Subtitle 2">
            <a:extLst>
              <a:ext uri="{FF2B5EF4-FFF2-40B4-BE49-F238E27FC236}">
                <a16:creationId xmlns:a16="http://schemas.microsoft.com/office/drawing/2014/main" id="{039A0380-2C73-CEB6-D465-32A05EB39DBC}"/>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n-US"/>
              <a:t>Click to edit Master subtitle style</a:t>
            </a:r>
          </a:p>
        </p:txBody>
      </p:sp>
    </p:spTree>
    <p:extLst>
      <p:ext uri="{BB962C8B-B14F-4D97-AF65-F5344CB8AC3E}">
        <p14:creationId xmlns:p14="http://schemas.microsoft.com/office/powerpoint/2010/main" val="21677778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Blank  with copyright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766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1_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76739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6BB23-61A2-9399-EC4A-DD60E068A3A4}"/>
              </a:ext>
            </a:extLst>
          </p:cNvPr>
          <p:cNvSpPr>
            <a:spLocks noGrp="1"/>
          </p:cNvSpPr>
          <p:nvPr>
            <p:ph type="ctrTitle"/>
          </p:nvPr>
        </p:nvSpPr>
        <p:spPr>
          <a:xfrm>
            <a:off x="1238250" y="1122363"/>
            <a:ext cx="7429500" cy="2387600"/>
          </a:xfrm>
          <a:prstGeom prst="rect">
            <a:avLst/>
          </a:prstGeom>
        </p:spPr>
        <p:txBody>
          <a:bodyPr anchor="b"/>
          <a:lstStyle>
            <a:lvl1pPr algn="ctr">
              <a:defRPr sz="6000"/>
            </a:lvl1pPr>
          </a:lstStyle>
          <a:p>
            <a:r>
              <a:rPr kumimoji="1" lang="en-US"/>
              <a:t>Click to edit Master title style</a:t>
            </a:r>
          </a:p>
        </p:txBody>
      </p:sp>
      <p:sp>
        <p:nvSpPr>
          <p:cNvPr id="3" name="Subtitle 2">
            <a:extLst>
              <a:ext uri="{FF2B5EF4-FFF2-40B4-BE49-F238E27FC236}">
                <a16:creationId xmlns:a16="http://schemas.microsoft.com/office/drawing/2014/main" id="{2D22CFF0-2683-3060-D34A-9332EB4BDDFF}"/>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n-US"/>
              <a:t>Click to edit Master subtitle style</a:t>
            </a:r>
          </a:p>
        </p:txBody>
      </p:sp>
    </p:spTree>
    <p:extLst>
      <p:ext uri="{BB962C8B-B14F-4D97-AF65-F5344CB8AC3E}">
        <p14:creationId xmlns:p14="http://schemas.microsoft.com/office/powerpoint/2010/main" val="27788391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6CCA8-F371-C80B-B3E5-3E7F6BCA671D}"/>
              </a:ext>
            </a:extLst>
          </p:cNvPr>
          <p:cNvSpPr>
            <a:spLocks noGrp="1"/>
          </p:cNvSpPr>
          <p:nvPr>
            <p:ph type="ctrTitle"/>
          </p:nvPr>
        </p:nvSpPr>
        <p:spPr>
          <a:xfrm>
            <a:off x="1238250" y="1122363"/>
            <a:ext cx="7429500" cy="2387600"/>
          </a:xfrm>
          <a:prstGeom prst="rect">
            <a:avLst/>
          </a:prstGeom>
        </p:spPr>
        <p:txBody>
          <a:bodyPr anchor="b"/>
          <a:lstStyle>
            <a:lvl1pPr algn="ctr">
              <a:defRPr sz="6000"/>
            </a:lvl1pPr>
          </a:lstStyle>
          <a:p>
            <a:r>
              <a:rPr kumimoji="1" lang="en-US"/>
              <a:t>Click to edit Master title style</a:t>
            </a:r>
          </a:p>
        </p:txBody>
      </p:sp>
      <p:sp>
        <p:nvSpPr>
          <p:cNvPr id="3" name="Subtitle 2">
            <a:extLst>
              <a:ext uri="{FF2B5EF4-FFF2-40B4-BE49-F238E27FC236}">
                <a16:creationId xmlns:a16="http://schemas.microsoft.com/office/drawing/2014/main" id="{035DD75D-3BEE-DF52-7F6C-2CC734C83B4A}"/>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n-US"/>
              <a:t>Click to edit Master subtitle style</a:t>
            </a:r>
          </a:p>
        </p:txBody>
      </p:sp>
    </p:spTree>
    <p:extLst>
      <p:ext uri="{BB962C8B-B14F-4D97-AF65-F5344CB8AC3E}">
        <p14:creationId xmlns:p14="http://schemas.microsoft.com/office/powerpoint/2010/main" val="31947670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90801" y="257073"/>
            <a:ext cx="8919900" cy="473142"/>
          </a:xfrm>
          <a:prstGeom prst="rect">
            <a:avLst/>
          </a:prstGeom>
        </p:spPr>
        <p:txBody>
          <a:bodyPr lIns="0" rIns="0" anchor="ctr">
            <a:normAutofit/>
          </a:bodyPr>
          <a:lstStyle>
            <a:lvl1pPr algn="l">
              <a:defRPr sz="1800" b="1">
                <a:solidFill>
                  <a:srgbClr val="7030A0"/>
                </a:solidFill>
                <a:latin typeface="+mj-ea"/>
                <a:ea typeface="+mj-ea"/>
              </a:defRPr>
            </a:lvl1pPr>
          </a:lstStyle>
          <a:p>
            <a:r>
              <a:rPr lang="ja-JP" altLang="en-US"/>
              <a:t>マスタ タイトルの書式設定</a:t>
            </a:r>
          </a:p>
        </p:txBody>
      </p:sp>
      <p:sp>
        <p:nvSpPr>
          <p:cNvPr id="4" name="Rectangle 26"/>
          <p:cNvSpPr>
            <a:spLocks noGrp="1" noChangeArrowheads="1"/>
          </p:cNvSpPr>
          <p:nvPr>
            <p:ph idx="1" hasCustomPrompt="1"/>
          </p:nvPr>
        </p:nvSpPr>
        <p:spPr bwMode="auto">
          <a:xfrm>
            <a:off x="490800" y="843140"/>
            <a:ext cx="8919900" cy="809015"/>
          </a:xfrm>
          <a:prstGeom prst="rect">
            <a:avLst/>
          </a:prstGeom>
          <a:noFill/>
          <a:ln w="12700">
            <a:noFill/>
            <a:miter lim="800000"/>
            <a:headEnd/>
            <a:tailEnd/>
          </a:ln>
        </p:spPr>
        <p:txBody>
          <a:bodyPr vert="horz" wrap="square" lIns="0" tIns="46800" rIns="90407" bIns="46800" numCol="1" anchor="t" anchorCtr="0" compatLnSpc="1">
            <a:prstTxWarp prst="textNoShape">
              <a:avLst/>
            </a:prstTxWarp>
            <a:noAutofit/>
          </a:bodyPr>
          <a:lstStyle>
            <a:lvl1pPr marL="232171" indent="-232171" algn="l">
              <a:spcBef>
                <a:spcPts val="0"/>
              </a:spcBef>
              <a:buFont typeface="Arial" panose="020B0604020202020204" pitchFamily="34" charset="0"/>
              <a:buChar char="•"/>
              <a:defRPr sz="1200">
                <a:latin typeface="+mj-ea"/>
                <a:ea typeface="+mj-ea"/>
              </a:defRPr>
            </a:lvl1pPr>
          </a:lstStyle>
          <a:p>
            <a:pPr lvl="0"/>
            <a:r>
              <a:rPr lang="en-US" altLang="ja-JP"/>
              <a:t>Click to edit Master text styles</a:t>
            </a:r>
            <a:br>
              <a:rPr lang="en-US" altLang="ja-JP"/>
            </a:br>
            <a:endParaRPr lang="en-US" altLang="ja-JP"/>
          </a:p>
        </p:txBody>
      </p:sp>
    </p:spTree>
    <p:extLst>
      <p:ext uri="{BB962C8B-B14F-4D97-AF65-F5344CB8AC3E}">
        <p14:creationId xmlns:p14="http://schemas.microsoft.com/office/powerpoint/2010/main" val="41557642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55776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888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1_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2996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86409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8273806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36356688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09992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14675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pic>
        <p:nvPicPr>
          <p:cNvPr id="6" name="図 5">
            <a:extLst>
              <a:ext uri="{FF2B5EF4-FFF2-40B4-BE49-F238E27FC236}">
                <a16:creationId xmlns:a16="http://schemas.microsoft.com/office/drawing/2014/main" id="{F33F99F1-7032-4F4F-BBFD-0D837F547269}"/>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16789691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pic>
        <p:nvPicPr>
          <p:cNvPr id="12" name="図 11">
            <a:extLst>
              <a:ext uri="{FF2B5EF4-FFF2-40B4-BE49-F238E27FC236}">
                <a16:creationId xmlns:a16="http://schemas.microsoft.com/office/drawing/2014/main" id="{01BCB77C-208D-B54D-A9E6-6C5D999C55B6}"/>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33835334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602BD50-DCF9-714C-91DD-D79ACEF746FC}"/>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6623905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7173" y="317901"/>
            <a:ext cx="4012995" cy="585603"/>
          </a:xfrm>
          <a:prstGeom prst="rect">
            <a:avLst/>
          </a:prstGeom>
        </p:spPr>
      </p:pic>
    </p:spTree>
    <p:extLst>
      <p:ext uri="{BB962C8B-B14F-4D97-AF65-F5344CB8AC3E}">
        <p14:creationId xmlns:p14="http://schemas.microsoft.com/office/powerpoint/2010/main" val="33785379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pic>
        <p:nvPicPr>
          <p:cNvPr id="11" name="図 10">
            <a:extLst>
              <a:ext uri="{FF2B5EF4-FFF2-40B4-BE49-F238E27FC236}">
                <a16:creationId xmlns:a16="http://schemas.microsoft.com/office/drawing/2014/main" id="{CF91CF97-003A-8047-ADC7-81411BD333F3}"/>
              </a:ext>
            </a:extLst>
          </p:cNvPr>
          <p:cNvPicPr>
            <a:picLocks noChangeAspect="1"/>
          </p:cNvPicPr>
          <p:nvPr userDrawn="1"/>
        </p:nvPicPr>
        <p:blipFill>
          <a:blip r:embed="rId2">
            <a:alphaModFix amt="36000"/>
          </a:blip>
          <a:stretch>
            <a:fillRect/>
          </a:stretch>
        </p:blipFill>
        <p:spPr>
          <a:xfrm>
            <a:off x="5715000" y="6469296"/>
            <a:ext cx="3813317" cy="173332"/>
          </a:xfrm>
          <a:prstGeom prst="rect">
            <a:avLst/>
          </a:prstGeom>
        </p:spPr>
      </p:pic>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16588059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0" lvl="0" defTabSz="457200"/>
            <a:r>
              <a:rPr kumimoji="1" lang="ja-JP" altLang="en-US"/>
              <a:t>第 </a:t>
            </a:r>
            <a:r>
              <a:rPr kumimoji="1" lang="en-US" altLang="ja-JP"/>
              <a:t>2 </a:t>
            </a:r>
            <a:r>
              <a:rPr kumimoji="1" lang="ja-JP" altLang="en-US"/>
              <a:t>レベル</a:t>
            </a:r>
          </a:p>
          <a:p>
            <a:pPr marL="0" lvl="0" defTabSz="457200"/>
            <a:r>
              <a:rPr kumimoji="1" lang="ja-JP" altLang="en-US"/>
              <a:t>第 </a:t>
            </a:r>
            <a:r>
              <a:rPr kumimoji="1" lang="en-US" altLang="ja-JP"/>
              <a:t>3 </a:t>
            </a:r>
            <a:r>
              <a:rPr kumimoji="1" lang="ja-JP" altLang="en-US"/>
              <a:t>レベル</a:t>
            </a:r>
          </a:p>
          <a:p>
            <a:pPr marL="0" lvl="0" defTabSz="457200"/>
            <a:r>
              <a:rPr kumimoji="1" lang="ja-JP" altLang="en-US"/>
              <a:t>第 </a:t>
            </a:r>
            <a:r>
              <a:rPr kumimoji="1" lang="en-US" altLang="ja-JP"/>
              <a:t>4 </a:t>
            </a:r>
            <a:r>
              <a:rPr kumimoji="1" lang="ja-JP" altLang="en-US"/>
              <a:t>レベル</a:t>
            </a:r>
          </a:p>
          <a:p>
            <a:pPr marL="0" lvl="0" defTabSz="457200"/>
            <a:r>
              <a:rPr kumimoji="1" lang="ja-JP" altLang="en-US"/>
              <a:t>第 </a:t>
            </a:r>
            <a:r>
              <a:rPr kumimoji="1" lang="en-US" altLang="ja-JP"/>
              <a:t>5 </a:t>
            </a:r>
            <a:r>
              <a:rPr kumimoji="1" lang="ja-JP" altLang="en-US"/>
              <a:t>レベル</a:t>
            </a:r>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pic>
        <p:nvPicPr>
          <p:cNvPr id="88" name="図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32403390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0" lvl="0" defTabSz="457200"/>
            <a:r>
              <a:rPr kumimoji="1" lang="ja-JP" altLang="en-US"/>
              <a:t>第 </a:t>
            </a:r>
            <a:r>
              <a:rPr kumimoji="1" lang="en-US" altLang="ja-JP"/>
              <a:t>2 </a:t>
            </a:r>
            <a:r>
              <a:rPr kumimoji="1" lang="ja-JP" altLang="en-US"/>
              <a:t>レベル</a:t>
            </a:r>
          </a:p>
          <a:p>
            <a:pPr marL="0" lvl="0" defTabSz="457200"/>
            <a:r>
              <a:rPr kumimoji="1" lang="ja-JP" altLang="en-US"/>
              <a:t>第 </a:t>
            </a:r>
            <a:r>
              <a:rPr kumimoji="1" lang="en-US" altLang="ja-JP"/>
              <a:t>3 </a:t>
            </a:r>
            <a:r>
              <a:rPr kumimoji="1" lang="ja-JP" altLang="en-US"/>
              <a:t>レベル</a:t>
            </a:r>
          </a:p>
          <a:p>
            <a:pPr marL="0" lvl="0" defTabSz="457200"/>
            <a:r>
              <a:rPr kumimoji="1" lang="ja-JP" altLang="en-US"/>
              <a:t>第 </a:t>
            </a:r>
            <a:r>
              <a:rPr kumimoji="1" lang="en-US" altLang="ja-JP"/>
              <a:t>4 </a:t>
            </a:r>
            <a:r>
              <a:rPr kumimoji="1" lang="ja-JP" altLang="en-US"/>
              <a:t>レベル</a:t>
            </a:r>
          </a:p>
          <a:p>
            <a:pPr marL="0" lvl="0" defTabSz="457200"/>
            <a:r>
              <a:rPr kumimoji="1" lang="ja-JP" altLang="en-US"/>
              <a:t>第 </a:t>
            </a:r>
            <a:r>
              <a:rPr kumimoji="1" lang="en-US" altLang="ja-JP"/>
              <a:t>5 </a:t>
            </a:r>
            <a:r>
              <a:rPr kumimoji="1" lang="ja-JP" altLang="en-US"/>
              <a:t>レベル</a:t>
            </a:r>
          </a:p>
        </p:txBody>
      </p:sp>
      <p:pic>
        <p:nvPicPr>
          <p:cNvPr id="98" name="図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2632212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0" lvl="0" defTabSz="457200"/>
            <a:r>
              <a:rPr kumimoji="1" lang="ja-JP" altLang="en-US"/>
              <a:t>第 </a:t>
            </a:r>
            <a:r>
              <a:rPr kumimoji="1" lang="en-US" altLang="ja-JP"/>
              <a:t>2 </a:t>
            </a:r>
            <a:r>
              <a:rPr kumimoji="1" lang="ja-JP" altLang="en-US"/>
              <a:t>レベル</a:t>
            </a:r>
          </a:p>
          <a:p>
            <a:pPr marL="0" lvl="0" defTabSz="457200"/>
            <a:r>
              <a:rPr kumimoji="1" lang="ja-JP" altLang="en-US"/>
              <a:t>第 </a:t>
            </a:r>
            <a:r>
              <a:rPr kumimoji="1" lang="en-US" altLang="ja-JP"/>
              <a:t>3 </a:t>
            </a:r>
            <a:r>
              <a:rPr kumimoji="1" lang="ja-JP" altLang="en-US"/>
              <a:t>レベル</a:t>
            </a:r>
          </a:p>
          <a:p>
            <a:pPr marL="0" lvl="0" defTabSz="457200"/>
            <a:r>
              <a:rPr kumimoji="1" lang="ja-JP" altLang="en-US"/>
              <a:t>第 </a:t>
            </a:r>
            <a:r>
              <a:rPr kumimoji="1" lang="en-US" altLang="ja-JP"/>
              <a:t>4 </a:t>
            </a:r>
            <a:r>
              <a:rPr kumimoji="1" lang="ja-JP" altLang="en-US"/>
              <a:t>レベル</a:t>
            </a:r>
          </a:p>
          <a:p>
            <a:pPr marL="0" lvl="0" defTabSz="457200"/>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97" name="図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1344441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90801" y="257073"/>
            <a:ext cx="8919900" cy="473142"/>
          </a:xfrm>
          <a:prstGeom prst="rect">
            <a:avLst/>
          </a:prstGeom>
        </p:spPr>
        <p:txBody>
          <a:bodyPr lIns="0" rIns="0" anchor="ctr">
            <a:normAutofit/>
          </a:bodyPr>
          <a:lstStyle>
            <a:lvl1pPr algn="l">
              <a:defRPr sz="1800" b="1">
                <a:solidFill>
                  <a:srgbClr val="7030A0"/>
                </a:solidFill>
                <a:latin typeface="+mj-ea"/>
                <a:ea typeface="+mj-ea"/>
              </a:defRPr>
            </a:lvl1pPr>
          </a:lstStyle>
          <a:p>
            <a:r>
              <a:rPr lang="ja-JP" altLang="en-US"/>
              <a:t>マスタ タイトルの書式設定</a:t>
            </a:r>
          </a:p>
        </p:txBody>
      </p:sp>
    </p:spTree>
    <p:extLst>
      <p:ext uri="{BB962C8B-B14F-4D97-AF65-F5344CB8AC3E}">
        <p14:creationId xmlns:p14="http://schemas.microsoft.com/office/powerpoint/2010/main" val="3091103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90801" y="257073"/>
            <a:ext cx="8919900" cy="473142"/>
          </a:xfrm>
          <a:prstGeom prst="rect">
            <a:avLst/>
          </a:prstGeom>
        </p:spPr>
        <p:txBody>
          <a:bodyPr lIns="0" rIns="0" anchor="ctr">
            <a:normAutofit/>
          </a:bodyPr>
          <a:lstStyle>
            <a:lvl1pPr algn="l">
              <a:defRPr sz="1800" b="1">
                <a:solidFill>
                  <a:srgbClr val="7030A0"/>
                </a:solidFill>
                <a:latin typeface="+mj-ea"/>
                <a:ea typeface="+mj-ea"/>
              </a:defRPr>
            </a:lvl1pPr>
          </a:lstStyle>
          <a:p>
            <a:r>
              <a:rPr lang="ja-JP" altLang="en-US"/>
              <a:t>マスタ タイトルの書式設定</a:t>
            </a:r>
          </a:p>
        </p:txBody>
      </p:sp>
      <p:sp>
        <p:nvSpPr>
          <p:cNvPr id="4" name="Rectangle 26"/>
          <p:cNvSpPr>
            <a:spLocks noGrp="1" noChangeArrowheads="1"/>
          </p:cNvSpPr>
          <p:nvPr>
            <p:ph idx="1" hasCustomPrompt="1"/>
          </p:nvPr>
        </p:nvSpPr>
        <p:spPr bwMode="auto">
          <a:xfrm>
            <a:off x="490800" y="843140"/>
            <a:ext cx="8919900" cy="809015"/>
          </a:xfrm>
          <a:prstGeom prst="rect">
            <a:avLst/>
          </a:prstGeom>
          <a:noFill/>
          <a:ln w="12700">
            <a:noFill/>
            <a:miter lim="800000"/>
            <a:headEnd/>
            <a:tailEnd/>
          </a:ln>
        </p:spPr>
        <p:txBody>
          <a:bodyPr vert="horz" wrap="square" lIns="0" tIns="46800" rIns="90407" bIns="46800" numCol="1" anchor="t" anchorCtr="0" compatLnSpc="1">
            <a:prstTxWarp prst="textNoShape">
              <a:avLst/>
            </a:prstTxWarp>
            <a:noAutofit/>
          </a:bodyPr>
          <a:lstStyle>
            <a:lvl1pPr marL="232171" indent="-232171" algn="l">
              <a:spcBef>
                <a:spcPts val="0"/>
              </a:spcBef>
              <a:buFont typeface="Arial" panose="020B0604020202020204" pitchFamily="34" charset="0"/>
              <a:buChar char="•"/>
              <a:defRPr sz="1200">
                <a:latin typeface="+mj-ea"/>
                <a:ea typeface="+mj-ea"/>
              </a:defRPr>
            </a:lvl1pPr>
          </a:lstStyle>
          <a:p>
            <a:pPr lvl="0"/>
            <a:r>
              <a:rPr lang="en-US" altLang="ja-JP"/>
              <a:t>Click to edit Master text styles</a:t>
            </a:r>
            <a:br>
              <a:rPr lang="en-US" altLang="ja-JP"/>
            </a:br>
            <a:endParaRPr lang="en-US" altLang="ja-JP"/>
          </a:p>
        </p:txBody>
      </p:sp>
    </p:spTree>
    <p:extLst>
      <p:ext uri="{BB962C8B-B14F-4D97-AF65-F5344CB8AC3E}">
        <p14:creationId xmlns:p14="http://schemas.microsoft.com/office/powerpoint/2010/main" val="3418858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374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1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17761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90801" y="257073"/>
            <a:ext cx="8919900" cy="473142"/>
          </a:xfrm>
          <a:prstGeom prst="rect">
            <a:avLst/>
          </a:prstGeom>
        </p:spPr>
        <p:txBody>
          <a:bodyPr lIns="0" rIns="0" anchor="ctr">
            <a:normAutofit/>
          </a:bodyPr>
          <a:lstStyle>
            <a:lvl1pPr algn="l">
              <a:defRPr sz="1800" b="1">
                <a:solidFill>
                  <a:srgbClr val="7030A0"/>
                </a:solidFill>
                <a:latin typeface="+mj-ea"/>
                <a:ea typeface="+mj-ea"/>
              </a:defRPr>
            </a:lvl1pPr>
          </a:lstStyle>
          <a:p>
            <a:r>
              <a:rPr lang="ja-JP" altLang="en-US"/>
              <a:t>マスタ タイトルの書式設定</a:t>
            </a:r>
          </a:p>
        </p:txBody>
      </p:sp>
      <p:sp>
        <p:nvSpPr>
          <p:cNvPr id="4" name="Rectangle 26"/>
          <p:cNvSpPr>
            <a:spLocks noGrp="1" noChangeArrowheads="1"/>
          </p:cNvSpPr>
          <p:nvPr>
            <p:ph idx="1" hasCustomPrompt="1"/>
          </p:nvPr>
        </p:nvSpPr>
        <p:spPr bwMode="auto">
          <a:xfrm>
            <a:off x="490800" y="843140"/>
            <a:ext cx="8919900" cy="809015"/>
          </a:xfrm>
          <a:prstGeom prst="rect">
            <a:avLst/>
          </a:prstGeom>
          <a:noFill/>
          <a:ln w="12700">
            <a:noFill/>
            <a:miter lim="800000"/>
            <a:headEnd/>
            <a:tailEnd/>
          </a:ln>
        </p:spPr>
        <p:txBody>
          <a:bodyPr vert="horz" wrap="square" lIns="0" tIns="46800" rIns="90407" bIns="46800" numCol="1" anchor="t" anchorCtr="0" compatLnSpc="1">
            <a:prstTxWarp prst="textNoShape">
              <a:avLst/>
            </a:prstTxWarp>
            <a:noAutofit/>
          </a:bodyPr>
          <a:lstStyle>
            <a:lvl1pPr marL="232171" indent="-232171" algn="l">
              <a:spcBef>
                <a:spcPts val="0"/>
              </a:spcBef>
              <a:buFont typeface="Arial" panose="020B0604020202020204" pitchFamily="34" charset="0"/>
              <a:buChar char="•"/>
              <a:defRPr sz="1200">
                <a:latin typeface="+mj-ea"/>
                <a:ea typeface="+mj-ea"/>
              </a:defRPr>
            </a:lvl1pPr>
          </a:lstStyle>
          <a:p>
            <a:pPr lvl="0"/>
            <a:r>
              <a:rPr lang="en-US" altLang="ja-JP"/>
              <a:t>Click to edit Master text styles</a:t>
            </a:r>
            <a:br>
              <a:rPr lang="en-US" altLang="ja-JP"/>
            </a:br>
            <a:endParaRPr lang="en-US" altLang="ja-JP"/>
          </a:p>
        </p:txBody>
      </p:sp>
    </p:spTree>
    <p:extLst>
      <p:ext uri="{BB962C8B-B14F-4D97-AF65-F5344CB8AC3E}">
        <p14:creationId xmlns:p14="http://schemas.microsoft.com/office/powerpoint/2010/main" val="23970586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31.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11.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12.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13.xml.rels><?xml version="1.0" encoding="UTF-8" standalone="yes"?>
<Relationships xmlns="http://schemas.openxmlformats.org/package/2006/relationships"><Relationship Id="rId1" Type="http://schemas.openxmlformats.org/officeDocument/2006/relationships/theme" Target="../theme/theme1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4.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5.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6.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3" name="Straight Arrow Connector 2"/>
          <p:cNvCxnSpPr/>
          <p:nvPr/>
        </p:nvCxnSpPr>
        <p:spPr bwMode="auto">
          <a:xfrm>
            <a:off x="1" y="-121024"/>
            <a:ext cx="487364" cy="0"/>
          </a:xfrm>
          <a:prstGeom prst="straightConnector1">
            <a:avLst/>
          </a:prstGeom>
          <a:solidFill>
            <a:schemeClr val="bg1"/>
          </a:solidFill>
          <a:ln w="19050" cap="flat" cmpd="sng" algn="ctr">
            <a:solidFill>
              <a:schemeClr val="tx1"/>
            </a:solidFill>
            <a:prstDash val="solid"/>
            <a:round/>
            <a:headEnd type="arrow"/>
            <a:tailEnd type="arrow"/>
          </a:ln>
          <a:effectLst/>
        </p:spPr>
      </p:cxnSp>
      <p:cxnSp>
        <p:nvCxnSpPr>
          <p:cNvPr id="7" name="Straight Arrow Connector 6"/>
          <p:cNvCxnSpPr/>
          <p:nvPr/>
        </p:nvCxnSpPr>
        <p:spPr bwMode="auto">
          <a:xfrm>
            <a:off x="9412426" y="-121024"/>
            <a:ext cx="487364" cy="0"/>
          </a:xfrm>
          <a:prstGeom prst="straightConnector1">
            <a:avLst/>
          </a:prstGeom>
          <a:solidFill>
            <a:schemeClr val="bg1"/>
          </a:solidFill>
          <a:ln w="19050" cap="flat" cmpd="sng" algn="ctr">
            <a:solidFill>
              <a:schemeClr val="tx1"/>
            </a:solidFill>
            <a:prstDash val="solid"/>
            <a:round/>
            <a:headEnd type="arrow"/>
            <a:tailEnd type="arrow"/>
          </a:ln>
          <a:effectLst/>
        </p:spPr>
      </p:cxnSp>
      <p:sp>
        <p:nvSpPr>
          <p:cNvPr id="9" name="TextBox 8"/>
          <p:cNvSpPr txBox="1"/>
          <p:nvPr/>
        </p:nvSpPr>
        <p:spPr>
          <a:xfrm>
            <a:off x="-98863" y="-490818"/>
            <a:ext cx="530915" cy="300082"/>
          </a:xfrm>
          <a:prstGeom prst="rect">
            <a:avLst/>
          </a:prstGeom>
          <a:noFill/>
        </p:spPr>
        <p:txBody>
          <a:bodyPr wrap="none" rtlCol="0">
            <a:spAutoFit/>
          </a:bodyPr>
          <a:lstStyle/>
          <a:p>
            <a:r>
              <a:rPr kumimoji="1" lang="ja-JP" altLang="en-US" sz="1350" i="0">
                <a:latin typeface="+mj-ea"/>
                <a:ea typeface="+mj-ea"/>
              </a:rPr>
              <a:t>余白</a:t>
            </a:r>
          </a:p>
        </p:txBody>
      </p:sp>
      <p:sp>
        <p:nvSpPr>
          <p:cNvPr id="11" name="TextBox 10"/>
          <p:cNvSpPr txBox="1"/>
          <p:nvPr/>
        </p:nvSpPr>
        <p:spPr>
          <a:xfrm>
            <a:off x="9310373" y="-490818"/>
            <a:ext cx="530915" cy="300082"/>
          </a:xfrm>
          <a:prstGeom prst="rect">
            <a:avLst/>
          </a:prstGeom>
          <a:noFill/>
        </p:spPr>
        <p:txBody>
          <a:bodyPr wrap="none" rtlCol="0">
            <a:spAutoFit/>
          </a:bodyPr>
          <a:lstStyle/>
          <a:p>
            <a:r>
              <a:rPr kumimoji="1" lang="ja-JP" altLang="en-US" sz="1350" i="0">
                <a:latin typeface="+mj-ea"/>
                <a:ea typeface="+mj-ea"/>
              </a:rPr>
              <a:t>余白</a:t>
            </a:r>
          </a:p>
        </p:txBody>
      </p:sp>
      <p:cxnSp>
        <p:nvCxnSpPr>
          <p:cNvPr id="12" name="Straight Arrow Connector 11"/>
          <p:cNvCxnSpPr/>
          <p:nvPr/>
        </p:nvCxnSpPr>
        <p:spPr bwMode="auto">
          <a:xfrm>
            <a:off x="1" y="6971309"/>
            <a:ext cx="487364" cy="0"/>
          </a:xfrm>
          <a:prstGeom prst="straightConnector1">
            <a:avLst/>
          </a:prstGeom>
          <a:solidFill>
            <a:schemeClr val="bg1"/>
          </a:solidFill>
          <a:ln w="19050" cap="flat" cmpd="sng" algn="ctr">
            <a:solidFill>
              <a:schemeClr val="tx1"/>
            </a:solidFill>
            <a:prstDash val="solid"/>
            <a:round/>
            <a:headEnd type="arrow"/>
            <a:tailEnd type="arrow"/>
          </a:ln>
          <a:effectLst/>
        </p:spPr>
      </p:cxnSp>
      <p:cxnSp>
        <p:nvCxnSpPr>
          <p:cNvPr id="14" name="Straight Arrow Connector 13"/>
          <p:cNvCxnSpPr/>
          <p:nvPr/>
        </p:nvCxnSpPr>
        <p:spPr bwMode="auto">
          <a:xfrm>
            <a:off x="9412426" y="6971309"/>
            <a:ext cx="487364" cy="0"/>
          </a:xfrm>
          <a:prstGeom prst="straightConnector1">
            <a:avLst/>
          </a:prstGeom>
          <a:solidFill>
            <a:schemeClr val="bg1"/>
          </a:solidFill>
          <a:ln w="19050" cap="flat" cmpd="sng" algn="ctr">
            <a:solidFill>
              <a:schemeClr val="tx1"/>
            </a:solidFill>
            <a:prstDash val="solid"/>
            <a:round/>
            <a:headEnd type="arrow"/>
            <a:tailEnd type="arrow"/>
          </a:ln>
          <a:effectLst/>
        </p:spPr>
      </p:cxnSp>
      <p:sp>
        <p:nvSpPr>
          <p:cNvPr id="15" name="TextBox 14"/>
          <p:cNvSpPr txBox="1"/>
          <p:nvPr/>
        </p:nvSpPr>
        <p:spPr>
          <a:xfrm>
            <a:off x="-57588" y="7012043"/>
            <a:ext cx="530915" cy="300082"/>
          </a:xfrm>
          <a:prstGeom prst="rect">
            <a:avLst/>
          </a:prstGeom>
          <a:noFill/>
        </p:spPr>
        <p:txBody>
          <a:bodyPr wrap="none" rtlCol="0">
            <a:spAutoFit/>
          </a:bodyPr>
          <a:lstStyle/>
          <a:p>
            <a:r>
              <a:rPr kumimoji="1" lang="ja-JP" altLang="en-US" sz="1350" i="0">
                <a:latin typeface="+mj-ea"/>
                <a:ea typeface="+mj-ea"/>
              </a:rPr>
              <a:t>余白</a:t>
            </a:r>
          </a:p>
        </p:txBody>
      </p:sp>
      <p:sp>
        <p:nvSpPr>
          <p:cNvPr id="16" name="TextBox 15"/>
          <p:cNvSpPr txBox="1"/>
          <p:nvPr/>
        </p:nvSpPr>
        <p:spPr>
          <a:xfrm>
            <a:off x="9351648" y="7012043"/>
            <a:ext cx="530915" cy="300082"/>
          </a:xfrm>
          <a:prstGeom prst="rect">
            <a:avLst/>
          </a:prstGeom>
          <a:noFill/>
        </p:spPr>
        <p:txBody>
          <a:bodyPr wrap="none" rtlCol="0">
            <a:spAutoFit/>
          </a:bodyPr>
          <a:lstStyle/>
          <a:p>
            <a:r>
              <a:rPr kumimoji="1" lang="ja-JP" altLang="en-US" sz="1350" i="0">
                <a:latin typeface="+mj-ea"/>
                <a:ea typeface="+mj-ea"/>
              </a:rPr>
              <a:t>余白</a:t>
            </a:r>
          </a:p>
        </p:txBody>
      </p:sp>
    </p:spTree>
    <p:extLst>
      <p:ext uri="{BB962C8B-B14F-4D97-AF65-F5344CB8AC3E}">
        <p14:creationId xmlns:p14="http://schemas.microsoft.com/office/powerpoint/2010/main" val="1425734149"/>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8" r:id="rId3"/>
    <p:sldLayoutId id="2147483790" r:id="rId4"/>
  </p:sldLayoutIdLst>
  <p:hf hdr="0" ftr="0" dt="0"/>
  <p:txStyles>
    <p:titleStyle>
      <a:lvl1pPr algn="ctr" defTabSz="571409" rtl="0" eaLnBrk="0" fontAlgn="base" hangingPunct="0">
        <a:spcBef>
          <a:spcPct val="0"/>
        </a:spcBef>
        <a:spcAft>
          <a:spcPct val="0"/>
        </a:spcAft>
        <a:defRPr sz="1200">
          <a:solidFill>
            <a:schemeClr val="bg1"/>
          </a:solidFill>
          <a:latin typeface="+mj-ea"/>
          <a:ea typeface="+mj-ea"/>
          <a:cs typeface="+mj-cs"/>
        </a:defRPr>
      </a:lvl1pPr>
      <a:lvl2pPr algn="ctr" defTabSz="571409" rtl="0" eaLnBrk="0" fontAlgn="base" hangingPunct="0">
        <a:spcBef>
          <a:spcPct val="0"/>
        </a:spcBef>
        <a:spcAft>
          <a:spcPct val="0"/>
        </a:spcAft>
        <a:defRPr sz="1200">
          <a:solidFill>
            <a:schemeClr val="bg1"/>
          </a:solidFill>
          <a:latin typeface="Calibri" pitchFamily="34" charset="0"/>
          <a:ea typeface="ＭＳ Ｐゴシック" pitchFamily="50" charset="-128"/>
        </a:defRPr>
      </a:lvl2pPr>
      <a:lvl3pPr algn="ctr" defTabSz="571409" rtl="0" eaLnBrk="0" fontAlgn="base" hangingPunct="0">
        <a:spcBef>
          <a:spcPct val="0"/>
        </a:spcBef>
        <a:spcAft>
          <a:spcPct val="0"/>
        </a:spcAft>
        <a:defRPr sz="1200">
          <a:solidFill>
            <a:schemeClr val="bg1"/>
          </a:solidFill>
          <a:latin typeface="Calibri" pitchFamily="34" charset="0"/>
          <a:ea typeface="ＭＳ Ｐゴシック" pitchFamily="50" charset="-128"/>
        </a:defRPr>
      </a:lvl3pPr>
      <a:lvl4pPr algn="ctr" defTabSz="571409" rtl="0" eaLnBrk="0" fontAlgn="base" hangingPunct="0">
        <a:spcBef>
          <a:spcPct val="0"/>
        </a:spcBef>
        <a:spcAft>
          <a:spcPct val="0"/>
        </a:spcAft>
        <a:defRPr sz="1200">
          <a:solidFill>
            <a:schemeClr val="bg1"/>
          </a:solidFill>
          <a:latin typeface="Calibri" pitchFamily="34" charset="0"/>
          <a:ea typeface="ＭＳ Ｐゴシック" pitchFamily="50" charset="-128"/>
        </a:defRPr>
      </a:lvl4pPr>
      <a:lvl5pPr algn="ctr" defTabSz="571409" rtl="0" eaLnBrk="0" fontAlgn="base" hangingPunct="0">
        <a:spcBef>
          <a:spcPct val="0"/>
        </a:spcBef>
        <a:spcAft>
          <a:spcPct val="0"/>
        </a:spcAft>
        <a:defRPr sz="1200">
          <a:solidFill>
            <a:schemeClr val="bg1"/>
          </a:solidFill>
          <a:latin typeface="Calibri" pitchFamily="34" charset="0"/>
          <a:ea typeface="ＭＳ Ｐゴシック" pitchFamily="50" charset="-128"/>
        </a:defRPr>
      </a:lvl5pPr>
      <a:lvl6pPr marL="342845" algn="ctr" defTabSz="571409" rtl="0" fontAlgn="base">
        <a:spcBef>
          <a:spcPct val="0"/>
        </a:spcBef>
        <a:spcAft>
          <a:spcPct val="0"/>
        </a:spcAft>
        <a:defRPr>
          <a:solidFill>
            <a:schemeClr val="bg1"/>
          </a:solidFill>
          <a:latin typeface="ＭＳ Ｐゴシック" pitchFamily="50" charset="-128"/>
          <a:ea typeface="ＭＳ Ｐゴシック" pitchFamily="50" charset="-128"/>
        </a:defRPr>
      </a:lvl6pPr>
      <a:lvl7pPr marL="685689" algn="ctr" defTabSz="571409" rtl="0" fontAlgn="base">
        <a:spcBef>
          <a:spcPct val="0"/>
        </a:spcBef>
        <a:spcAft>
          <a:spcPct val="0"/>
        </a:spcAft>
        <a:defRPr>
          <a:solidFill>
            <a:schemeClr val="bg1"/>
          </a:solidFill>
          <a:latin typeface="ＭＳ Ｐゴシック" pitchFamily="50" charset="-128"/>
          <a:ea typeface="ＭＳ Ｐゴシック" pitchFamily="50" charset="-128"/>
        </a:defRPr>
      </a:lvl7pPr>
      <a:lvl8pPr marL="1028535" algn="ctr" defTabSz="571409" rtl="0" fontAlgn="base">
        <a:spcBef>
          <a:spcPct val="0"/>
        </a:spcBef>
        <a:spcAft>
          <a:spcPct val="0"/>
        </a:spcAft>
        <a:defRPr>
          <a:solidFill>
            <a:schemeClr val="bg1"/>
          </a:solidFill>
          <a:latin typeface="ＭＳ Ｐゴシック" pitchFamily="50" charset="-128"/>
          <a:ea typeface="ＭＳ Ｐゴシック" pitchFamily="50" charset="-128"/>
        </a:defRPr>
      </a:lvl8pPr>
      <a:lvl9pPr marL="1371379" algn="ctr" defTabSz="571409" rtl="0" fontAlgn="base">
        <a:spcBef>
          <a:spcPct val="0"/>
        </a:spcBef>
        <a:spcAft>
          <a:spcPct val="0"/>
        </a:spcAft>
        <a:defRPr>
          <a:solidFill>
            <a:schemeClr val="bg1"/>
          </a:solidFill>
          <a:latin typeface="ＭＳ Ｐゴシック" pitchFamily="50" charset="-128"/>
          <a:ea typeface="ＭＳ Ｐゴシック" pitchFamily="50" charset="-128"/>
        </a:defRPr>
      </a:lvl9pPr>
    </p:titleStyle>
    <p:bodyStyle>
      <a:lvl1pPr marL="0" indent="0" algn="l" rtl="0" eaLnBrk="0" fontAlgn="base" hangingPunct="0">
        <a:spcBef>
          <a:spcPct val="20000"/>
        </a:spcBef>
        <a:spcAft>
          <a:spcPct val="0"/>
        </a:spcAft>
        <a:defRPr kumimoji="1" sz="1050">
          <a:solidFill>
            <a:schemeClr val="tx1"/>
          </a:solidFill>
          <a:latin typeface="+mj-ea"/>
          <a:ea typeface="+mj-ea"/>
          <a:cs typeface="+mn-cs"/>
        </a:defRPr>
      </a:lvl1pPr>
      <a:lvl2pPr marL="573789" indent="-214278" algn="l" rtl="0" eaLnBrk="0" fontAlgn="base" hangingPunct="0">
        <a:spcBef>
          <a:spcPct val="20000"/>
        </a:spcBef>
        <a:spcAft>
          <a:spcPct val="0"/>
        </a:spcAft>
        <a:buChar char="–"/>
        <a:defRPr kumimoji="1" sz="2100">
          <a:solidFill>
            <a:schemeClr val="tx1"/>
          </a:solidFill>
          <a:latin typeface="Times New Roman" pitchFamily="18" charset="0"/>
          <a:ea typeface="+mn-ea"/>
        </a:defRPr>
      </a:lvl2pPr>
      <a:lvl3pPr marL="888064" indent="-171422" algn="l" rtl="0" eaLnBrk="0" fontAlgn="base" hangingPunct="0">
        <a:spcBef>
          <a:spcPct val="20000"/>
        </a:spcBef>
        <a:spcAft>
          <a:spcPct val="0"/>
        </a:spcAft>
        <a:buChar char="•"/>
        <a:defRPr kumimoji="1" sz="1800">
          <a:solidFill>
            <a:schemeClr val="tx1"/>
          </a:solidFill>
          <a:latin typeface="Times New Roman" pitchFamily="18" charset="0"/>
          <a:ea typeface="+mn-ea"/>
        </a:defRPr>
      </a:lvl3pPr>
      <a:lvl4pPr marL="1202338" indent="-171422" algn="l" rtl="0" eaLnBrk="0" fontAlgn="base" hangingPunct="0">
        <a:spcBef>
          <a:spcPct val="20000"/>
        </a:spcBef>
        <a:spcAft>
          <a:spcPct val="0"/>
        </a:spcAft>
        <a:buChar char="–"/>
        <a:defRPr kumimoji="1" sz="1500">
          <a:solidFill>
            <a:schemeClr val="tx1"/>
          </a:solidFill>
          <a:latin typeface="Times New Roman" pitchFamily="18" charset="0"/>
          <a:ea typeface="+mn-ea"/>
        </a:defRPr>
      </a:lvl4pPr>
      <a:lvl5pPr marL="1542801" indent="-172613" algn="l" rtl="0" eaLnBrk="0" fontAlgn="base" hangingPunct="0">
        <a:spcBef>
          <a:spcPct val="20000"/>
        </a:spcBef>
        <a:spcAft>
          <a:spcPct val="0"/>
        </a:spcAft>
        <a:buChar char="»"/>
        <a:defRPr kumimoji="1" sz="1500">
          <a:solidFill>
            <a:schemeClr val="tx1"/>
          </a:solidFill>
          <a:latin typeface="Times New Roman" pitchFamily="18" charset="0"/>
          <a:ea typeface="+mn-ea"/>
        </a:defRPr>
      </a:lvl5pPr>
      <a:lvl6pPr marL="1885647" indent="-171422" algn="l" rtl="0" fontAlgn="base">
        <a:spcBef>
          <a:spcPct val="20000"/>
        </a:spcBef>
        <a:spcAft>
          <a:spcPct val="0"/>
        </a:spcAft>
        <a:buChar char="»"/>
        <a:defRPr kumimoji="1" sz="1500">
          <a:solidFill>
            <a:schemeClr val="tx1"/>
          </a:solidFill>
          <a:latin typeface="Times New Roman" pitchFamily="18" charset="0"/>
          <a:ea typeface="+mn-ea"/>
        </a:defRPr>
      </a:lvl6pPr>
      <a:lvl7pPr marL="2228492" indent="-171422" algn="l" rtl="0" fontAlgn="base">
        <a:spcBef>
          <a:spcPct val="20000"/>
        </a:spcBef>
        <a:spcAft>
          <a:spcPct val="0"/>
        </a:spcAft>
        <a:buChar char="»"/>
        <a:defRPr kumimoji="1" sz="1500">
          <a:solidFill>
            <a:schemeClr val="tx1"/>
          </a:solidFill>
          <a:latin typeface="Times New Roman" pitchFamily="18" charset="0"/>
          <a:ea typeface="+mn-ea"/>
        </a:defRPr>
      </a:lvl7pPr>
      <a:lvl8pPr marL="2571336" indent="-171422" algn="l" rtl="0" fontAlgn="base">
        <a:spcBef>
          <a:spcPct val="20000"/>
        </a:spcBef>
        <a:spcAft>
          <a:spcPct val="0"/>
        </a:spcAft>
        <a:buChar char="»"/>
        <a:defRPr kumimoji="1" sz="1500">
          <a:solidFill>
            <a:schemeClr val="tx1"/>
          </a:solidFill>
          <a:latin typeface="Times New Roman" pitchFamily="18" charset="0"/>
          <a:ea typeface="+mn-ea"/>
        </a:defRPr>
      </a:lvl8pPr>
      <a:lvl9pPr marL="2914180" indent="-171422" algn="l" rtl="0" fontAlgn="base">
        <a:spcBef>
          <a:spcPct val="20000"/>
        </a:spcBef>
        <a:spcAft>
          <a:spcPct val="0"/>
        </a:spcAft>
        <a:buChar char="»"/>
        <a:defRPr kumimoji="1" sz="1500">
          <a:solidFill>
            <a:schemeClr val="tx1"/>
          </a:solidFill>
          <a:latin typeface="Times New Roman" pitchFamily="18" charset="0"/>
          <a:ea typeface="+mn-ea"/>
        </a:defRPr>
      </a:lvl9pPr>
    </p:bodyStyle>
    <p:otherStyle>
      <a:defPPr>
        <a:defRPr lang="ja-JP"/>
      </a:defPPr>
      <a:lvl1pPr marL="0" algn="l" defTabSz="685689" rtl="0" eaLnBrk="1" latinLnBrk="0" hangingPunct="1">
        <a:defRPr kumimoji="1" sz="1350" kern="1200">
          <a:solidFill>
            <a:schemeClr val="tx1"/>
          </a:solidFill>
          <a:latin typeface="+mn-lt"/>
          <a:ea typeface="+mn-ea"/>
          <a:cs typeface="+mn-cs"/>
        </a:defRPr>
      </a:lvl1pPr>
      <a:lvl2pPr marL="342845" algn="l" defTabSz="685689" rtl="0" eaLnBrk="1" latinLnBrk="0" hangingPunct="1">
        <a:defRPr kumimoji="1" sz="1350" kern="1200">
          <a:solidFill>
            <a:schemeClr val="tx1"/>
          </a:solidFill>
          <a:latin typeface="+mn-lt"/>
          <a:ea typeface="+mn-ea"/>
          <a:cs typeface="+mn-cs"/>
        </a:defRPr>
      </a:lvl2pPr>
      <a:lvl3pPr marL="685689" algn="l" defTabSz="685689" rtl="0" eaLnBrk="1" latinLnBrk="0" hangingPunct="1">
        <a:defRPr kumimoji="1" sz="1350" kern="1200">
          <a:solidFill>
            <a:schemeClr val="tx1"/>
          </a:solidFill>
          <a:latin typeface="+mn-lt"/>
          <a:ea typeface="+mn-ea"/>
          <a:cs typeface="+mn-cs"/>
        </a:defRPr>
      </a:lvl3pPr>
      <a:lvl4pPr marL="1028535" algn="l" defTabSz="685689" rtl="0" eaLnBrk="1" latinLnBrk="0" hangingPunct="1">
        <a:defRPr kumimoji="1" sz="1350" kern="1200">
          <a:solidFill>
            <a:schemeClr val="tx1"/>
          </a:solidFill>
          <a:latin typeface="+mn-lt"/>
          <a:ea typeface="+mn-ea"/>
          <a:cs typeface="+mn-cs"/>
        </a:defRPr>
      </a:lvl4pPr>
      <a:lvl5pPr marL="1371379" algn="l" defTabSz="685689" rtl="0" eaLnBrk="1" latinLnBrk="0" hangingPunct="1">
        <a:defRPr kumimoji="1" sz="1350" kern="1200">
          <a:solidFill>
            <a:schemeClr val="tx1"/>
          </a:solidFill>
          <a:latin typeface="+mn-lt"/>
          <a:ea typeface="+mn-ea"/>
          <a:cs typeface="+mn-cs"/>
        </a:defRPr>
      </a:lvl5pPr>
      <a:lvl6pPr marL="1714223" algn="l" defTabSz="685689" rtl="0" eaLnBrk="1" latinLnBrk="0" hangingPunct="1">
        <a:defRPr kumimoji="1" sz="1350" kern="1200">
          <a:solidFill>
            <a:schemeClr val="tx1"/>
          </a:solidFill>
          <a:latin typeface="+mn-lt"/>
          <a:ea typeface="+mn-ea"/>
          <a:cs typeface="+mn-cs"/>
        </a:defRPr>
      </a:lvl6pPr>
      <a:lvl7pPr marL="2057068" algn="l" defTabSz="685689" rtl="0" eaLnBrk="1" latinLnBrk="0" hangingPunct="1">
        <a:defRPr kumimoji="1" sz="1350" kern="1200">
          <a:solidFill>
            <a:schemeClr val="tx1"/>
          </a:solidFill>
          <a:latin typeface="+mn-lt"/>
          <a:ea typeface="+mn-ea"/>
          <a:cs typeface="+mn-cs"/>
        </a:defRPr>
      </a:lvl7pPr>
      <a:lvl8pPr marL="2399914" algn="l" defTabSz="685689" rtl="0" eaLnBrk="1" latinLnBrk="0" hangingPunct="1">
        <a:defRPr kumimoji="1" sz="1350" kern="1200">
          <a:solidFill>
            <a:schemeClr val="tx1"/>
          </a:solidFill>
          <a:latin typeface="+mn-lt"/>
          <a:ea typeface="+mn-ea"/>
          <a:cs typeface="+mn-cs"/>
        </a:defRPr>
      </a:lvl8pPr>
      <a:lvl9pPr marL="2742757" algn="l" defTabSz="685689" rtl="0" eaLnBrk="1" latinLnBrk="0" hangingPunct="1">
        <a:defRPr kumimoji="1"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3" name="Straight Arrow Connector 2"/>
          <p:cNvCxnSpPr/>
          <p:nvPr/>
        </p:nvCxnSpPr>
        <p:spPr bwMode="auto">
          <a:xfrm>
            <a:off x="2" y="-121024"/>
            <a:ext cx="487364" cy="0"/>
          </a:xfrm>
          <a:prstGeom prst="straightConnector1">
            <a:avLst/>
          </a:prstGeom>
          <a:solidFill>
            <a:schemeClr val="bg1"/>
          </a:solidFill>
          <a:ln w="19050" cap="flat" cmpd="sng" algn="ctr">
            <a:solidFill>
              <a:schemeClr val="tx1"/>
            </a:solidFill>
            <a:prstDash val="solid"/>
            <a:round/>
            <a:headEnd type="arrow"/>
            <a:tailEnd type="arrow"/>
          </a:ln>
          <a:effectLst/>
        </p:spPr>
      </p:cxnSp>
      <p:cxnSp>
        <p:nvCxnSpPr>
          <p:cNvPr id="7" name="Straight Arrow Connector 6"/>
          <p:cNvCxnSpPr/>
          <p:nvPr/>
        </p:nvCxnSpPr>
        <p:spPr bwMode="auto">
          <a:xfrm>
            <a:off x="9412426" y="-121024"/>
            <a:ext cx="487364" cy="0"/>
          </a:xfrm>
          <a:prstGeom prst="straightConnector1">
            <a:avLst/>
          </a:prstGeom>
          <a:solidFill>
            <a:schemeClr val="bg1"/>
          </a:solidFill>
          <a:ln w="19050" cap="flat" cmpd="sng" algn="ctr">
            <a:solidFill>
              <a:schemeClr val="tx1"/>
            </a:solidFill>
            <a:prstDash val="solid"/>
            <a:round/>
            <a:headEnd type="arrow"/>
            <a:tailEnd type="arrow"/>
          </a:ln>
          <a:effectLst/>
        </p:spPr>
      </p:cxnSp>
      <p:sp>
        <p:nvSpPr>
          <p:cNvPr id="9" name="TextBox 8"/>
          <p:cNvSpPr txBox="1"/>
          <p:nvPr/>
        </p:nvSpPr>
        <p:spPr>
          <a:xfrm>
            <a:off x="-98861" y="-490818"/>
            <a:ext cx="530915" cy="300082"/>
          </a:xfrm>
          <a:prstGeom prst="rect">
            <a:avLst/>
          </a:prstGeom>
          <a:noFill/>
        </p:spPr>
        <p:txBody>
          <a:bodyPr wrap="none" rtlCol="0">
            <a:spAutoFit/>
          </a:bodyPr>
          <a:lstStyle/>
          <a:p>
            <a:r>
              <a:rPr kumimoji="1" lang="ja-JP" altLang="en-US" sz="1350" i="0">
                <a:latin typeface="+mj-ea"/>
                <a:ea typeface="+mj-ea"/>
              </a:rPr>
              <a:t>余白</a:t>
            </a:r>
          </a:p>
        </p:txBody>
      </p:sp>
      <p:sp>
        <p:nvSpPr>
          <p:cNvPr id="11" name="TextBox 10"/>
          <p:cNvSpPr txBox="1"/>
          <p:nvPr/>
        </p:nvSpPr>
        <p:spPr>
          <a:xfrm>
            <a:off x="9310374" y="-490818"/>
            <a:ext cx="530915" cy="300082"/>
          </a:xfrm>
          <a:prstGeom prst="rect">
            <a:avLst/>
          </a:prstGeom>
          <a:noFill/>
        </p:spPr>
        <p:txBody>
          <a:bodyPr wrap="none" rtlCol="0">
            <a:spAutoFit/>
          </a:bodyPr>
          <a:lstStyle/>
          <a:p>
            <a:r>
              <a:rPr kumimoji="1" lang="ja-JP" altLang="en-US" sz="1350" i="0">
                <a:latin typeface="+mj-ea"/>
                <a:ea typeface="+mj-ea"/>
              </a:rPr>
              <a:t>余白</a:t>
            </a:r>
          </a:p>
        </p:txBody>
      </p:sp>
      <p:cxnSp>
        <p:nvCxnSpPr>
          <p:cNvPr id="12" name="Straight Arrow Connector 11"/>
          <p:cNvCxnSpPr/>
          <p:nvPr/>
        </p:nvCxnSpPr>
        <p:spPr bwMode="auto">
          <a:xfrm>
            <a:off x="2" y="6971309"/>
            <a:ext cx="487364" cy="0"/>
          </a:xfrm>
          <a:prstGeom prst="straightConnector1">
            <a:avLst/>
          </a:prstGeom>
          <a:solidFill>
            <a:schemeClr val="bg1"/>
          </a:solidFill>
          <a:ln w="19050" cap="flat" cmpd="sng" algn="ctr">
            <a:solidFill>
              <a:schemeClr val="tx1"/>
            </a:solidFill>
            <a:prstDash val="solid"/>
            <a:round/>
            <a:headEnd type="arrow"/>
            <a:tailEnd type="arrow"/>
          </a:ln>
          <a:effectLst/>
        </p:spPr>
      </p:cxnSp>
      <p:cxnSp>
        <p:nvCxnSpPr>
          <p:cNvPr id="14" name="Straight Arrow Connector 13"/>
          <p:cNvCxnSpPr/>
          <p:nvPr/>
        </p:nvCxnSpPr>
        <p:spPr bwMode="auto">
          <a:xfrm>
            <a:off x="9412426" y="6971309"/>
            <a:ext cx="487364" cy="0"/>
          </a:xfrm>
          <a:prstGeom prst="straightConnector1">
            <a:avLst/>
          </a:prstGeom>
          <a:solidFill>
            <a:schemeClr val="bg1"/>
          </a:solidFill>
          <a:ln w="19050" cap="flat" cmpd="sng" algn="ctr">
            <a:solidFill>
              <a:schemeClr val="tx1"/>
            </a:solidFill>
            <a:prstDash val="solid"/>
            <a:round/>
            <a:headEnd type="arrow"/>
            <a:tailEnd type="arrow"/>
          </a:ln>
          <a:effectLst/>
        </p:spPr>
      </p:cxnSp>
      <p:sp>
        <p:nvSpPr>
          <p:cNvPr id="15" name="TextBox 14"/>
          <p:cNvSpPr txBox="1"/>
          <p:nvPr/>
        </p:nvSpPr>
        <p:spPr>
          <a:xfrm>
            <a:off x="-57586" y="7012043"/>
            <a:ext cx="530915" cy="300082"/>
          </a:xfrm>
          <a:prstGeom prst="rect">
            <a:avLst/>
          </a:prstGeom>
          <a:noFill/>
        </p:spPr>
        <p:txBody>
          <a:bodyPr wrap="none" rtlCol="0">
            <a:spAutoFit/>
          </a:bodyPr>
          <a:lstStyle/>
          <a:p>
            <a:r>
              <a:rPr kumimoji="1" lang="ja-JP" altLang="en-US" sz="1350" i="0">
                <a:latin typeface="+mj-ea"/>
                <a:ea typeface="+mj-ea"/>
              </a:rPr>
              <a:t>余白</a:t>
            </a:r>
          </a:p>
        </p:txBody>
      </p:sp>
      <p:sp>
        <p:nvSpPr>
          <p:cNvPr id="16" name="TextBox 15"/>
          <p:cNvSpPr txBox="1"/>
          <p:nvPr/>
        </p:nvSpPr>
        <p:spPr>
          <a:xfrm>
            <a:off x="9351649" y="7012043"/>
            <a:ext cx="530915" cy="300082"/>
          </a:xfrm>
          <a:prstGeom prst="rect">
            <a:avLst/>
          </a:prstGeom>
          <a:noFill/>
        </p:spPr>
        <p:txBody>
          <a:bodyPr wrap="none" rtlCol="0">
            <a:spAutoFit/>
          </a:bodyPr>
          <a:lstStyle/>
          <a:p>
            <a:r>
              <a:rPr kumimoji="1" lang="ja-JP" altLang="en-US" sz="1350" i="0">
                <a:latin typeface="+mj-ea"/>
                <a:ea typeface="+mj-ea"/>
              </a:rPr>
              <a:t>余白</a:t>
            </a:r>
          </a:p>
        </p:txBody>
      </p:sp>
    </p:spTree>
    <p:extLst>
      <p:ext uri="{BB962C8B-B14F-4D97-AF65-F5344CB8AC3E}">
        <p14:creationId xmlns:p14="http://schemas.microsoft.com/office/powerpoint/2010/main" val="788633924"/>
      </p:ext>
    </p:extLst>
  </p:cSld>
  <p:clrMap bg1="lt1" tx1="dk1" bg2="lt2" tx2="dk2" accent1="accent1" accent2="accent2" accent3="accent3" accent4="accent4" accent5="accent5" accent6="accent6" hlink="hlink" folHlink="folHlink"/>
  <p:sldLayoutIdLst>
    <p:sldLayoutId id="2147484652" r:id="rId1"/>
  </p:sldLayoutIdLst>
  <p:hf hdr="0" ftr="0" dt="0"/>
  <p:txStyles>
    <p:titleStyle>
      <a:lvl1pPr algn="ctr" defTabSz="571385" rtl="0" eaLnBrk="0" fontAlgn="base" hangingPunct="0">
        <a:spcBef>
          <a:spcPct val="0"/>
        </a:spcBef>
        <a:spcAft>
          <a:spcPct val="0"/>
        </a:spcAft>
        <a:defRPr sz="1200">
          <a:solidFill>
            <a:schemeClr val="bg1"/>
          </a:solidFill>
          <a:latin typeface="+mj-ea"/>
          <a:ea typeface="+mj-ea"/>
          <a:cs typeface="+mj-cs"/>
        </a:defRPr>
      </a:lvl1pPr>
      <a:lvl2pPr algn="ctr" defTabSz="571385" rtl="0" eaLnBrk="0" fontAlgn="base" hangingPunct="0">
        <a:spcBef>
          <a:spcPct val="0"/>
        </a:spcBef>
        <a:spcAft>
          <a:spcPct val="0"/>
        </a:spcAft>
        <a:defRPr sz="1200">
          <a:solidFill>
            <a:schemeClr val="bg1"/>
          </a:solidFill>
          <a:latin typeface="Calibri" pitchFamily="34" charset="0"/>
          <a:ea typeface="ＭＳ Ｐゴシック" pitchFamily="50" charset="-128"/>
        </a:defRPr>
      </a:lvl2pPr>
      <a:lvl3pPr algn="ctr" defTabSz="571385" rtl="0" eaLnBrk="0" fontAlgn="base" hangingPunct="0">
        <a:spcBef>
          <a:spcPct val="0"/>
        </a:spcBef>
        <a:spcAft>
          <a:spcPct val="0"/>
        </a:spcAft>
        <a:defRPr sz="1200">
          <a:solidFill>
            <a:schemeClr val="bg1"/>
          </a:solidFill>
          <a:latin typeface="Calibri" pitchFamily="34" charset="0"/>
          <a:ea typeface="ＭＳ Ｐゴシック" pitchFamily="50" charset="-128"/>
        </a:defRPr>
      </a:lvl3pPr>
      <a:lvl4pPr algn="ctr" defTabSz="571385" rtl="0" eaLnBrk="0" fontAlgn="base" hangingPunct="0">
        <a:spcBef>
          <a:spcPct val="0"/>
        </a:spcBef>
        <a:spcAft>
          <a:spcPct val="0"/>
        </a:spcAft>
        <a:defRPr sz="1200">
          <a:solidFill>
            <a:schemeClr val="bg1"/>
          </a:solidFill>
          <a:latin typeface="Calibri" pitchFamily="34" charset="0"/>
          <a:ea typeface="ＭＳ Ｐゴシック" pitchFamily="50" charset="-128"/>
        </a:defRPr>
      </a:lvl4pPr>
      <a:lvl5pPr algn="ctr" defTabSz="571385" rtl="0" eaLnBrk="0" fontAlgn="base" hangingPunct="0">
        <a:spcBef>
          <a:spcPct val="0"/>
        </a:spcBef>
        <a:spcAft>
          <a:spcPct val="0"/>
        </a:spcAft>
        <a:defRPr sz="1200">
          <a:solidFill>
            <a:schemeClr val="bg1"/>
          </a:solidFill>
          <a:latin typeface="Calibri" pitchFamily="34" charset="0"/>
          <a:ea typeface="ＭＳ Ｐゴシック" pitchFamily="50" charset="-128"/>
        </a:defRPr>
      </a:lvl5pPr>
      <a:lvl6pPr marL="342830" algn="ctr" defTabSz="571385" rtl="0" fontAlgn="base">
        <a:spcBef>
          <a:spcPct val="0"/>
        </a:spcBef>
        <a:spcAft>
          <a:spcPct val="0"/>
        </a:spcAft>
        <a:defRPr>
          <a:solidFill>
            <a:schemeClr val="bg1"/>
          </a:solidFill>
          <a:latin typeface="ＭＳ Ｐゴシック" pitchFamily="50" charset="-128"/>
          <a:ea typeface="ＭＳ Ｐゴシック" pitchFamily="50" charset="-128"/>
        </a:defRPr>
      </a:lvl6pPr>
      <a:lvl7pPr marL="685660" algn="ctr" defTabSz="571385" rtl="0" fontAlgn="base">
        <a:spcBef>
          <a:spcPct val="0"/>
        </a:spcBef>
        <a:spcAft>
          <a:spcPct val="0"/>
        </a:spcAft>
        <a:defRPr>
          <a:solidFill>
            <a:schemeClr val="bg1"/>
          </a:solidFill>
          <a:latin typeface="ＭＳ Ｐゴシック" pitchFamily="50" charset="-128"/>
          <a:ea typeface="ＭＳ Ｐゴシック" pitchFamily="50" charset="-128"/>
        </a:defRPr>
      </a:lvl7pPr>
      <a:lvl8pPr marL="1028492" algn="ctr" defTabSz="571385" rtl="0" fontAlgn="base">
        <a:spcBef>
          <a:spcPct val="0"/>
        </a:spcBef>
        <a:spcAft>
          <a:spcPct val="0"/>
        </a:spcAft>
        <a:defRPr>
          <a:solidFill>
            <a:schemeClr val="bg1"/>
          </a:solidFill>
          <a:latin typeface="ＭＳ Ｐゴシック" pitchFamily="50" charset="-128"/>
          <a:ea typeface="ＭＳ Ｐゴシック" pitchFamily="50" charset="-128"/>
        </a:defRPr>
      </a:lvl8pPr>
      <a:lvl9pPr marL="1371322" algn="ctr" defTabSz="571385" rtl="0" fontAlgn="base">
        <a:spcBef>
          <a:spcPct val="0"/>
        </a:spcBef>
        <a:spcAft>
          <a:spcPct val="0"/>
        </a:spcAft>
        <a:defRPr>
          <a:solidFill>
            <a:schemeClr val="bg1"/>
          </a:solidFill>
          <a:latin typeface="ＭＳ Ｐゴシック" pitchFamily="50" charset="-128"/>
          <a:ea typeface="ＭＳ Ｐゴシック" pitchFamily="50" charset="-128"/>
        </a:defRPr>
      </a:lvl9pPr>
    </p:titleStyle>
    <p:bodyStyle>
      <a:lvl1pPr marL="0" indent="0" algn="l" rtl="0" eaLnBrk="0" fontAlgn="base" hangingPunct="0">
        <a:spcBef>
          <a:spcPct val="20000"/>
        </a:spcBef>
        <a:spcAft>
          <a:spcPct val="0"/>
        </a:spcAft>
        <a:defRPr kumimoji="1" sz="1050">
          <a:solidFill>
            <a:schemeClr val="tx1"/>
          </a:solidFill>
          <a:latin typeface="+mj-ea"/>
          <a:ea typeface="+mj-ea"/>
          <a:cs typeface="+mn-cs"/>
        </a:defRPr>
      </a:lvl1pPr>
      <a:lvl2pPr marL="573765" indent="-214269" algn="l" rtl="0" eaLnBrk="0" fontAlgn="base" hangingPunct="0">
        <a:spcBef>
          <a:spcPct val="20000"/>
        </a:spcBef>
        <a:spcAft>
          <a:spcPct val="0"/>
        </a:spcAft>
        <a:buChar char="–"/>
        <a:defRPr kumimoji="1" sz="2100">
          <a:solidFill>
            <a:schemeClr val="tx1"/>
          </a:solidFill>
          <a:latin typeface="Times New Roman" pitchFamily="18" charset="0"/>
          <a:ea typeface="+mn-ea"/>
        </a:defRPr>
      </a:lvl2pPr>
      <a:lvl3pPr marL="888027" indent="-171415" algn="l" rtl="0" eaLnBrk="0" fontAlgn="base" hangingPunct="0">
        <a:spcBef>
          <a:spcPct val="20000"/>
        </a:spcBef>
        <a:spcAft>
          <a:spcPct val="0"/>
        </a:spcAft>
        <a:buChar char="•"/>
        <a:defRPr kumimoji="1" sz="1800">
          <a:solidFill>
            <a:schemeClr val="tx1"/>
          </a:solidFill>
          <a:latin typeface="Times New Roman" pitchFamily="18" charset="0"/>
          <a:ea typeface="+mn-ea"/>
        </a:defRPr>
      </a:lvl3pPr>
      <a:lvl4pPr marL="1202288" indent="-171415" algn="l" rtl="0" eaLnBrk="0" fontAlgn="base" hangingPunct="0">
        <a:spcBef>
          <a:spcPct val="20000"/>
        </a:spcBef>
        <a:spcAft>
          <a:spcPct val="0"/>
        </a:spcAft>
        <a:buChar char="–"/>
        <a:defRPr kumimoji="1" sz="1500">
          <a:solidFill>
            <a:schemeClr val="tx1"/>
          </a:solidFill>
          <a:latin typeface="Times New Roman" pitchFamily="18" charset="0"/>
          <a:ea typeface="+mn-ea"/>
        </a:defRPr>
      </a:lvl4pPr>
      <a:lvl5pPr marL="1542737" indent="-172606" algn="l" rtl="0" eaLnBrk="0" fontAlgn="base" hangingPunct="0">
        <a:spcBef>
          <a:spcPct val="20000"/>
        </a:spcBef>
        <a:spcAft>
          <a:spcPct val="0"/>
        </a:spcAft>
        <a:buChar char="»"/>
        <a:defRPr kumimoji="1" sz="1500">
          <a:solidFill>
            <a:schemeClr val="tx1"/>
          </a:solidFill>
          <a:latin typeface="Times New Roman" pitchFamily="18" charset="0"/>
          <a:ea typeface="+mn-ea"/>
        </a:defRPr>
      </a:lvl5pPr>
      <a:lvl6pPr marL="1885568" indent="-171415" algn="l" rtl="0" fontAlgn="base">
        <a:spcBef>
          <a:spcPct val="20000"/>
        </a:spcBef>
        <a:spcAft>
          <a:spcPct val="0"/>
        </a:spcAft>
        <a:buChar char="»"/>
        <a:defRPr kumimoji="1" sz="1500">
          <a:solidFill>
            <a:schemeClr val="tx1"/>
          </a:solidFill>
          <a:latin typeface="Times New Roman" pitchFamily="18" charset="0"/>
          <a:ea typeface="+mn-ea"/>
        </a:defRPr>
      </a:lvl6pPr>
      <a:lvl7pPr marL="2228399" indent="-171415" algn="l" rtl="0" fontAlgn="base">
        <a:spcBef>
          <a:spcPct val="20000"/>
        </a:spcBef>
        <a:spcAft>
          <a:spcPct val="0"/>
        </a:spcAft>
        <a:buChar char="»"/>
        <a:defRPr kumimoji="1" sz="1500">
          <a:solidFill>
            <a:schemeClr val="tx1"/>
          </a:solidFill>
          <a:latin typeface="Times New Roman" pitchFamily="18" charset="0"/>
          <a:ea typeface="+mn-ea"/>
        </a:defRPr>
      </a:lvl7pPr>
      <a:lvl8pPr marL="2571229" indent="-171415" algn="l" rtl="0" fontAlgn="base">
        <a:spcBef>
          <a:spcPct val="20000"/>
        </a:spcBef>
        <a:spcAft>
          <a:spcPct val="0"/>
        </a:spcAft>
        <a:buChar char="»"/>
        <a:defRPr kumimoji="1" sz="1500">
          <a:solidFill>
            <a:schemeClr val="tx1"/>
          </a:solidFill>
          <a:latin typeface="Times New Roman" pitchFamily="18" charset="0"/>
          <a:ea typeface="+mn-ea"/>
        </a:defRPr>
      </a:lvl8pPr>
      <a:lvl9pPr marL="2914058" indent="-171415" algn="l" rtl="0" fontAlgn="base">
        <a:spcBef>
          <a:spcPct val="20000"/>
        </a:spcBef>
        <a:spcAft>
          <a:spcPct val="0"/>
        </a:spcAft>
        <a:buChar char="»"/>
        <a:defRPr kumimoji="1" sz="1500">
          <a:solidFill>
            <a:schemeClr val="tx1"/>
          </a:solidFill>
          <a:latin typeface="Times New Roman" pitchFamily="18" charset="0"/>
          <a:ea typeface="+mn-ea"/>
        </a:defRPr>
      </a:lvl9pPr>
    </p:bodyStyle>
    <p:otherStyle>
      <a:defPPr>
        <a:defRPr lang="ja-JP"/>
      </a:defPPr>
      <a:lvl1pPr marL="0" algn="l" defTabSz="685660" rtl="0" eaLnBrk="1" latinLnBrk="0" hangingPunct="1">
        <a:defRPr kumimoji="1" sz="1350" kern="1200">
          <a:solidFill>
            <a:schemeClr val="tx1"/>
          </a:solidFill>
          <a:latin typeface="+mn-lt"/>
          <a:ea typeface="+mn-ea"/>
          <a:cs typeface="+mn-cs"/>
        </a:defRPr>
      </a:lvl1pPr>
      <a:lvl2pPr marL="342830" algn="l" defTabSz="685660" rtl="0" eaLnBrk="1" latinLnBrk="0" hangingPunct="1">
        <a:defRPr kumimoji="1" sz="1350" kern="1200">
          <a:solidFill>
            <a:schemeClr val="tx1"/>
          </a:solidFill>
          <a:latin typeface="+mn-lt"/>
          <a:ea typeface="+mn-ea"/>
          <a:cs typeface="+mn-cs"/>
        </a:defRPr>
      </a:lvl2pPr>
      <a:lvl3pPr marL="685660" algn="l" defTabSz="685660" rtl="0" eaLnBrk="1" latinLnBrk="0" hangingPunct="1">
        <a:defRPr kumimoji="1" sz="1350" kern="1200">
          <a:solidFill>
            <a:schemeClr val="tx1"/>
          </a:solidFill>
          <a:latin typeface="+mn-lt"/>
          <a:ea typeface="+mn-ea"/>
          <a:cs typeface="+mn-cs"/>
        </a:defRPr>
      </a:lvl3pPr>
      <a:lvl4pPr marL="1028492" algn="l" defTabSz="685660" rtl="0" eaLnBrk="1" latinLnBrk="0" hangingPunct="1">
        <a:defRPr kumimoji="1" sz="1350" kern="1200">
          <a:solidFill>
            <a:schemeClr val="tx1"/>
          </a:solidFill>
          <a:latin typeface="+mn-lt"/>
          <a:ea typeface="+mn-ea"/>
          <a:cs typeface="+mn-cs"/>
        </a:defRPr>
      </a:lvl4pPr>
      <a:lvl5pPr marL="1371322" algn="l" defTabSz="685660" rtl="0" eaLnBrk="1" latinLnBrk="0" hangingPunct="1">
        <a:defRPr kumimoji="1" sz="1350" kern="1200">
          <a:solidFill>
            <a:schemeClr val="tx1"/>
          </a:solidFill>
          <a:latin typeface="+mn-lt"/>
          <a:ea typeface="+mn-ea"/>
          <a:cs typeface="+mn-cs"/>
        </a:defRPr>
      </a:lvl5pPr>
      <a:lvl6pPr marL="1714151" algn="l" defTabSz="685660" rtl="0" eaLnBrk="1" latinLnBrk="0" hangingPunct="1">
        <a:defRPr kumimoji="1" sz="1350" kern="1200">
          <a:solidFill>
            <a:schemeClr val="tx1"/>
          </a:solidFill>
          <a:latin typeface="+mn-lt"/>
          <a:ea typeface="+mn-ea"/>
          <a:cs typeface="+mn-cs"/>
        </a:defRPr>
      </a:lvl6pPr>
      <a:lvl7pPr marL="2056982" algn="l" defTabSz="685660" rtl="0" eaLnBrk="1" latinLnBrk="0" hangingPunct="1">
        <a:defRPr kumimoji="1" sz="1350" kern="1200">
          <a:solidFill>
            <a:schemeClr val="tx1"/>
          </a:solidFill>
          <a:latin typeface="+mn-lt"/>
          <a:ea typeface="+mn-ea"/>
          <a:cs typeface="+mn-cs"/>
        </a:defRPr>
      </a:lvl7pPr>
      <a:lvl8pPr marL="2399814" algn="l" defTabSz="685660" rtl="0" eaLnBrk="1" latinLnBrk="0" hangingPunct="1">
        <a:defRPr kumimoji="1" sz="1350" kern="1200">
          <a:solidFill>
            <a:schemeClr val="tx1"/>
          </a:solidFill>
          <a:latin typeface="+mn-lt"/>
          <a:ea typeface="+mn-ea"/>
          <a:cs typeface="+mn-cs"/>
        </a:defRPr>
      </a:lvl8pPr>
      <a:lvl9pPr marL="2742642" algn="l" defTabSz="685660" rtl="0" eaLnBrk="1" latinLnBrk="0" hangingPunct="1">
        <a:defRPr kumimoji="1"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3" name="Straight Arrow Connector 2"/>
          <p:cNvCxnSpPr/>
          <p:nvPr/>
        </p:nvCxnSpPr>
        <p:spPr bwMode="auto">
          <a:xfrm>
            <a:off x="1" y="-121024"/>
            <a:ext cx="487364" cy="0"/>
          </a:xfrm>
          <a:prstGeom prst="straightConnector1">
            <a:avLst/>
          </a:prstGeom>
          <a:solidFill>
            <a:schemeClr val="bg1"/>
          </a:solidFill>
          <a:ln w="19050" cap="flat" cmpd="sng" algn="ctr">
            <a:solidFill>
              <a:schemeClr val="tx1"/>
            </a:solidFill>
            <a:prstDash val="solid"/>
            <a:round/>
            <a:headEnd type="arrow"/>
            <a:tailEnd type="arrow"/>
          </a:ln>
          <a:effectLst/>
        </p:spPr>
      </p:cxnSp>
      <p:cxnSp>
        <p:nvCxnSpPr>
          <p:cNvPr id="7" name="Straight Arrow Connector 6"/>
          <p:cNvCxnSpPr/>
          <p:nvPr/>
        </p:nvCxnSpPr>
        <p:spPr bwMode="auto">
          <a:xfrm>
            <a:off x="9412426" y="-121024"/>
            <a:ext cx="487364" cy="0"/>
          </a:xfrm>
          <a:prstGeom prst="straightConnector1">
            <a:avLst/>
          </a:prstGeom>
          <a:solidFill>
            <a:schemeClr val="bg1"/>
          </a:solidFill>
          <a:ln w="19050" cap="flat" cmpd="sng" algn="ctr">
            <a:solidFill>
              <a:schemeClr val="tx1"/>
            </a:solidFill>
            <a:prstDash val="solid"/>
            <a:round/>
            <a:headEnd type="arrow"/>
            <a:tailEnd type="arrow"/>
          </a:ln>
          <a:effectLst/>
        </p:spPr>
      </p:cxnSp>
      <p:sp>
        <p:nvSpPr>
          <p:cNvPr id="9" name="TextBox 8"/>
          <p:cNvSpPr txBox="1"/>
          <p:nvPr/>
        </p:nvSpPr>
        <p:spPr>
          <a:xfrm>
            <a:off x="-98863" y="-490818"/>
            <a:ext cx="530915" cy="300082"/>
          </a:xfrm>
          <a:prstGeom prst="rect">
            <a:avLst/>
          </a:prstGeom>
          <a:noFill/>
        </p:spPr>
        <p:txBody>
          <a:bodyPr wrap="none" rtlCol="0">
            <a:spAutoFit/>
          </a:bodyPr>
          <a:lstStyle/>
          <a:p>
            <a:r>
              <a:rPr kumimoji="1" lang="ja-JP" altLang="en-US" sz="1350" i="0">
                <a:latin typeface="+mj-ea"/>
                <a:ea typeface="+mj-ea"/>
              </a:rPr>
              <a:t>余白</a:t>
            </a:r>
          </a:p>
        </p:txBody>
      </p:sp>
      <p:sp>
        <p:nvSpPr>
          <p:cNvPr id="11" name="TextBox 10"/>
          <p:cNvSpPr txBox="1"/>
          <p:nvPr/>
        </p:nvSpPr>
        <p:spPr>
          <a:xfrm>
            <a:off x="9310373" y="-490818"/>
            <a:ext cx="530915" cy="300082"/>
          </a:xfrm>
          <a:prstGeom prst="rect">
            <a:avLst/>
          </a:prstGeom>
          <a:noFill/>
        </p:spPr>
        <p:txBody>
          <a:bodyPr wrap="none" rtlCol="0">
            <a:spAutoFit/>
          </a:bodyPr>
          <a:lstStyle/>
          <a:p>
            <a:r>
              <a:rPr kumimoji="1" lang="ja-JP" altLang="en-US" sz="1350" i="0">
                <a:latin typeface="+mj-ea"/>
                <a:ea typeface="+mj-ea"/>
              </a:rPr>
              <a:t>余白</a:t>
            </a:r>
          </a:p>
        </p:txBody>
      </p:sp>
      <p:cxnSp>
        <p:nvCxnSpPr>
          <p:cNvPr id="12" name="Straight Arrow Connector 11"/>
          <p:cNvCxnSpPr/>
          <p:nvPr/>
        </p:nvCxnSpPr>
        <p:spPr bwMode="auto">
          <a:xfrm>
            <a:off x="1" y="6971309"/>
            <a:ext cx="487364" cy="0"/>
          </a:xfrm>
          <a:prstGeom prst="straightConnector1">
            <a:avLst/>
          </a:prstGeom>
          <a:solidFill>
            <a:schemeClr val="bg1"/>
          </a:solidFill>
          <a:ln w="19050" cap="flat" cmpd="sng" algn="ctr">
            <a:solidFill>
              <a:schemeClr val="tx1"/>
            </a:solidFill>
            <a:prstDash val="solid"/>
            <a:round/>
            <a:headEnd type="arrow"/>
            <a:tailEnd type="arrow"/>
          </a:ln>
          <a:effectLst/>
        </p:spPr>
      </p:cxnSp>
      <p:cxnSp>
        <p:nvCxnSpPr>
          <p:cNvPr id="14" name="Straight Arrow Connector 13"/>
          <p:cNvCxnSpPr/>
          <p:nvPr/>
        </p:nvCxnSpPr>
        <p:spPr bwMode="auto">
          <a:xfrm>
            <a:off x="9412426" y="6971309"/>
            <a:ext cx="487364" cy="0"/>
          </a:xfrm>
          <a:prstGeom prst="straightConnector1">
            <a:avLst/>
          </a:prstGeom>
          <a:solidFill>
            <a:schemeClr val="bg1"/>
          </a:solidFill>
          <a:ln w="19050" cap="flat" cmpd="sng" algn="ctr">
            <a:solidFill>
              <a:schemeClr val="tx1"/>
            </a:solidFill>
            <a:prstDash val="solid"/>
            <a:round/>
            <a:headEnd type="arrow"/>
            <a:tailEnd type="arrow"/>
          </a:ln>
          <a:effectLst/>
        </p:spPr>
      </p:cxnSp>
      <p:sp>
        <p:nvSpPr>
          <p:cNvPr id="15" name="TextBox 14"/>
          <p:cNvSpPr txBox="1"/>
          <p:nvPr/>
        </p:nvSpPr>
        <p:spPr>
          <a:xfrm>
            <a:off x="-57588" y="7012043"/>
            <a:ext cx="530915" cy="300082"/>
          </a:xfrm>
          <a:prstGeom prst="rect">
            <a:avLst/>
          </a:prstGeom>
          <a:noFill/>
        </p:spPr>
        <p:txBody>
          <a:bodyPr wrap="none" rtlCol="0">
            <a:spAutoFit/>
          </a:bodyPr>
          <a:lstStyle/>
          <a:p>
            <a:r>
              <a:rPr kumimoji="1" lang="ja-JP" altLang="en-US" sz="1350" i="0">
                <a:latin typeface="+mj-ea"/>
                <a:ea typeface="+mj-ea"/>
              </a:rPr>
              <a:t>余白</a:t>
            </a:r>
          </a:p>
        </p:txBody>
      </p:sp>
      <p:sp>
        <p:nvSpPr>
          <p:cNvPr id="16" name="TextBox 15"/>
          <p:cNvSpPr txBox="1"/>
          <p:nvPr/>
        </p:nvSpPr>
        <p:spPr>
          <a:xfrm>
            <a:off x="9351648" y="7012043"/>
            <a:ext cx="530915" cy="300082"/>
          </a:xfrm>
          <a:prstGeom prst="rect">
            <a:avLst/>
          </a:prstGeom>
          <a:noFill/>
        </p:spPr>
        <p:txBody>
          <a:bodyPr wrap="none" rtlCol="0">
            <a:spAutoFit/>
          </a:bodyPr>
          <a:lstStyle/>
          <a:p>
            <a:r>
              <a:rPr kumimoji="1" lang="ja-JP" altLang="en-US" sz="1350" i="0">
                <a:latin typeface="+mj-ea"/>
                <a:ea typeface="+mj-ea"/>
              </a:rPr>
              <a:t>余白</a:t>
            </a:r>
          </a:p>
        </p:txBody>
      </p:sp>
    </p:spTree>
    <p:extLst>
      <p:ext uri="{BB962C8B-B14F-4D97-AF65-F5344CB8AC3E}">
        <p14:creationId xmlns:p14="http://schemas.microsoft.com/office/powerpoint/2010/main" val="3253044294"/>
      </p:ext>
    </p:extLst>
  </p:cSld>
  <p:clrMap bg1="lt1" tx1="dk1" bg2="lt2" tx2="dk2" accent1="accent1" accent2="accent2" accent3="accent3" accent4="accent4" accent5="accent5" accent6="accent6" hlink="hlink" folHlink="folHlink"/>
  <p:sldLayoutIdLst>
    <p:sldLayoutId id="2147484519" r:id="rId1"/>
    <p:sldLayoutId id="2147484520" r:id="rId2"/>
    <p:sldLayoutId id="2147484521" r:id="rId3"/>
    <p:sldLayoutId id="2147484522" r:id="rId4"/>
    <p:sldLayoutId id="2147484524" r:id="rId5"/>
  </p:sldLayoutIdLst>
  <p:hf sldNum="0" hdr="0" dt="0"/>
  <p:txStyles>
    <p:titleStyle>
      <a:lvl1pPr algn="ctr" defTabSz="571409" rtl="0" eaLnBrk="0" fontAlgn="base" hangingPunct="0">
        <a:spcBef>
          <a:spcPct val="0"/>
        </a:spcBef>
        <a:spcAft>
          <a:spcPct val="0"/>
        </a:spcAft>
        <a:defRPr sz="1200">
          <a:solidFill>
            <a:schemeClr val="bg1"/>
          </a:solidFill>
          <a:latin typeface="+mj-ea"/>
          <a:ea typeface="+mj-ea"/>
          <a:cs typeface="+mj-cs"/>
        </a:defRPr>
      </a:lvl1pPr>
      <a:lvl2pPr algn="ctr" defTabSz="571409" rtl="0" eaLnBrk="0" fontAlgn="base" hangingPunct="0">
        <a:spcBef>
          <a:spcPct val="0"/>
        </a:spcBef>
        <a:spcAft>
          <a:spcPct val="0"/>
        </a:spcAft>
        <a:defRPr sz="1200">
          <a:solidFill>
            <a:schemeClr val="bg1"/>
          </a:solidFill>
          <a:latin typeface="Calibri" pitchFamily="34" charset="0"/>
          <a:ea typeface="ＭＳ Ｐゴシック" pitchFamily="50" charset="-128"/>
        </a:defRPr>
      </a:lvl2pPr>
      <a:lvl3pPr algn="ctr" defTabSz="571409" rtl="0" eaLnBrk="0" fontAlgn="base" hangingPunct="0">
        <a:spcBef>
          <a:spcPct val="0"/>
        </a:spcBef>
        <a:spcAft>
          <a:spcPct val="0"/>
        </a:spcAft>
        <a:defRPr sz="1200">
          <a:solidFill>
            <a:schemeClr val="bg1"/>
          </a:solidFill>
          <a:latin typeface="Calibri" pitchFamily="34" charset="0"/>
          <a:ea typeface="ＭＳ Ｐゴシック" pitchFamily="50" charset="-128"/>
        </a:defRPr>
      </a:lvl3pPr>
      <a:lvl4pPr algn="ctr" defTabSz="571409" rtl="0" eaLnBrk="0" fontAlgn="base" hangingPunct="0">
        <a:spcBef>
          <a:spcPct val="0"/>
        </a:spcBef>
        <a:spcAft>
          <a:spcPct val="0"/>
        </a:spcAft>
        <a:defRPr sz="1200">
          <a:solidFill>
            <a:schemeClr val="bg1"/>
          </a:solidFill>
          <a:latin typeface="Calibri" pitchFamily="34" charset="0"/>
          <a:ea typeface="ＭＳ Ｐゴシック" pitchFamily="50" charset="-128"/>
        </a:defRPr>
      </a:lvl4pPr>
      <a:lvl5pPr algn="ctr" defTabSz="571409" rtl="0" eaLnBrk="0" fontAlgn="base" hangingPunct="0">
        <a:spcBef>
          <a:spcPct val="0"/>
        </a:spcBef>
        <a:spcAft>
          <a:spcPct val="0"/>
        </a:spcAft>
        <a:defRPr sz="1200">
          <a:solidFill>
            <a:schemeClr val="bg1"/>
          </a:solidFill>
          <a:latin typeface="Calibri" pitchFamily="34" charset="0"/>
          <a:ea typeface="ＭＳ Ｐゴシック" pitchFamily="50" charset="-128"/>
        </a:defRPr>
      </a:lvl5pPr>
      <a:lvl6pPr marL="342845" algn="ctr" defTabSz="571409" rtl="0" fontAlgn="base">
        <a:spcBef>
          <a:spcPct val="0"/>
        </a:spcBef>
        <a:spcAft>
          <a:spcPct val="0"/>
        </a:spcAft>
        <a:defRPr>
          <a:solidFill>
            <a:schemeClr val="bg1"/>
          </a:solidFill>
          <a:latin typeface="ＭＳ Ｐゴシック" pitchFamily="50" charset="-128"/>
          <a:ea typeface="ＭＳ Ｐゴシック" pitchFamily="50" charset="-128"/>
        </a:defRPr>
      </a:lvl6pPr>
      <a:lvl7pPr marL="685689" algn="ctr" defTabSz="571409" rtl="0" fontAlgn="base">
        <a:spcBef>
          <a:spcPct val="0"/>
        </a:spcBef>
        <a:spcAft>
          <a:spcPct val="0"/>
        </a:spcAft>
        <a:defRPr>
          <a:solidFill>
            <a:schemeClr val="bg1"/>
          </a:solidFill>
          <a:latin typeface="ＭＳ Ｐゴシック" pitchFamily="50" charset="-128"/>
          <a:ea typeface="ＭＳ Ｐゴシック" pitchFamily="50" charset="-128"/>
        </a:defRPr>
      </a:lvl7pPr>
      <a:lvl8pPr marL="1028535" algn="ctr" defTabSz="571409" rtl="0" fontAlgn="base">
        <a:spcBef>
          <a:spcPct val="0"/>
        </a:spcBef>
        <a:spcAft>
          <a:spcPct val="0"/>
        </a:spcAft>
        <a:defRPr>
          <a:solidFill>
            <a:schemeClr val="bg1"/>
          </a:solidFill>
          <a:latin typeface="ＭＳ Ｐゴシック" pitchFamily="50" charset="-128"/>
          <a:ea typeface="ＭＳ Ｐゴシック" pitchFamily="50" charset="-128"/>
        </a:defRPr>
      </a:lvl8pPr>
      <a:lvl9pPr marL="1371379" algn="ctr" defTabSz="571409" rtl="0" fontAlgn="base">
        <a:spcBef>
          <a:spcPct val="0"/>
        </a:spcBef>
        <a:spcAft>
          <a:spcPct val="0"/>
        </a:spcAft>
        <a:defRPr>
          <a:solidFill>
            <a:schemeClr val="bg1"/>
          </a:solidFill>
          <a:latin typeface="ＭＳ Ｐゴシック" pitchFamily="50" charset="-128"/>
          <a:ea typeface="ＭＳ Ｐゴシック" pitchFamily="50" charset="-128"/>
        </a:defRPr>
      </a:lvl9pPr>
    </p:titleStyle>
    <p:bodyStyle>
      <a:lvl1pPr marL="0" indent="0" algn="l" rtl="0" eaLnBrk="0" fontAlgn="base" hangingPunct="0">
        <a:spcBef>
          <a:spcPct val="20000"/>
        </a:spcBef>
        <a:spcAft>
          <a:spcPct val="0"/>
        </a:spcAft>
        <a:defRPr kumimoji="1" sz="1050">
          <a:solidFill>
            <a:schemeClr val="tx1"/>
          </a:solidFill>
          <a:latin typeface="+mj-ea"/>
          <a:ea typeface="+mj-ea"/>
          <a:cs typeface="+mn-cs"/>
        </a:defRPr>
      </a:lvl1pPr>
      <a:lvl2pPr marL="573789" indent="-214278" algn="l" rtl="0" eaLnBrk="0" fontAlgn="base" hangingPunct="0">
        <a:spcBef>
          <a:spcPct val="20000"/>
        </a:spcBef>
        <a:spcAft>
          <a:spcPct val="0"/>
        </a:spcAft>
        <a:buChar char="–"/>
        <a:defRPr kumimoji="1" sz="2100">
          <a:solidFill>
            <a:schemeClr val="tx1"/>
          </a:solidFill>
          <a:latin typeface="Times New Roman" pitchFamily="18" charset="0"/>
          <a:ea typeface="+mn-ea"/>
        </a:defRPr>
      </a:lvl2pPr>
      <a:lvl3pPr marL="888064" indent="-171422" algn="l" rtl="0" eaLnBrk="0" fontAlgn="base" hangingPunct="0">
        <a:spcBef>
          <a:spcPct val="20000"/>
        </a:spcBef>
        <a:spcAft>
          <a:spcPct val="0"/>
        </a:spcAft>
        <a:buChar char="•"/>
        <a:defRPr kumimoji="1" sz="1800">
          <a:solidFill>
            <a:schemeClr val="tx1"/>
          </a:solidFill>
          <a:latin typeface="Times New Roman" pitchFamily="18" charset="0"/>
          <a:ea typeface="+mn-ea"/>
        </a:defRPr>
      </a:lvl3pPr>
      <a:lvl4pPr marL="1202338" indent="-171422" algn="l" rtl="0" eaLnBrk="0" fontAlgn="base" hangingPunct="0">
        <a:spcBef>
          <a:spcPct val="20000"/>
        </a:spcBef>
        <a:spcAft>
          <a:spcPct val="0"/>
        </a:spcAft>
        <a:buChar char="–"/>
        <a:defRPr kumimoji="1" sz="1500">
          <a:solidFill>
            <a:schemeClr val="tx1"/>
          </a:solidFill>
          <a:latin typeface="Times New Roman" pitchFamily="18" charset="0"/>
          <a:ea typeface="+mn-ea"/>
        </a:defRPr>
      </a:lvl4pPr>
      <a:lvl5pPr marL="1542801" indent="-172613" algn="l" rtl="0" eaLnBrk="0" fontAlgn="base" hangingPunct="0">
        <a:spcBef>
          <a:spcPct val="20000"/>
        </a:spcBef>
        <a:spcAft>
          <a:spcPct val="0"/>
        </a:spcAft>
        <a:buChar char="»"/>
        <a:defRPr kumimoji="1" sz="1500">
          <a:solidFill>
            <a:schemeClr val="tx1"/>
          </a:solidFill>
          <a:latin typeface="Times New Roman" pitchFamily="18" charset="0"/>
          <a:ea typeface="+mn-ea"/>
        </a:defRPr>
      </a:lvl5pPr>
      <a:lvl6pPr marL="1885647" indent="-171422" algn="l" rtl="0" fontAlgn="base">
        <a:spcBef>
          <a:spcPct val="20000"/>
        </a:spcBef>
        <a:spcAft>
          <a:spcPct val="0"/>
        </a:spcAft>
        <a:buChar char="»"/>
        <a:defRPr kumimoji="1" sz="1500">
          <a:solidFill>
            <a:schemeClr val="tx1"/>
          </a:solidFill>
          <a:latin typeface="Times New Roman" pitchFamily="18" charset="0"/>
          <a:ea typeface="+mn-ea"/>
        </a:defRPr>
      </a:lvl6pPr>
      <a:lvl7pPr marL="2228492" indent="-171422" algn="l" rtl="0" fontAlgn="base">
        <a:spcBef>
          <a:spcPct val="20000"/>
        </a:spcBef>
        <a:spcAft>
          <a:spcPct val="0"/>
        </a:spcAft>
        <a:buChar char="»"/>
        <a:defRPr kumimoji="1" sz="1500">
          <a:solidFill>
            <a:schemeClr val="tx1"/>
          </a:solidFill>
          <a:latin typeface="Times New Roman" pitchFamily="18" charset="0"/>
          <a:ea typeface="+mn-ea"/>
        </a:defRPr>
      </a:lvl7pPr>
      <a:lvl8pPr marL="2571336" indent="-171422" algn="l" rtl="0" fontAlgn="base">
        <a:spcBef>
          <a:spcPct val="20000"/>
        </a:spcBef>
        <a:spcAft>
          <a:spcPct val="0"/>
        </a:spcAft>
        <a:buChar char="»"/>
        <a:defRPr kumimoji="1" sz="1500">
          <a:solidFill>
            <a:schemeClr val="tx1"/>
          </a:solidFill>
          <a:latin typeface="Times New Roman" pitchFamily="18" charset="0"/>
          <a:ea typeface="+mn-ea"/>
        </a:defRPr>
      </a:lvl8pPr>
      <a:lvl9pPr marL="2914180" indent="-171422" algn="l" rtl="0" fontAlgn="base">
        <a:spcBef>
          <a:spcPct val="20000"/>
        </a:spcBef>
        <a:spcAft>
          <a:spcPct val="0"/>
        </a:spcAft>
        <a:buChar char="»"/>
        <a:defRPr kumimoji="1" sz="1500">
          <a:solidFill>
            <a:schemeClr val="tx1"/>
          </a:solidFill>
          <a:latin typeface="Times New Roman" pitchFamily="18" charset="0"/>
          <a:ea typeface="+mn-ea"/>
        </a:defRPr>
      </a:lvl9pPr>
    </p:bodyStyle>
    <p:otherStyle>
      <a:defPPr>
        <a:defRPr lang="ja-JP"/>
      </a:defPPr>
      <a:lvl1pPr marL="0" algn="l" defTabSz="685689" rtl="0" eaLnBrk="1" latinLnBrk="0" hangingPunct="1">
        <a:defRPr kumimoji="1" sz="1350" kern="1200">
          <a:solidFill>
            <a:schemeClr val="tx1"/>
          </a:solidFill>
          <a:latin typeface="+mn-lt"/>
          <a:ea typeface="+mn-ea"/>
          <a:cs typeface="+mn-cs"/>
        </a:defRPr>
      </a:lvl1pPr>
      <a:lvl2pPr marL="342845" algn="l" defTabSz="685689" rtl="0" eaLnBrk="1" latinLnBrk="0" hangingPunct="1">
        <a:defRPr kumimoji="1" sz="1350" kern="1200">
          <a:solidFill>
            <a:schemeClr val="tx1"/>
          </a:solidFill>
          <a:latin typeface="+mn-lt"/>
          <a:ea typeface="+mn-ea"/>
          <a:cs typeface="+mn-cs"/>
        </a:defRPr>
      </a:lvl2pPr>
      <a:lvl3pPr marL="685689" algn="l" defTabSz="685689" rtl="0" eaLnBrk="1" latinLnBrk="0" hangingPunct="1">
        <a:defRPr kumimoji="1" sz="1350" kern="1200">
          <a:solidFill>
            <a:schemeClr val="tx1"/>
          </a:solidFill>
          <a:latin typeface="+mn-lt"/>
          <a:ea typeface="+mn-ea"/>
          <a:cs typeface="+mn-cs"/>
        </a:defRPr>
      </a:lvl3pPr>
      <a:lvl4pPr marL="1028535" algn="l" defTabSz="685689" rtl="0" eaLnBrk="1" latinLnBrk="0" hangingPunct="1">
        <a:defRPr kumimoji="1" sz="1350" kern="1200">
          <a:solidFill>
            <a:schemeClr val="tx1"/>
          </a:solidFill>
          <a:latin typeface="+mn-lt"/>
          <a:ea typeface="+mn-ea"/>
          <a:cs typeface="+mn-cs"/>
        </a:defRPr>
      </a:lvl4pPr>
      <a:lvl5pPr marL="1371379" algn="l" defTabSz="685689" rtl="0" eaLnBrk="1" latinLnBrk="0" hangingPunct="1">
        <a:defRPr kumimoji="1" sz="1350" kern="1200">
          <a:solidFill>
            <a:schemeClr val="tx1"/>
          </a:solidFill>
          <a:latin typeface="+mn-lt"/>
          <a:ea typeface="+mn-ea"/>
          <a:cs typeface="+mn-cs"/>
        </a:defRPr>
      </a:lvl5pPr>
      <a:lvl6pPr marL="1714223" algn="l" defTabSz="685689" rtl="0" eaLnBrk="1" latinLnBrk="0" hangingPunct="1">
        <a:defRPr kumimoji="1" sz="1350" kern="1200">
          <a:solidFill>
            <a:schemeClr val="tx1"/>
          </a:solidFill>
          <a:latin typeface="+mn-lt"/>
          <a:ea typeface="+mn-ea"/>
          <a:cs typeface="+mn-cs"/>
        </a:defRPr>
      </a:lvl6pPr>
      <a:lvl7pPr marL="2057068" algn="l" defTabSz="685689" rtl="0" eaLnBrk="1" latinLnBrk="0" hangingPunct="1">
        <a:defRPr kumimoji="1" sz="1350" kern="1200">
          <a:solidFill>
            <a:schemeClr val="tx1"/>
          </a:solidFill>
          <a:latin typeface="+mn-lt"/>
          <a:ea typeface="+mn-ea"/>
          <a:cs typeface="+mn-cs"/>
        </a:defRPr>
      </a:lvl7pPr>
      <a:lvl8pPr marL="2399914" algn="l" defTabSz="685689" rtl="0" eaLnBrk="1" latinLnBrk="0" hangingPunct="1">
        <a:defRPr kumimoji="1" sz="1350" kern="1200">
          <a:solidFill>
            <a:schemeClr val="tx1"/>
          </a:solidFill>
          <a:latin typeface="+mn-lt"/>
          <a:ea typeface="+mn-ea"/>
          <a:cs typeface="+mn-cs"/>
        </a:defRPr>
      </a:lvl8pPr>
      <a:lvl9pPr marL="2742757" algn="l" defTabSz="685689" rtl="0" eaLnBrk="1" latinLnBrk="0" hangingPunct="1">
        <a:defRPr kumimoji="1"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a:p>
        </p:txBody>
      </p:sp>
      <p:sp>
        <p:nvSpPr>
          <p:cNvPr id="6" name="Slide Number Placeholder 5"/>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430258231"/>
      </p:ext>
    </p:extLst>
  </p:cSld>
  <p:clrMap bg1="lt1" tx1="dk1" bg2="lt2" tx2="dk2" accent1="accent1" accent2="accent2" accent3="accent3" accent4="accent4" accent5="accent5" accent6="accent6" hlink="hlink" folHlink="folHlink"/>
  <p:sldLayoutIdLst>
    <p:sldLayoutId id="2147484590" r:id="rId1"/>
    <p:sldLayoutId id="2147484591" r:id="rId2"/>
    <p:sldLayoutId id="2147484592" r:id="rId3"/>
    <p:sldLayoutId id="2147484593" r:id="rId4"/>
    <p:sldLayoutId id="2147484594" r:id="rId5"/>
    <p:sldLayoutId id="2147484595" r:id="rId6"/>
    <p:sldLayoutId id="2147484596" r:id="rId7"/>
    <p:sldLayoutId id="2147484597" r:id="rId8"/>
    <p:sldLayoutId id="2147484598" r:id="rId9"/>
    <p:sldLayoutId id="2147484599" r:id="rId10"/>
    <p:sldLayoutId id="2147484600" r:id="rId11"/>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3" name="Straight Arrow Connector 2"/>
          <p:cNvCxnSpPr/>
          <p:nvPr/>
        </p:nvCxnSpPr>
        <p:spPr bwMode="auto">
          <a:xfrm>
            <a:off x="2" y="-121024"/>
            <a:ext cx="487364" cy="0"/>
          </a:xfrm>
          <a:prstGeom prst="straightConnector1">
            <a:avLst/>
          </a:prstGeom>
          <a:solidFill>
            <a:schemeClr val="bg1"/>
          </a:solidFill>
          <a:ln w="19050" cap="flat" cmpd="sng" algn="ctr">
            <a:solidFill>
              <a:schemeClr val="tx1"/>
            </a:solidFill>
            <a:prstDash val="solid"/>
            <a:round/>
            <a:headEnd type="arrow"/>
            <a:tailEnd type="arrow"/>
          </a:ln>
          <a:effectLst/>
        </p:spPr>
      </p:cxnSp>
      <p:cxnSp>
        <p:nvCxnSpPr>
          <p:cNvPr id="7" name="Straight Arrow Connector 6"/>
          <p:cNvCxnSpPr/>
          <p:nvPr/>
        </p:nvCxnSpPr>
        <p:spPr bwMode="auto">
          <a:xfrm>
            <a:off x="9412426" y="-121024"/>
            <a:ext cx="487364" cy="0"/>
          </a:xfrm>
          <a:prstGeom prst="straightConnector1">
            <a:avLst/>
          </a:prstGeom>
          <a:solidFill>
            <a:schemeClr val="bg1"/>
          </a:solidFill>
          <a:ln w="19050" cap="flat" cmpd="sng" algn="ctr">
            <a:solidFill>
              <a:schemeClr val="tx1"/>
            </a:solidFill>
            <a:prstDash val="solid"/>
            <a:round/>
            <a:headEnd type="arrow"/>
            <a:tailEnd type="arrow"/>
          </a:ln>
          <a:effectLst/>
        </p:spPr>
      </p:cxnSp>
      <p:sp>
        <p:nvSpPr>
          <p:cNvPr id="9" name="TextBox 8"/>
          <p:cNvSpPr txBox="1"/>
          <p:nvPr/>
        </p:nvSpPr>
        <p:spPr>
          <a:xfrm>
            <a:off x="-98861" y="-490818"/>
            <a:ext cx="530915" cy="300082"/>
          </a:xfrm>
          <a:prstGeom prst="rect">
            <a:avLst/>
          </a:prstGeom>
          <a:noFill/>
        </p:spPr>
        <p:txBody>
          <a:bodyPr wrap="none" rtlCol="0">
            <a:spAutoFit/>
          </a:bodyPr>
          <a:lstStyle/>
          <a:p>
            <a:r>
              <a:rPr kumimoji="1" lang="ja-JP" altLang="en-US" sz="1350" i="0">
                <a:latin typeface="+mj-ea"/>
                <a:ea typeface="+mj-ea"/>
              </a:rPr>
              <a:t>余白</a:t>
            </a:r>
          </a:p>
        </p:txBody>
      </p:sp>
      <p:sp>
        <p:nvSpPr>
          <p:cNvPr id="11" name="TextBox 10"/>
          <p:cNvSpPr txBox="1"/>
          <p:nvPr/>
        </p:nvSpPr>
        <p:spPr>
          <a:xfrm>
            <a:off x="9310374" y="-490818"/>
            <a:ext cx="530915" cy="300082"/>
          </a:xfrm>
          <a:prstGeom prst="rect">
            <a:avLst/>
          </a:prstGeom>
          <a:noFill/>
        </p:spPr>
        <p:txBody>
          <a:bodyPr wrap="none" rtlCol="0">
            <a:spAutoFit/>
          </a:bodyPr>
          <a:lstStyle/>
          <a:p>
            <a:r>
              <a:rPr kumimoji="1" lang="ja-JP" altLang="en-US" sz="1350" i="0">
                <a:latin typeface="+mj-ea"/>
                <a:ea typeface="+mj-ea"/>
              </a:rPr>
              <a:t>余白</a:t>
            </a:r>
          </a:p>
        </p:txBody>
      </p:sp>
      <p:cxnSp>
        <p:nvCxnSpPr>
          <p:cNvPr id="12" name="Straight Arrow Connector 11"/>
          <p:cNvCxnSpPr/>
          <p:nvPr/>
        </p:nvCxnSpPr>
        <p:spPr bwMode="auto">
          <a:xfrm>
            <a:off x="2" y="6971309"/>
            <a:ext cx="487364" cy="0"/>
          </a:xfrm>
          <a:prstGeom prst="straightConnector1">
            <a:avLst/>
          </a:prstGeom>
          <a:solidFill>
            <a:schemeClr val="bg1"/>
          </a:solidFill>
          <a:ln w="19050" cap="flat" cmpd="sng" algn="ctr">
            <a:solidFill>
              <a:schemeClr val="tx1"/>
            </a:solidFill>
            <a:prstDash val="solid"/>
            <a:round/>
            <a:headEnd type="arrow"/>
            <a:tailEnd type="arrow"/>
          </a:ln>
          <a:effectLst/>
        </p:spPr>
      </p:cxnSp>
      <p:cxnSp>
        <p:nvCxnSpPr>
          <p:cNvPr id="14" name="Straight Arrow Connector 13"/>
          <p:cNvCxnSpPr/>
          <p:nvPr/>
        </p:nvCxnSpPr>
        <p:spPr bwMode="auto">
          <a:xfrm>
            <a:off x="9412426" y="6971309"/>
            <a:ext cx="487364" cy="0"/>
          </a:xfrm>
          <a:prstGeom prst="straightConnector1">
            <a:avLst/>
          </a:prstGeom>
          <a:solidFill>
            <a:schemeClr val="bg1"/>
          </a:solidFill>
          <a:ln w="19050" cap="flat" cmpd="sng" algn="ctr">
            <a:solidFill>
              <a:schemeClr val="tx1"/>
            </a:solidFill>
            <a:prstDash val="solid"/>
            <a:round/>
            <a:headEnd type="arrow"/>
            <a:tailEnd type="arrow"/>
          </a:ln>
          <a:effectLst/>
        </p:spPr>
      </p:cxnSp>
      <p:sp>
        <p:nvSpPr>
          <p:cNvPr id="15" name="TextBox 14"/>
          <p:cNvSpPr txBox="1"/>
          <p:nvPr/>
        </p:nvSpPr>
        <p:spPr>
          <a:xfrm>
            <a:off x="-57586" y="7012043"/>
            <a:ext cx="530915" cy="300082"/>
          </a:xfrm>
          <a:prstGeom prst="rect">
            <a:avLst/>
          </a:prstGeom>
          <a:noFill/>
        </p:spPr>
        <p:txBody>
          <a:bodyPr wrap="none" rtlCol="0">
            <a:spAutoFit/>
          </a:bodyPr>
          <a:lstStyle/>
          <a:p>
            <a:r>
              <a:rPr kumimoji="1" lang="ja-JP" altLang="en-US" sz="1350" i="0">
                <a:latin typeface="+mj-ea"/>
                <a:ea typeface="+mj-ea"/>
              </a:rPr>
              <a:t>余白</a:t>
            </a:r>
          </a:p>
        </p:txBody>
      </p:sp>
      <p:sp>
        <p:nvSpPr>
          <p:cNvPr id="16" name="TextBox 15"/>
          <p:cNvSpPr txBox="1"/>
          <p:nvPr/>
        </p:nvSpPr>
        <p:spPr>
          <a:xfrm>
            <a:off x="9351649" y="7012043"/>
            <a:ext cx="530915" cy="300082"/>
          </a:xfrm>
          <a:prstGeom prst="rect">
            <a:avLst/>
          </a:prstGeom>
          <a:noFill/>
        </p:spPr>
        <p:txBody>
          <a:bodyPr wrap="none" rtlCol="0">
            <a:spAutoFit/>
          </a:bodyPr>
          <a:lstStyle/>
          <a:p>
            <a:r>
              <a:rPr kumimoji="1" lang="ja-JP" altLang="en-US" sz="1350" i="0">
                <a:latin typeface="+mj-ea"/>
                <a:ea typeface="+mj-ea"/>
              </a:rPr>
              <a:t>余白</a:t>
            </a:r>
          </a:p>
        </p:txBody>
      </p:sp>
      <p:sp>
        <p:nvSpPr>
          <p:cNvPr id="13" name="TextBox 2">
            <a:extLst>
              <a:ext uri="{FF2B5EF4-FFF2-40B4-BE49-F238E27FC236}">
                <a16:creationId xmlns:a16="http://schemas.microsoft.com/office/drawing/2014/main" id="{B2434A8D-AD34-4242-A48B-31367021DB4D}"/>
              </a:ext>
            </a:extLst>
          </p:cNvPr>
          <p:cNvSpPr txBox="1"/>
          <p:nvPr userDrawn="1"/>
        </p:nvSpPr>
        <p:spPr>
          <a:xfrm>
            <a:off x="8999422" y="6670316"/>
            <a:ext cx="846092" cy="169277"/>
          </a:xfrm>
          <a:prstGeom prst="rect">
            <a:avLst/>
          </a:prstGeom>
          <a:noFill/>
        </p:spPr>
        <p:txBody>
          <a:bodyPr wrap="square" lIns="0" tIns="0" rIns="0" bIns="0" rtlCol="0" anchor="ctr">
            <a:noAutofit/>
          </a:bodyPr>
          <a:lstStyle/>
          <a:p>
            <a:pPr algn="r"/>
            <a:fld id="{989496C2-B50A-F244-A0A1-E3849033C8B1}" type="slidenum">
              <a:rPr lang="en-GB" sz="800" smtClean="0">
                <a:solidFill>
                  <a:schemeClr val="bg1">
                    <a:lumMod val="50000"/>
                  </a:schemeClr>
                </a:solidFill>
                <a:latin typeface="+mj-ea"/>
                <a:ea typeface="+mj-ea"/>
              </a:rPr>
              <a:pPr algn="r"/>
              <a:t>‹#›</a:t>
            </a:fld>
            <a:endParaRPr lang="en-GB" sz="800" dirty="0">
              <a:solidFill>
                <a:schemeClr val="bg1">
                  <a:lumMod val="50000"/>
                </a:schemeClr>
              </a:solidFill>
              <a:latin typeface="+mj-ea"/>
              <a:ea typeface="+mj-ea"/>
            </a:endParaRPr>
          </a:p>
        </p:txBody>
      </p:sp>
    </p:spTree>
    <p:extLst>
      <p:ext uri="{BB962C8B-B14F-4D97-AF65-F5344CB8AC3E}">
        <p14:creationId xmlns:p14="http://schemas.microsoft.com/office/powerpoint/2010/main" val="57821025"/>
      </p:ext>
    </p:extLst>
  </p:cSld>
  <p:clrMap bg1="lt1" tx1="dk1" bg2="lt2" tx2="dk2" accent1="accent1" accent2="accent2" accent3="accent3" accent4="accent4" accent5="accent5" accent6="accent6" hlink="hlink" folHlink="folHlink"/>
  <p:hf hdr="0" ftr="0" dt="0"/>
  <p:txStyles>
    <p:titleStyle>
      <a:lvl1pPr algn="ctr" defTabSz="571385" rtl="0" eaLnBrk="0" fontAlgn="base" hangingPunct="0">
        <a:spcBef>
          <a:spcPct val="0"/>
        </a:spcBef>
        <a:spcAft>
          <a:spcPct val="0"/>
        </a:spcAft>
        <a:defRPr sz="1200">
          <a:solidFill>
            <a:schemeClr val="bg1"/>
          </a:solidFill>
          <a:latin typeface="+mj-ea"/>
          <a:ea typeface="+mj-ea"/>
          <a:cs typeface="+mj-cs"/>
        </a:defRPr>
      </a:lvl1pPr>
      <a:lvl2pPr algn="ctr" defTabSz="571385" rtl="0" eaLnBrk="0" fontAlgn="base" hangingPunct="0">
        <a:spcBef>
          <a:spcPct val="0"/>
        </a:spcBef>
        <a:spcAft>
          <a:spcPct val="0"/>
        </a:spcAft>
        <a:defRPr sz="1200">
          <a:solidFill>
            <a:schemeClr val="bg1"/>
          </a:solidFill>
          <a:latin typeface="Calibri" pitchFamily="34" charset="0"/>
          <a:ea typeface="ＭＳ Ｐゴシック" pitchFamily="50" charset="-128"/>
        </a:defRPr>
      </a:lvl2pPr>
      <a:lvl3pPr algn="ctr" defTabSz="571385" rtl="0" eaLnBrk="0" fontAlgn="base" hangingPunct="0">
        <a:spcBef>
          <a:spcPct val="0"/>
        </a:spcBef>
        <a:spcAft>
          <a:spcPct val="0"/>
        </a:spcAft>
        <a:defRPr sz="1200">
          <a:solidFill>
            <a:schemeClr val="bg1"/>
          </a:solidFill>
          <a:latin typeface="Calibri" pitchFamily="34" charset="0"/>
          <a:ea typeface="ＭＳ Ｐゴシック" pitchFamily="50" charset="-128"/>
        </a:defRPr>
      </a:lvl3pPr>
      <a:lvl4pPr algn="ctr" defTabSz="571385" rtl="0" eaLnBrk="0" fontAlgn="base" hangingPunct="0">
        <a:spcBef>
          <a:spcPct val="0"/>
        </a:spcBef>
        <a:spcAft>
          <a:spcPct val="0"/>
        </a:spcAft>
        <a:defRPr sz="1200">
          <a:solidFill>
            <a:schemeClr val="bg1"/>
          </a:solidFill>
          <a:latin typeface="Calibri" pitchFamily="34" charset="0"/>
          <a:ea typeface="ＭＳ Ｐゴシック" pitchFamily="50" charset="-128"/>
        </a:defRPr>
      </a:lvl4pPr>
      <a:lvl5pPr algn="ctr" defTabSz="571385" rtl="0" eaLnBrk="0" fontAlgn="base" hangingPunct="0">
        <a:spcBef>
          <a:spcPct val="0"/>
        </a:spcBef>
        <a:spcAft>
          <a:spcPct val="0"/>
        </a:spcAft>
        <a:defRPr sz="1200">
          <a:solidFill>
            <a:schemeClr val="bg1"/>
          </a:solidFill>
          <a:latin typeface="Calibri" pitchFamily="34" charset="0"/>
          <a:ea typeface="ＭＳ Ｐゴシック" pitchFamily="50" charset="-128"/>
        </a:defRPr>
      </a:lvl5pPr>
      <a:lvl6pPr marL="342830" algn="ctr" defTabSz="571385" rtl="0" fontAlgn="base">
        <a:spcBef>
          <a:spcPct val="0"/>
        </a:spcBef>
        <a:spcAft>
          <a:spcPct val="0"/>
        </a:spcAft>
        <a:defRPr>
          <a:solidFill>
            <a:schemeClr val="bg1"/>
          </a:solidFill>
          <a:latin typeface="ＭＳ Ｐゴシック" pitchFamily="50" charset="-128"/>
          <a:ea typeface="ＭＳ Ｐゴシック" pitchFamily="50" charset="-128"/>
        </a:defRPr>
      </a:lvl6pPr>
      <a:lvl7pPr marL="685660" algn="ctr" defTabSz="571385" rtl="0" fontAlgn="base">
        <a:spcBef>
          <a:spcPct val="0"/>
        </a:spcBef>
        <a:spcAft>
          <a:spcPct val="0"/>
        </a:spcAft>
        <a:defRPr>
          <a:solidFill>
            <a:schemeClr val="bg1"/>
          </a:solidFill>
          <a:latin typeface="ＭＳ Ｐゴシック" pitchFamily="50" charset="-128"/>
          <a:ea typeface="ＭＳ Ｐゴシック" pitchFamily="50" charset="-128"/>
        </a:defRPr>
      </a:lvl7pPr>
      <a:lvl8pPr marL="1028492" algn="ctr" defTabSz="571385" rtl="0" fontAlgn="base">
        <a:spcBef>
          <a:spcPct val="0"/>
        </a:spcBef>
        <a:spcAft>
          <a:spcPct val="0"/>
        </a:spcAft>
        <a:defRPr>
          <a:solidFill>
            <a:schemeClr val="bg1"/>
          </a:solidFill>
          <a:latin typeface="ＭＳ Ｐゴシック" pitchFamily="50" charset="-128"/>
          <a:ea typeface="ＭＳ Ｐゴシック" pitchFamily="50" charset="-128"/>
        </a:defRPr>
      </a:lvl8pPr>
      <a:lvl9pPr marL="1371322" algn="ctr" defTabSz="571385" rtl="0" fontAlgn="base">
        <a:spcBef>
          <a:spcPct val="0"/>
        </a:spcBef>
        <a:spcAft>
          <a:spcPct val="0"/>
        </a:spcAft>
        <a:defRPr>
          <a:solidFill>
            <a:schemeClr val="bg1"/>
          </a:solidFill>
          <a:latin typeface="ＭＳ Ｐゴシック" pitchFamily="50" charset="-128"/>
          <a:ea typeface="ＭＳ Ｐゴシック" pitchFamily="50" charset="-128"/>
        </a:defRPr>
      </a:lvl9pPr>
    </p:titleStyle>
    <p:bodyStyle>
      <a:lvl1pPr marL="0" indent="0" algn="l" rtl="0" eaLnBrk="0" fontAlgn="base" hangingPunct="0">
        <a:spcBef>
          <a:spcPct val="20000"/>
        </a:spcBef>
        <a:spcAft>
          <a:spcPct val="0"/>
        </a:spcAft>
        <a:defRPr kumimoji="1" sz="1050">
          <a:solidFill>
            <a:schemeClr val="tx1"/>
          </a:solidFill>
          <a:latin typeface="+mj-ea"/>
          <a:ea typeface="+mj-ea"/>
          <a:cs typeface="+mn-cs"/>
        </a:defRPr>
      </a:lvl1pPr>
      <a:lvl2pPr marL="573765" indent="-214269" algn="l" rtl="0" eaLnBrk="0" fontAlgn="base" hangingPunct="0">
        <a:spcBef>
          <a:spcPct val="20000"/>
        </a:spcBef>
        <a:spcAft>
          <a:spcPct val="0"/>
        </a:spcAft>
        <a:buChar char="–"/>
        <a:defRPr kumimoji="1" sz="2100">
          <a:solidFill>
            <a:schemeClr val="tx1"/>
          </a:solidFill>
          <a:latin typeface="Times New Roman" pitchFamily="18" charset="0"/>
          <a:ea typeface="+mn-ea"/>
        </a:defRPr>
      </a:lvl2pPr>
      <a:lvl3pPr marL="888027" indent="-171415" algn="l" rtl="0" eaLnBrk="0" fontAlgn="base" hangingPunct="0">
        <a:spcBef>
          <a:spcPct val="20000"/>
        </a:spcBef>
        <a:spcAft>
          <a:spcPct val="0"/>
        </a:spcAft>
        <a:buChar char="•"/>
        <a:defRPr kumimoji="1" sz="1800">
          <a:solidFill>
            <a:schemeClr val="tx1"/>
          </a:solidFill>
          <a:latin typeface="Times New Roman" pitchFamily="18" charset="0"/>
          <a:ea typeface="+mn-ea"/>
        </a:defRPr>
      </a:lvl3pPr>
      <a:lvl4pPr marL="1202288" indent="-171415" algn="l" rtl="0" eaLnBrk="0" fontAlgn="base" hangingPunct="0">
        <a:spcBef>
          <a:spcPct val="20000"/>
        </a:spcBef>
        <a:spcAft>
          <a:spcPct val="0"/>
        </a:spcAft>
        <a:buChar char="–"/>
        <a:defRPr kumimoji="1" sz="1500">
          <a:solidFill>
            <a:schemeClr val="tx1"/>
          </a:solidFill>
          <a:latin typeface="Times New Roman" pitchFamily="18" charset="0"/>
          <a:ea typeface="+mn-ea"/>
        </a:defRPr>
      </a:lvl4pPr>
      <a:lvl5pPr marL="1542737" indent="-172606" algn="l" rtl="0" eaLnBrk="0" fontAlgn="base" hangingPunct="0">
        <a:spcBef>
          <a:spcPct val="20000"/>
        </a:spcBef>
        <a:spcAft>
          <a:spcPct val="0"/>
        </a:spcAft>
        <a:buChar char="»"/>
        <a:defRPr kumimoji="1" sz="1500">
          <a:solidFill>
            <a:schemeClr val="tx1"/>
          </a:solidFill>
          <a:latin typeface="Times New Roman" pitchFamily="18" charset="0"/>
          <a:ea typeface="+mn-ea"/>
        </a:defRPr>
      </a:lvl5pPr>
      <a:lvl6pPr marL="1885568" indent="-171415" algn="l" rtl="0" fontAlgn="base">
        <a:spcBef>
          <a:spcPct val="20000"/>
        </a:spcBef>
        <a:spcAft>
          <a:spcPct val="0"/>
        </a:spcAft>
        <a:buChar char="»"/>
        <a:defRPr kumimoji="1" sz="1500">
          <a:solidFill>
            <a:schemeClr val="tx1"/>
          </a:solidFill>
          <a:latin typeface="Times New Roman" pitchFamily="18" charset="0"/>
          <a:ea typeface="+mn-ea"/>
        </a:defRPr>
      </a:lvl6pPr>
      <a:lvl7pPr marL="2228399" indent="-171415" algn="l" rtl="0" fontAlgn="base">
        <a:spcBef>
          <a:spcPct val="20000"/>
        </a:spcBef>
        <a:spcAft>
          <a:spcPct val="0"/>
        </a:spcAft>
        <a:buChar char="»"/>
        <a:defRPr kumimoji="1" sz="1500">
          <a:solidFill>
            <a:schemeClr val="tx1"/>
          </a:solidFill>
          <a:latin typeface="Times New Roman" pitchFamily="18" charset="0"/>
          <a:ea typeface="+mn-ea"/>
        </a:defRPr>
      </a:lvl7pPr>
      <a:lvl8pPr marL="2571229" indent="-171415" algn="l" rtl="0" fontAlgn="base">
        <a:spcBef>
          <a:spcPct val="20000"/>
        </a:spcBef>
        <a:spcAft>
          <a:spcPct val="0"/>
        </a:spcAft>
        <a:buChar char="»"/>
        <a:defRPr kumimoji="1" sz="1500">
          <a:solidFill>
            <a:schemeClr val="tx1"/>
          </a:solidFill>
          <a:latin typeface="Times New Roman" pitchFamily="18" charset="0"/>
          <a:ea typeface="+mn-ea"/>
        </a:defRPr>
      </a:lvl8pPr>
      <a:lvl9pPr marL="2914058" indent="-171415" algn="l" rtl="0" fontAlgn="base">
        <a:spcBef>
          <a:spcPct val="20000"/>
        </a:spcBef>
        <a:spcAft>
          <a:spcPct val="0"/>
        </a:spcAft>
        <a:buChar char="»"/>
        <a:defRPr kumimoji="1" sz="1500">
          <a:solidFill>
            <a:schemeClr val="tx1"/>
          </a:solidFill>
          <a:latin typeface="Times New Roman" pitchFamily="18" charset="0"/>
          <a:ea typeface="+mn-ea"/>
        </a:defRPr>
      </a:lvl9pPr>
    </p:bodyStyle>
    <p:otherStyle>
      <a:defPPr>
        <a:defRPr lang="ja-JP"/>
      </a:defPPr>
      <a:lvl1pPr marL="0" algn="l" defTabSz="685660" rtl="0" eaLnBrk="1" latinLnBrk="0" hangingPunct="1">
        <a:defRPr kumimoji="1" sz="1350" kern="1200">
          <a:solidFill>
            <a:schemeClr val="tx1"/>
          </a:solidFill>
          <a:latin typeface="+mn-lt"/>
          <a:ea typeface="+mn-ea"/>
          <a:cs typeface="+mn-cs"/>
        </a:defRPr>
      </a:lvl1pPr>
      <a:lvl2pPr marL="342830" algn="l" defTabSz="685660" rtl="0" eaLnBrk="1" latinLnBrk="0" hangingPunct="1">
        <a:defRPr kumimoji="1" sz="1350" kern="1200">
          <a:solidFill>
            <a:schemeClr val="tx1"/>
          </a:solidFill>
          <a:latin typeface="+mn-lt"/>
          <a:ea typeface="+mn-ea"/>
          <a:cs typeface="+mn-cs"/>
        </a:defRPr>
      </a:lvl2pPr>
      <a:lvl3pPr marL="685660" algn="l" defTabSz="685660" rtl="0" eaLnBrk="1" latinLnBrk="0" hangingPunct="1">
        <a:defRPr kumimoji="1" sz="1350" kern="1200">
          <a:solidFill>
            <a:schemeClr val="tx1"/>
          </a:solidFill>
          <a:latin typeface="+mn-lt"/>
          <a:ea typeface="+mn-ea"/>
          <a:cs typeface="+mn-cs"/>
        </a:defRPr>
      </a:lvl3pPr>
      <a:lvl4pPr marL="1028492" algn="l" defTabSz="685660" rtl="0" eaLnBrk="1" latinLnBrk="0" hangingPunct="1">
        <a:defRPr kumimoji="1" sz="1350" kern="1200">
          <a:solidFill>
            <a:schemeClr val="tx1"/>
          </a:solidFill>
          <a:latin typeface="+mn-lt"/>
          <a:ea typeface="+mn-ea"/>
          <a:cs typeface="+mn-cs"/>
        </a:defRPr>
      </a:lvl4pPr>
      <a:lvl5pPr marL="1371322" algn="l" defTabSz="685660" rtl="0" eaLnBrk="1" latinLnBrk="0" hangingPunct="1">
        <a:defRPr kumimoji="1" sz="1350" kern="1200">
          <a:solidFill>
            <a:schemeClr val="tx1"/>
          </a:solidFill>
          <a:latin typeface="+mn-lt"/>
          <a:ea typeface="+mn-ea"/>
          <a:cs typeface="+mn-cs"/>
        </a:defRPr>
      </a:lvl5pPr>
      <a:lvl6pPr marL="1714151" algn="l" defTabSz="685660" rtl="0" eaLnBrk="1" latinLnBrk="0" hangingPunct="1">
        <a:defRPr kumimoji="1" sz="1350" kern="1200">
          <a:solidFill>
            <a:schemeClr val="tx1"/>
          </a:solidFill>
          <a:latin typeface="+mn-lt"/>
          <a:ea typeface="+mn-ea"/>
          <a:cs typeface="+mn-cs"/>
        </a:defRPr>
      </a:lvl6pPr>
      <a:lvl7pPr marL="2056982" algn="l" defTabSz="685660" rtl="0" eaLnBrk="1" latinLnBrk="0" hangingPunct="1">
        <a:defRPr kumimoji="1" sz="1350" kern="1200">
          <a:solidFill>
            <a:schemeClr val="tx1"/>
          </a:solidFill>
          <a:latin typeface="+mn-lt"/>
          <a:ea typeface="+mn-ea"/>
          <a:cs typeface="+mn-cs"/>
        </a:defRPr>
      </a:lvl7pPr>
      <a:lvl8pPr marL="2399814" algn="l" defTabSz="685660" rtl="0" eaLnBrk="1" latinLnBrk="0" hangingPunct="1">
        <a:defRPr kumimoji="1" sz="1350" kern="1200">
          <a:solidFill>
            <a:schemeClr val="tx1"/>
          </a:solidFill>
          <a:latin typeface="+mn-lt"/>
          <a:ea typeface="+mn-ea"/>
          <a:cs typeface="+mn-cs"/>
        </a:defRPr>
      </a:lvl8pPr>
      <a:lvl9pPr marL="2742642" algn="l" defTabSz="68566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3" name="Straight Arrow Connector 2"/>
          <p:cNvCxnSpPr/>
          <p:nvPr/>
        </p:nvCxnSpPr>
        <p:spPr bwMode="auto">
          <a:xfrm>
            <a:off x="1" y="-121024"/>
            <a:ext cx="487364" cy="0"/>
          </a:xfrm>
          <a:prstGeom prst="straightConnector1">
            <a:avLst/>
          </a:prstGeom>
          <a:solidFill>
            <a:schemeClr val="bg1"/>
          </a:solidFill>
          <a:ln w="19050" cap="flat" cmpd="sng" algn="ctr">
            <a:solidFill>
              <a:schemeClr val="tx1"/>
            </a:solidFill>
            <a:prstDash val="solid"/>
            <a:round/>
            <a:headEnd type="arrow"/>
            <a:tailEnd type="arrow"/>
          </a:ln>
          <a:effectLst/>
        </p:spPr>
      </p:cxnSp>
      <p:cxnSp>
        <p:nvCxnSpPr>
          <p:cNvPr id="7" name="Straight Arrow Connector 6"/>
          <p:cNvCxnSpPr/>
          <p:nvPr/>
        </p:nvCxnSpPr>
        <p:spPr bwMode="auto">
          <a:xfrm>
            <a:off x="9412426" y="-121024"/>
            <a:ext cx="487364" cy="0"/>
          </a:xfrm>
          <a:prstGeom prst="straightConnector1">
            <a:avLst/>
          </a:prstGeom>
          <a:solidFill>
            <a:schemeClr val="bg1"/>
          </a:solidFill>
          <a:ln w="19050" cap="flat" cmpd="sng" algn="ctr">
            <a:solidFill>
              <a:schemeClr val="tx1"/>
            </a:solidFill>
            <a:prstDash val="solid"/>
            <a:round/>
            <a:headEnd type="arrow"/>
            <a:tailEnd type="arrow"/>
          </a:ln>
          <a:effectLst/>
        </p:spPr>
      </p:cxnSp>
      <p:sp>
        <p:nvSpPr>
          <p:cNvPr id="9" name="TextBox 8"/>
          <p:cNvSpPr txBox="1"/>
          <p:nvPr/>
        </p:nvSpPr>
        <p:spPr>
          <a:xfrm>
            <a:off x="-98863" y="-490818"/>
            <a:ext cx="530915" cy="300082"/>
          </a:xfrm>
          <a:prstGeom prst="rect">
            <a:avLst/>
          </a:prstGeom>
          <a:noFill/>
        </p:spPr>
        <p:txBody>
          <a:bodyPr wrap="none" rtlCol="0">
            <a:spAutoFit/>
          </a:bodyPr>
          <a:lstStyle/>
          <a:p>
            <a:r>
              <a:rPr kumimoji="1" lang="ja-JP" altLang="en-US" sz="1350" i="0">
                <a:latin typeface="+mj-ea"/>
                <a:ea typeface="+mj-ea"/>
              </a:rPr>
              <a:t>余白</a:t>
            </a:r>
          </a:p>
        </p:txBody>
      </p:sp>
      <p:sp>
        <p:nvSpPr>
          <p:cNvPr id="11" name="TextBox 10"/>
          <p:cNvSpPr txBox="1"/>
          <p:nvPr/>
        </p:nvSpPr>
        <p:spPr>
          <a:xfrm>
            <a:off x="9310373" y="-490818"/>
            <a:ext cx="530915" cy="300082"/>
          </a:xfrm>
          <a:prstGeom prst="rect">
            <a:avLst/>
          </a:prstGeom>
          <a:noFill/>
        </p:spPr>
        <p:txBody>
          <a:bodyPr wrap="none" rtlCol="0">
            <a:spAutoFit/>
          </a:bodyPr>
          <a:lstStyle/>
          <a:p>
            <a:r>
              <a:rPr kumimoji="1" lang="ja-JP" altLang="en-US" sz="1350" i="0">
                <a:latin typeface="+mj-ea"/>
                <a:ea typeface="+mj-ea"/>
              </a:rPr>
              <a:t>余白</a:t>
            </a:r>
          </a:p>
        </p:txBody>
      </p:sp>
      <p:cxnSp>
        <p:nvCxnSpPr>
          <p:cNvPr id="12" name="Straight Arrow Connector 11"/>
          <p:cNvCxnSpPr/>
          <p:nvPr/>
        </p:nvCxnSpPr>
        <p:spPr bwMode="auto">
          <a:xfrm>
            <a:off x="1" y="6971309"/>
            <a:ext cx="487364" cy="0"/>
          </a:xfrm>
          <a:prstGeom prst="straightConnector1">
            <a:avLst/>
          </a:prstGeom>
          <a:solidFill>
            <a:schemeClr val="bg1"/>
          </a:solidFill>
          <a:ln w="19050" cap="flat" cmpd="sng" algn="ctr">
            <a:solidFill>
              <a:schemeClr val="tx1"/>
            </a:solidFill>
            <a:prstDash val="solid"/>
            <a:round/>
            <a:headEnd type="arrow"/>
            <a:tailEnd type="arrow"/>
          </a:ln>
          <a:effectLst/>
        </p:spPr>
      </p:cxnSp>
      <p:cxnSp>
        <p:nvCxnSpPr>
          <p:cNvPr id="14" name="Straight Arrow Connector 13"/>
          <p:cNvCxnSpPr/>
          <p:nvPr/>
        </p:nvCxnSpPr>
        <p:spPr bwMode="auto">
          <a:xfrm>
            <a:off x="9412426" y="6971309"/>
            <a:ext cx="487364" cy="0"/>
          </a:xfrm>
          <a:prstGeom prst="straightConnector1">
            <a:avLst/>
          </a:prstGeom>
          <a:solidFill>
            <a:schemeClr val="bg1"/>
          </a:solidFill>
          <a:ln w="19050" cap="flat" cmpd="sng" algn="ctr">
            <a:solidFill>
              <a:schemeClr val="tx1"/>
            </a:solidFill>
            <a:prstDash val="solid"/>
            <a:round/>
            <a:headEnd type="arrow"/>
            <a:tailEnd type="arrow"/>
          </a:ln>
          <a:effectLst/>
        </p:spPr>
      </p:cxnSp>
      <p:sp>
        <p:nvSpPr>
          <p:cNvPr id="15" name="TextBox 14"/>
          <p:cNvSpPr txBox="1"/>
          <p:nvPr/>
        </p:nvSpPr>
        <p:spPr>
          <a:xfrm>
            <a:off x="-57588" y="7012043"/>
            <a:ext cx="530915" cy="300082"/>
          </a:xfrm>
          <a:prstGeom prst="rect">
            <a:avLst/>
          </a:prstGeom>
          <a:noFill/>
        </p:spPr>
        <p:txBody>
          <a:bodyPr wrap="none" rtlCol="0">
            <a:spAutoFit/>
          </a:bodyPr>
          <a:lstStyle/>
          <a:p>
            <a:r>
              <a:rPr kumimoji="1" lang="ja-JP" altLang="en-US" sz="1350" i="0">
                <a:latin typeface="+mj-ea"/>
                <a:ea typeface="+mj-ea"/>
              </a:rPr>
              <a:t>余白</a:t>
            </a:r>
          </a:p>
        </p:txBody>
      </p:sp>
      <p:sp>
        <p:nvSpPr>
          <p:cNvPr id="16" name="TextBox 15"/>
          <p:cNvSpPr txBox="1"/>
          <p:nvPr/>
        </p:nvSpPr>
        <p:spPr>
          <a:xfrm>
            <a:off x="9351648" y="7012043"/>
            <a:ext cx="530915" cy="300082"/>
          </a:xfrm>
          <a:prstGeom prst="rect">
            <a:avLst/>
          </a:prstGeom>
          <a:noFill/>
        </p:spPr>
        <p:txBody>
          <a:bodyPr wrap="none" rtlCol="0">
            <a:spAutoFit/>
          </a:bodyPr>
          <a:lstStyle/>
          <a:p>
            <a:r>
              <a:rPr kumimoji="1" lang="ja-JP" altLang="en-US" sz="1350" i="0">
                <a:latin typeface="+mj-ea"/>
                <a:ea typeface="+mj-ea"/>
              </a:rPr>
              <a:t>余白</a:t>
            </a:r>
          </a:p>
        </p:txBody>
      </p:sp>
    </p:spTree>
    <p:extLst>
      <p:ext uri="{BB962C8B-B14F-4D97-AF65-F5344CB8AC3E}">
        <p14:creationId xmlns:p14="http://schemas.microsoft.com/office/powerpoint/2010/main" val="1449313945"/>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70" r:id="rId3"/>
    <p:sldLayoutId id="2147483972" r:id="rId4"/>
  </p:sldLayoutIdLst>
  <p:hf hdr="0" ftr="0" dt="0"/>
  <p:txStyles>
    <p:titleStyle>
      <a:lvl1pPr algn="ctr" defTabSz="571409" rtl="0" eaLnBrk="0" fontAlgn="base" hangingPunct="0">
        <a:spcBef>
          <a:spcPct val="0"/>
        </a:spcBef>
        <a:spcAft>
          <a:spcPct val="0"/>
        </a:spcAft>
        <a:defRPr sz="1200">
          <a:solidFill>
            <a:schemeClr val="bg1"/>
          </a:solidFill>
          <a:latin typeface="+mj-ea"/>
          <a:ea typeface="+mj-ea"/>
          <a:cs typeface="+mj-cs"/>
        </a:defRPr>
      </a:lvl1pPr>
      <a:lvl2pPr algn="ctr" defTabSz="571409" rtl="0" eaLnBrk="0" fontAlgn="base" hangingPunct="0">
        <a:spcBef>
          <a:spcPct val="0"/>
        </a:spcBef>
        <a:spcAft>
          <a:spcPct val="0"/>
        </a:spcAft>
        <a:defRPr sz="1200">
          <a:solidFill>
            <a:schemeClr val="bg1"/>
          </a:solidFill>
          <a:latin typeface="Calibri" pitchFamily="34" charset="0"/>
          <a:ea typeface="ＭＳ Ｐゴシック" pitchFamily="50" charset="-128"/>
        </a:defRPr>
      </a:lvl2pPr>
      <a:lvl3pPr algn="ctr" defTabSz="571409" rtl="0" eaLnBrk="0" fontAlgn="base" hangingPunct="0">
        <a:spcBef>
          <a:spcPct val="0"/>
        </a:spcBef>
        <a:spcAft>
          <a:spcPct val="0"/>
        </a:spcAft>
        <a:defRPr sz="1200">
          <a:solidFill>
            <a:schemeClr val="bg1"/>
          </a:solidFill>
          <a:latin typeface="Calibri" pitchFamily="34" charset="0"/>
          <a:ea typeface="ＭＳ Ｐゴシック" pitchFamily="50" charset="-128"/>
        </a:defRPr>
      </a:lvl3pPr>
      <a:lvl4pPr algn="ctr" defTabSz="571409" rtl="0" eaLnBrk="0" fontAlgn="base" hangingPunct="0">
        <a:spcBef>
          <a:spcPct val="0"/>
        </a:spcBef>
        <a:spcAft>
          <a:spcPct val="0"/>
        </a:spcAft>
        <a:defRPr sz="1200">
          <a:solidFill>
            <a:schemeClr val="bg1"/>
          </a:solidFill>
          <a:latin typeface="Calibri" pitchFamily="34" charset="0"/>
          <a:ea typeface="ＭＳ Ｐゴシック" pitchFamily="50" charset="-128"/>
        </a:defRPr>
      </a:lvl4pPr>
      <a:lvl5pPr algn="ctr" defTabSz="571409" rtl="0" eaLnBrk="0" fontAlgn="base" hangingPunct="0">
        <a:spcBef>
          <a:spcPct val="0"/>
        </a:spcBef>
        <a:spcAft>
          <a:spcPct val="0"/>
        </a:spcAft>
        <a:defRPr sz="1200">
          <a:solidFill>
            <a:schemeClr val="bg1"/>
          </a:solidFill>
          <a:latin typeface="Calibri" pitchFamily="34" charset="0"/>
          <a:ea typeface="ＭＳ Ｐゴシック" pitchFamily="50" charset="-128"/>
        </a:defRPr>
      </a:lvl5pPr>
      <a:lvl6pPr marL="342845" algn="ctr" defTabSz="571409" rtl="0" fontAlgn="base">
        <a:spcBef>
          <a:spcPct val="0"/>
        </a:spcBef>
        <a:spcAft>
          <a:spcPct val="0"/>
        </a:spcAft>
        <a:defRPr>
          <a:solidFill>
            <a:schemeClr val="bg1"/>
          </a:solidFill>
          <a:latin typeface="ＭＳ Ｐゴシック" pitchFamily="50" charset="-128"/>
          <a:ea typeface="ＭＳ Ｐゴシック" pitchFamily="50" charset="-128"/>
        </a:defRPr>
      </a:lvl6pPr>
      <a:lvl7pPr marL="685689" algn="ctr" defTabSz="571409" rtl="0" fontAlgn="base">
        <a:spcBef>
          <a:spcPct val="0"/>
        </a:spcBef>
        <a:spcAft>
          <a:spcPct val="0"/>
        </a:spcAft>
        <a:defRPr>
          <a:solidFill>
            <a:schemeClr val="bg1"/>
          </a:solidFill>
          <a:latin typeface="ＭＳ Ｐゴシック" pitchFamily="50" charset="-128"/>
          <a:ea typeface="ＭＳ Ｐゴシック" pitchFamily="50" charset="-128"/>
        </a:defRPr>
      </a:lvl7pPr>
      <a:lvl8pPr marL="1028535" algn="ctr" defTabSz="571409" rtl="0" fontAlgn="base">
        <a:spcBef>
          <a:spcPct val="0"/>
        </a:spcBef>
        <a:spcAft>
          <a:spcPct val="0"/>
        </a:spcAft>
        <a:defRPr>
          <a:solidFill>
            <a:schemeClr val="bg1"/>
          </a:solidFill>
          <a:latin typeface="ＭＳ Ｐゴシック" pitchFamily="50" charset="-128"/>
          <a:ea typeface="ＭＳ Ｐゴシック" pitchFamily="50" charset="-128"/>
        </a:defRPr>
      </a:lvl8pPr>
      <a:lvl9pPr marL="1371379" algn="ctr" defTabSz="571409" rtl="0" fontAlgn="base">
        <a:spcBef>
          <a:spcPct val="0"/>
        </a:spcBef>
        <a:spcAft>
          <a:spcPct val="0"/>
        </a:spcAft>
        <a:defRPr>
          <a:solidFill>
            <a:schemeClr val="bg1"/>
          </a:solidFill>
          <a:latin typeface="ＭＳ Ｐゴシック" pitchFamily="50" charset="-128"/>
          <a:ea typeface="ＭＳ Ｐゴシック" pitchFamily="50" charset="-128"/>
        </a:defRPr>
      </a:lvl9pPr>
    </p:titleStyle>
    <p:bodyStyle>
      <a:lvl1pPr marL="0" indent="0" algn="l" rtl="0" eaLnBrk="0" fontAlgn="base" hangingPunct="0">
        <a:spcBef>
          <a:spcPct val="20000"/>
        </a:spcBef>
        <a:spcAft>
          <a:spcPct val="0"/>
        </a:spcAft>
        <a:defRPr kumimoji="1" sz="1050">
          <a:solidFill>
            <a:schemeClr val="tx1"/>
          </a:solidFill>
          <a:latin typeface="+mj-ea"/>
          <a:ea typeface="+mj-ea"/>
          <a:cs typeface="+mn-cs"/>
        </a:defRPr>
      </a:lvl1pPr>
      <a:lvl2pPr marL="573789" indent="-214278" algn="l" rtl="0" eaLnBrk="0" fontAlgn="base" hangingPunct="0">
        <a:spcBef>
          <a:spcPct val="20000"/>
        </a:spcBef>
        <a:spcAft>
          <a:spcPct val="0"/>
        </a:spcAft>
        <a:buChar char="–"/>
        <a:defRPr kumimoji="1" sz="2100">
          <a:solidFill>
            <a:schemeClr val="tx1"/>
          </a:solidFill>
          <a:latin typeface="Times New Roman" pitchFamily="18" charset="0"/>
          <a:ea typeface="+mn-ea"/>
        </a:defRPr>
      </a:lvl2pPr>
      <a:lvl3pPr marL="888064" indent="-171422" algn="l" rtl="0" eaLnBrk="0" fontAlgn="base" hangingPunct="0">
        <a:spcBef>
          <a:spcPct val="20000"/>
        </a:spcBef>
        <a:spcAft>
          <a:spcPct val="0"/>
        </a:spcAft>
        <a:buChar char="•"/>
        <a:defRPr kumimoji="1" sz="1800">
          <a:solidFill>
            <a:schemeClr val="tx1"/>
          </a:solidFill>
          <a:latin typeface="Times New Roman" pitchFamily="18" charset="0"/>
          <a:ea typeface="+mn-ea"/>
        </a:defRPr>
      </a:lvl3pPr>
      <a:lvl4pPr marL="1202338" indent="-171422" algn="l" rtl="0" eaLnBrk="0" fontAlgn="base" hangingPunct="0">
        <a:spcBef>
          <a:spcPct val="20000"/>
        </a:spcBef>
        <a:spcAft>
          <a:spcPct val="0"/>
        </a:spcAft>
        <a:buChar char="–"/>
        <a:defRPr kumimoji="1" sz="1500">
          <a:solidFill>
            <a:schemeClr val="tx1"/>
          </a:solidFill>
          <a:latin typeface="Times New Roman" pitchFamily="18" charset="0"/>
          <a:ea typeface="+mn-ea"/>
        </a:defRPr>
      </a:lvl4pPr>
      <a:lvl5pPr marL="1542801" indent="-172613" algn="l" rtl="0" eaLnBrk="0" fontAlgn="base" hangingPunct="0">
        <a:spcBef>
          <a:spcPct val="20000"/>
        </a:spcBef>
        <a:spcAft>
          <a:spcPct val="0"/>
        </a:spcAft>
        <a:buChar char="»"/>
        <a:defRPr kumimoji="1" sz="1500">
          <a:solidFill>
            <a:schemeClr val="tx1"/>
          </a:solidFill>
          <a:latin typeface="Times New Roman" pitchFamily="18" charset="0"/>
          <a:ea typeface="+mn-ea"/>
        </a:defRPr>
      </a:lvl5pPr>
      <a:lvl6pPr marL="1885647" indent="-171422" algn="l" rtl="0" fontAlgn="base">
        <a:spcBef>
          <a:spcPct val="20000"/>
        </a:spcBef>
        <a:spcAft>
          <a:spcPct val="0"/>
        </a:spcAft>
        <a:buChar char="»"/>
        <a:defRPr kumimoji="1" sz="1500">
          <a:solidFill>
            <a:schemeClr val="tx1"/>
          </a:solidFill>
          <a:latin typeface="Times New Roman" pitchFamily="18" charset="0"/>
          <a:ea typeface="+mn-ea"/>
        </a:defRPr>
      </a:lvl6pPr>
      <a:lvl7pPr marL="2228492" indent="-171422" algn="l" rtl="0" fontAlgn="base">
        <a:spcBef>
          <a:spcPct val="20000"/>
        </a:spcBef>
        <a:spcAft>
          <a:spcPct val="0"/>
        </a:spcAft>
        <a:buChar char="»"/>
        <a:defRPr kumimoji="1" sz="1500">
          <a:solidFill>
            <a:schemeClr val="tx1"/>
          </a:solidFill>
          <a:latin typeface="Times New Roman" pitchFamily="18" charset="0"/>
          <a:ea typeface="+mn-ea"/>
        </a:defRPr>
      </a:lvl7pPr>
      <a:lvl8pPr marL="2571336" indent="-171422" algn="l" rtl="0" fontAlgn="base">
        <a:spcBef>
          <a:spcPct val="20000"/>
        </a:spcBef>
        <a:spcAft>
          <a:spcPct val="0"/>
        </a:spcAft>
        <a:buChar char="»"/>
        <a:defRPr kumimoji="1" sz="1500">
          <a:solidFill>
            <a:schemeClr val="tx1"/>
          </a:solidFill>
          <a:latin typeface="Times New Roman" pitchFamily="18" charset="0"/>
          <a:ea typeface="+mn-ea"/>
        </a:defRPr>
      </a:lvl8pPr>
      <a:lvl9pPr marL="2914180" indent="-171422" algn="l" rtl="0" fontAlgn="base">
        <a:spcBef>
          <a:spcPct val="20000"/>
        </a:spcBef>
        <a:spcAft>
          <a:spcPct val="0"/>
        </a:spcAft>
        <a:buChar char="»"/>
        <a:defRPr kumimoji="1" sz="1500">
          <a:solidFill>
            <a:schemeClr val="tx1"/>
          </a:solidFill>
          <a:latin typeface="Times New Roman" pitchFamily="18" charset="0"/>
          <a:ea typeface="+mn-ea"/>
        </a:defRPr>
      </a:lvl9pPr>
    </p:bodyStyle>
    <p:otherStyle>
      <a:defPPr>
        <a:defRPr lang="ja-JP"/>
      </a:defPPr>
      <a:lvl1pPr marL="0" algn="l" defTabSz="685689" rtl="0" eaLnBrk="1" latinLnBrk="0" hangingPunct="1">
        <a:defRPr kumimoji="1" sz="1350" kern="1200">
          <a:solidFill>
            <a:schemeClr val="tx1"/>
          </a:solidFill>
          <a:latin typeface="+mn-lt"/>
          <a:ea typeface="+mn-ea"/>
          <a:cs typeface="+mn-cs"/>
        </a:defRPr>
      </a:lvl1pPr>
      <a:lvl2pPr marL="342845" algn="l" defTabSz="685689" rtl="0" eaLnBrk="1" latinLnBrk="0" hangingPunct="1">
        <a:defRPr kumimoji="1" sz="1350" kern="1200">
          <a:solidFill>
            <a:schemeClr val="tx1"/>
          </a:solidFill>
          <a:latin typeface="+mn-lt"/>
          <a:ea typeface="+mn-ea"/>
          <a:cs typeface="+mn-cs"/>
        </a:defRPr>
      </a:lvl2pPr>
      <a:lvl3pPr marL="685689" algn="l" defTabSz="685689" rtl="0" eaLnBrk="1" latinLnBrk="0" hangingPunct="1">
        <a:defRPr kumimoji="1" sz="1350" kern="1200">
          <a:solidFill>
            <a:schemeClr val="tx1"/>
          </a:solidFill>
          <a:latin typeface="+mn-lt"/>
          <a:ea typeface="+mn-ea"/>
          <a:cs typeface="+mn-cs"/>
        </a:defRPr>
      </a:lvl3pPr>
      <a:lvl4pPr marL="1028535" algn="l" defTabSz="685689" rtl="0" eaLnBrk="1" latinLnBrk="0" hangingPunct="1">
        <a:defRPr kumimoji="1" sz="1350" kern="1200">
          <a:solidFill>
            <a:schemeClr val="tx1"/>
          </a:solidFill>
          <a:latin typeface="+mn-lt"/>
          <a:ea typeface="+mn-ea"/>
          <a:cs typeface="+mn-cs"/>
        </a:defRPr>
      </a:lvl4pPr>
      <a:lvl5pPr marL="1371379" algn="l" defTabSz="685689" rtl="0" eaLnBrk="1" latinLnBrk="0" hangingPunct="1">
        <a:defRPr kumimoji="1" sz="1350" kern="1200">
          <a:solidFill>
            <a:schemeClr val="tx1"/>
          </a:solidFill>
          <a:latin typeface="+mn-lt"/>
          <a:ea typeface="+mn-ea"/>
          <a:cs typeface="+mn-cs"/>
        </a:defRPr>
      </a:lvl5pPr>
      <a:lvl6pPr marL="1714223" algn="l" defTabSz="685689" rtl="0" eaLnBrk="1" latinLnBrk="0" hangingPunct="1">
        <a:defRPr kumimoji="1" sz="1350" kern="1200">
          <a:solidFill>
            <a:schemeClr val="tx1"/>
          </a:solidFill>
          <a:latin typeface="+mn-lt"/>
          <a:ea typeface="+mn-ea"/>
          <a:cs typeface="+mn-cs"/>
        </a:defRPr>
      </a:lvl6pPr>
      <a:lvl7pPr marL="2057068" algn="l" defTabSz="685689" rtl="0" eaLnBrk="1" latinLnBrk="0" hangingPunct="1">
        <a:defRPr kumimoji="1" sz="1350" kern="1200">
          <a:solidFill>
            <a:schemeClr val="tx1"/>
          </a:solidFill>
          <a:latin typeface="+mn-lt"/>
          <a:ea typeface="+mn-ea"/>
          <a:cs typeface="+mn-cs"/>
        </a:defRPr>
      </a:lvl7pPr>
      <a:lvl8pPr marL="2399914" algn="l" defTabSz="685689" rtl="0" eaLnBrk="1" latinLnBrk="0" hangingPunct="1">
        <a:defRPr kumimoji="1" sz="1350" kern="1200">
          <a:solidFill>
            <a:schemeClr val="tx1"/>
          </a:solidFill>
          <a:latin typeface="+mn-lt"/>
          <a:ea typeface="+mn-ea"/>
          <a:cs typeface="+mn-cs"/>
        </a:defRPr>
      </a:lvl8pPr>
      <a:lvl9pPr marL="2742757" algn="l" defTabSz="685689"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3" name="Straight Arrow Connector 2"/>
          <p:cNvCxnSpPr/>
          <p:nvPr/>
        </p:nvCxnSpPr>
        <p:spPr bwMode="auto">
          <a:xfrm>
            <a:off x="1" y="-121024"/>
            <a:ext cx="487364" cy="0"/>
          </a:xfrm>
          <a:prstGeom prst="straightConnector1">
            <a:avLst/>
          </a:prstGeom>
          <a:solidFill>
            <a:schemeClr val="bg1"/>
          </a:solidFill>
          <a:ln w="19050" cap="flat" cmpd="sng" algn="ctr">
            <a:solidFill>
              <a:schemeClr val="tx1"/>
            </a:solidFill>
            <a:prstDash val="solid"/>
            <a:round/>
            <a:headEnd type="arrow"/>
            <a:tailEnd type="arrow"/>
          </a:ln>
          <a:effectLst/>
        </p:spPr>
      </p:cxnSp>
      <p:cxnSp>
        <p:nvCxnSpPr>
          <p:cNvPr id="7" name="Straight Arrow Connector 6"/>
          <p:cNvCxnSpPr/>
          <p:nvPr/>
        </p:nvCxnSpPr>
        <p:spPr bwMode="auto">
          <a:xfrm>
            <a:off x="9412426" y="-121024"/>
            <a:ext cx="487364" cy="0"/>
          </a:xfrm>
          <a:prstGeom prst="straightConnector1">
            <a:avLst/>
          </a:prstGeom>
          <a:solidFill>
            <a:schemeClr val="bg1"/>
          </a:solidFill>
          <a:ln w="19050" cap="flat" cmpd="sng" algn="ctr">
            <a:solidFill>
              <a:schemeClr val="tx1"/>
            </a:solidFill>
            <a:prstDash val="solid"/>
            <a:round/>
            <a:headEnd type="arrow"/>
            <a:tailEnd type="arrow"/>
          </a:ln>
          <a:effectLst/>
        </p:spPr>
      </p:cxnSp>
      <p:sp>
        <p:nvSpPr>
          <p:cNvPr id="9" name="TextBox 8"/>
          <p:cNvSpPr txBox="1"/>
          <p:nvPr/>
        </p:nvSpPr>
        <p:spPr>
          <a:xfrm>
            <a:off x="-98863" y="-490818"/>
            <a:ext cx="530915" cy="300082"/>
          </a:xfrm>
          <a:prstGeom prst="rect">
            <a:avLst/>
          </a:prstGeom>
          <a:noFill/>
        </p:spPr>
        <p:txBody>
          <a:bodyPr wrap="none" rtlCol="0">
            <a:spAutoFit/>
          </a:bodyPr>
          <a:lstStyle/>
          <a:p>
            <a:r>
              <a:rPr kumimoji="1" lang="ja-JP" altLang="en-US" sz="1350" i="0">
                <a:latin typeface="+mj-ea"/>
                <a:ea typeface="+mj-ea"/>
              </a:rPr>
              <a:t>余白</a:t>
            </a:r>
          </a:p>
        </p:txBody>
      </p:sp>
      <p:sp>
        <p:nvSpPr>
          <p:cNvPr id="11" name="TextBox 10"/>
          <p:cNvSpPr txBox="1"/>
          <p:nvPr/>
        </p:nvSpPr>
        <p:spPr>
          <a:xfrm>
            <a:off x="9310373" y="-490818"/>
            <a:ext cx="530915" cy="300082"/>
          </a:xfrm>
          <a:prstGeom prst="rect">
            <a:avLst/>
          </a:prstGeom>
          <a:noFill/>
        </p:spPr>
        <p:txBody>
          <a:bodyPr wrap="none" rtlCol="0">
            <a:spAutoFit/>
          </a:bodyPr>
          <a:lstStyle/>
          <a:p>
            <a:r>
              <a:rPr kumimoji="1" lang="ja-JP" altLang="en-US" sz="1350" i="0">
                <a:latin typeface="+mj-ea"/>
                <a:ea typeface="+mj-ea"/>
              </a:rPr>
              <a:t>余白</a:t>
            </a:r>
          </a:p>
        </p:txBody>
      </p:sp>
      <p:cxnSp>
        <p:nvCxnSpPr>
          <p:cNvPr id="12" name="Straight Arrow Connector 11"/>
          <p:cNvCxnSpPr/>
          <p:nvPr/>
        </p:nvCxnSpPr>
        <p:spPr bwMode="auto">
          <a:xfrm>
            <a:off x="1" y="6971309"/>
            <a:ext cx="487364" cy="0"/>
          </a:xfrm>
          <a:prstGeom prst="straightConnector1">
            <a:avLst/>
          </a:prstGeom>
          <a:solidFill>
            <a:schemeClr val="bg1"/>
          </a:solidFill>
          <a:ln w="19050" cap="flat" cmpd="sng" algn="ctr">
            <a:solidFill>
              <a:schemeClr val="tx1"/>
            </a:solidFill>
            <a:prstDash val="solid"/>
            <a:round/>
            <a:headEnd type="arrow"/>
            <a:tailEnd type="arrow"/>
          </a:ln>
          <a:effectLst/>
        </p:spPr>
      </p:cxnSp>
      <p:cxnSp>
        <p:nvCxnSpPr>
          <p:cNvPr id="14" name="Straight Arrow Connector 13"/>
          <p:cNvCxnSpPr/>
          <p:nvPr/>
        </p:nvCxnSpPr>
        <p:spPr bwMode="auto">
          <a:xfrm>
            <a:off x="9412426" y="6971309"/>
            <a:ext cx="487364" cy="0"/>
          </a:xfrm>
          <a:prstGeom prst="straightConnector1">
            <a:avLst/>
          </a:prstGeom>
          <a:solidFill>
            <a:schemeClr val="bg1"/>
          </a:solidFill>
          <a:ln w="19050" cap="flat" cmpd="sng" algn="ctr">
            <a:solidFill>
              <a:schemeClr val="tx1"/>
            </a:solidFill>
            <a:prstDash val="solid"/>
            <a:round/>
            <a:headEnd type="arrow"/>
            <a:tailEnd type="arrow"/>
          </a:ln>
          <a:effectLst/>
        </p:spPr>
      </p:cxnSp>
      <p:sp>
        <p:nvSpPr>
          <p:cNvPr id="15" name="TextBox 14"/>
          <p:cNvSpPr txBox="1"/>
          <p:nvPr/>
        </p:nvSpPr>
        <p:spPr>
          <a:xfrm>
            <a:off x="-57588" y="7012043"/>
            <a:ext cx="530915" cy="300082"/>
          </a:xfrm>
          <a:prstGeom prst="rect">
            <a:avLst/>
          </a:prstGeom>
          <a:noFill/>
        </p:spPr>
        <p:txBody>
          <a:bodyPr wrap="none" rtlCol="0">
            <a:spAutoFit/>
          </a:bodyPr>
          <a:lstStyle/>
          <a:p>
            <a:r>
              <a:rPr kumimoji="1" lang="ja-JP" altLang="en-US" sz="1350" i="0">
                <a:latin typeface="+mj-ea"/>
                <a:ea typeface="+mj-ea"/>
              </a:rPr>
              <a:t>余白</a:t>
            </a:r>
          </a:p>
        </p:txBody>
      </p:sp>
      <p:sp>
        <p:nvSpPr>
          <p:cNvPr id="16" name="TextBox 15"/>
          <p:cNvSpPr txBox="1"/>
          <p:nvPr/>
        </p:nvSpPr>
        <p:spPr>
          <a:xfrm>
            <a:off x="9351648" y="7012043"/>
            <a:ext cx="530915" cy="300082"/>
          </a:xfrm>
          <a:prstGeom prst="rect">
            <a:avLst/>
          </a:prstGeom>
          <a:noFill/>
        </p:spPr>
        <p:txBody>
          <a:bodyPr wrap="none" rtlCol="0">
            <a:spAutoFit/>
          </a:bodyPr>
          <a:lstStyle/>
          <a:p>
            <a:r>
              <a:rPr kumimoji="1" lang="ja-JP" altLang="en-US" sz="1350" i="0">
                <a:latin typeface="+mj-ea"/>
                <a:ea typeface="+mj-ea"/>
              </a:rPr>
              <a:t>余白</a:t>
            </a:r>
          </a:p>
        </p:txBody>
      </p:sp>
    </p:spTree>
    <p:extLst>
      <p:ext uri="{BB962C8B-B14F-4D97-AF65-F5344CB8AC3E}">
        <p14:creationId xmlns:p14="http://schemas.microsoft.com/office/powerpoint/2010/main" val="71812559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2" r:id="rId4"/>
  </p:sldLayoutIdLst>
  <p:hf hdr="0" ftr="0" dt="0"/>
  <p:txStyles>
    <p:titleStyle>
      <a:lvl1pPr algn="ctr" defTabSz="571409" rtl="0" eaLnBrk="0" fontAlgn="base" hangingPunct="0">
        <a:spcBef>
          <a:spcPct val="0"/>
        </a:spcBef>
        <a:spcAft>
          <a:spcPct val="0"/>
        </a:spcAft>
        <a:defRPr sz="1200">
          <a:solidFill>
            <a:schemeClr val="bg1"/>
          </a:solidFill>
          <a:latin typeface="+mj-ea"/>
          <a:ea typeface="+mj-ea"/>
          <a:cs typeface="+mj-cs"/>
        </a:defRPr>
      </a:lvl1pPr>
      <a:lvl2pPr algn="ctr" defTabSz="571409" rtl="0" eaLnBrk="0" fontAlgn="base" hangingPunct="0">
        <a:spcBef>
          <a:spcPct val="0"/>
        </a:spcBef>
        <a:spcAft>
          <a:spcPct val="0"/>
        </a:spcAft>
        <a:defRPr sz="1200">
          <a:solidFill>
            <a:schemeClr val="bg1"/>
          </a:solidFill>
          <a:latin typeface="Calibri" pitchFamily="34" charset="0"/>
          <a:ea typeface="ＭＳ Ｐゴシック" pitchFamily="50" charset="-128"/>
        </a:defRPr>
      </a:lvl2pPr>
      <a:lvl3pPr algn="ctr" defTabSz="571409" rtl="0" eaLnBrk="0" fontAlgn="base" hangingPunct="0">
        <a:spcBef>
          <a:spcPct val="0"/>
        </a:spcBef>
        <a:spcAft>
          <a:spcPct val="0"/>
        </a:spcAft>
        <a:defRPr sz="1200">
          <a:solidFill>
            <a:schemeClr val="bg1"/>
          </a:solidFill>
          <a:latin typeface="Calibri" pitchFamily="34" charset="0"/>
          <a:ea typeface="ＭＳ Ｐゴシック" pitchFamily="50" charset="-128"/>
        </a:defRPr>
      </a:lvl3pPr>
      <a:lvl4pPr algn="ctr" defTabSz="571409" rtl="0" eaLnBrk="0" fontAlgn="base" hangingPunct="0">
        <a:spcBef>
          <a:spcPct val="0"/>
        </a:spcBef>
        <a:spcAft>
          <a:spcPct val="0"/>
        </a:spcAft>
        <a:defRPr sz="1200">
          <a:solidFill>
            <a:schemeClr val="bg1"/>
          </a:solidFill>
          <a:latin typeface="Calibri" pitchFamily="34" charset="0"/>
          <a:ea typeface="ＭＳ Ｐゴシック" pitchFamily="50" charset="-128"/>
        </a:defRPr>
      </a:lvl4pPr>
      <a:lvl5pPr algn="ctr" defTabSz="571409" rtl="0" eaLnBrk="0" fontAlgn="base" hangingPunct="0">
        <a:spcBef>
          <a:spcPct val="0"/>
        </a:spcBef>
        <a:spcAft>
          <a:spcPct val="0"/>
        </a:spcAft>
        <a:defRPr sz="1200">
          <a:solidFill>
            <a:schemeClr val="bg1"/>
          </a:solidFill>
          <a:latin typeface="Calibri" pitchFamily="34" charset="0"/>
          <a:ea typeface="ＭＳ Ｐゴシック" pitchFamily="50" charset="-128"/>
        </a:defRPr>
      </a:lvl5pPr>
      <a:lvl6pPr marL="342845" algn="ctr" defTabSz="571409" rtl="0" fontAlgn="base">
        <a:spcBef>
          <a:spcPct val="0"/>
        </a:spcBef>
        <a:spcAft>
          <a:spcPct val="0"/>
        </a:spcAft>
        <a:defRPr>
          <a:solidFill>
            <a:schemeClr val="bg1"/>
          </a:solidFill>
          <a:latin typeface="ＭＳ Ｐゴシック" pitchFamily="50" charset="-128"/>
          <a:ea typeface="ＭＳ Ｐゴシック" pitchFamily="50" charset="-128"/>
        </a:defRPr>
      </a:lvl6pPr>
      <a:lvl7pPr marL="685689" algn="ctr" defTabSz="571409" rtl="0" fontAlgn="base">
        <a:spcBef>
          <a:spcPct val="0"/>
        </a:spcBef>
        <a:spcAft>
          <a:spcPct val="0"/>
        </a:spcAft>
        <a:defRPr>
          <a:solidFill>
            <a:schemeClr val="bg1"/>
          </a:solidFill>
          <a:latin typeface="ＭＳ Ｐゴシック" pitchFamily="50" charset="-128"/>
          <a:ea typeface="ＭＳ Ｐゴシック" pitchFamily="50" charset="-128"/>
        </a:defRPr>
      </a:lvl7pPr>
      <a:lvl8pPr marL="1028535" algn="ctr" defTabSz="571409" rtl="0" fontAlgn="base">
        <a:spcBef>
          <a:spcPct val="0"/>
        </a:spcBef>
        <a:spcAft>
          <a:spcPct val="0"/>
        </a:spcAft>
        <a:defRPr>
          <a:solidFill>
            <a:schemeClr val="bg1"/>
          </a:solidFill>
          <a:latin typeface="ＭＳ Ｐゴシック" pitchFamily="50" charset="-128"/>
          <a:ea typeface="ＭＳ Ｐゴシック" pitchFamily="50" charset="-128"/>
        </a:defRPr>
      </a:lvl8pPr>
      <a:lvl9pPr marL="1371379" algn="ctr" defTabSz="571409" rtl="0" fontAlgn="base">
        <a:spcBef>
          <a:spcPct val="0"/>
        </a:spcBef>
        <a:spcAft>
          <a:spcPct val="0"/>
        </a:spcAft>
        <a:defRPr>
          <a:solidFill>
            <a:schemeClr val="bg1"/>
          </a:solidFill>
          <a:latin typeface="ＭＳ Ｐゴシック" pitchFamily="50" charset="-128"/>
          <a:ea typeface="ＭＳ Ｐゴシック" pitchFamily="50" charset="-128"/>
        </a:defRPr>
      </a:lvl9pPr>
    </p:titleStyle>
    <p:bodyStyle>
      <a:lvl1pPr marL="0" indent="0" algn="l" rtl="0" eaLnBrk="0" fontAlgn="base" hangingPunct="0">
        <a:spcBef>
          <a:spcPct val="20000"/>
        </a:spcBef>
        <a:spcAft>
          <a:spcPct val="0"/>
        </a:spcAft>
        <a:defRPr kumimoji="1" sz="1050">
          <a:solidFill>
            <a:schemeClr val="tx1"/>
          </a:solidFill>
          <a:latin typeface="+mj-ea"/>
          <a:ea typeface="+mj-ea"/>
          <a:cs typeface="+mn-cs"/>
        </a:defRPr>
      </a:lvl1pPr>
      <a:lvl2pPr marL="573789" indent="-214278" algn="l" rtl="0" eaLnBrk="0" fontAlgn="base" hangingPunct="0">
        <a:spcBef>
          <a:spcPct val="20000"/>
        </a:spcBef>
        <a:spcAft>
          <a:spcPct val="0"/>
        </a:spcAft>
        <a:buChar char="–"/>
        <a:defRPr kumimoji="1" sz="2100">
          <a:solidFill>
            <a:schemeClr val="tx1"/>
          </a:solidFill>
          <a:latin typeface="Times New Roman" pitchFamily="18" charset="0"/>
          <a:ea typeface="+mn-ea"/>
        </a:defRPr>
      </a:lvl2pPr>
      <a:lvl3pPr marL="888064" indent="-171422" algn="l" rtl="0" eaLnBrk="0" fontAlgn="base" hangingPunct="0">
        <a:spcBef>
          <a:spcPct val="20000"/>
        </a:spcBef>
        <a:spcAft>
          <a:spcPct val="0"/>
        </a:spcAft>
        <a:buChar char="•"/>
        <a:defRPr kumimoji="1" sz="1800">
          <a:solidFill>
            <a:schemeClr val="tx1"/>
          </a:solidFill>
          <a:latin typeface="Times New Roman" pitchFamily="18" charset="0"/>
          <a:ea typeface="+mn-ea"/>
        </a:defRPr>
      </a:lvl3pPr>
      <a:lvl4pPr marL="1202338" indent="-171422" algn="l" rtl="0" eaLnBrk="0" fontAlgn="base" hangingPunct="0">
        <a:spcBef>
          <a:spcPct val="20000"/>
        </a:spcBef>
        <a:spcAft>
          <a:spcPct val="0"/>
        </a:spcAft>
        <a:buChar char="–"/>
        <a:defRPr kumimoji="1" sz="1500">
          <a:solidFill>
            <a:schemeClr val="tx1"/>
          </a:solidFill>
          <a:latin typeface="Times New Roman" pitchFamily="18" charset="0"/>
          <a:ea typeface="+mn-ea"/>
        </a:defRPr>
      </a:lvl4pPr>
      <a:lvl5pPr marL="1542801" indent="-172613" algn="l" rtl="0" eaLnBrk="0" fontAlgn="base" hangingPunct="0">
        <a:spcBef>
          <a:spcPct val="20000"/>
        </a:spcBef>
        <a:spcAft>
          <a:spcPct val="0"/>
        </a:spcAft>
        <a:buChar char="»"/>
        <a:defRPr kumimoji="1" sz="1500">
          <a:solidFill>
            <a:schemeClr val="tx1"/>
          </a:solidFill>
          <a:latin typeface="Times New Roman" pitchFamily="18" charset="0"/>
          <a:ea typeface="+mn-ea"/>
        </a:defRPr>
      </a:lvl5pPr>
      <a:lvl6pPr marL="1885647" indent="-171422" algn="l" rtl="0" fontAlgn="base">
        <a:spcBef>
          <a:spcPct val="20000"/>
        </a:spcBef>
        <a:spcAft>
          <a:spcPct val="0"/>
        </a:spcAft>
        <a:buChar char="»"/>
        <a:defRPr kumimoji="1" sz="1500">
          <a:solidFill>
            <a:schemeClr val="tx1"/>
          </a:solidFill>
          <a:latin typeface="Times New Roman" pitchFamily="18" charset="0"/>
          <a:ea typeface="+mn-ea"/>
        </a:defRPr>
      </a:lvl6pPr>
      <a:lvl7pPr marL="2228492" indent="-171422" algn="l" rtl="0" fontAlgn="base">
        <a:spcBef>
          <a:spcPct val="20000"/>
        </a:spcBef>
        <a:spcAft>
          <a:spcPct val="0"/>
        </a:spcAft>
        <a:buChar char="»"/>
        <a:defRPr kumimoji="1" sz="1500">
          <a:solidFill>
            <a:schemeClr val="tx1"/>
          </a:solidFill>
          <a:latin typeface="Times New Roman" pitchFamily="18" charset="0"/>
          <a:ea typeface="+mn-ea"/>
        </a:defRPr>
      </a:lvl7pPr>
      <a:lvl8pPr marL="2571336" indent="-171422" algn="l" rtl="0" fontAlgn="base">
        <a:spcBef>
          <a:spcPct val="20000"/>
        </a:spcBef>
        <a:spcAft>
          <a:spcPct val="0"/>
        </a:spcAft>
        <a:buChar char="»"/>
        <a:defRPr kumimoji="1" sz="1500">
          <a:solidFill>
            <a:schemeClr val="tx1"/>
          </a:solidFill>
          <a:latin typeface="Times New Roman" pitchFamily="18" charset="0"/>
          <a:ea typeface="+mn-ea"/>
        </a:defRPr>
      </a:lvl8pPr>
      <a:lvl9pPr marL="2914180" indent="-171422" algn="l" rtl="0" fontAlgn="base">
        <a:spcBef>
          <a:spcPct val="20000"/>
        </a:spcBef>
        <a:spcAft>
          <a:spcPct val="0"/>
        </a:spcAft>
        <a:buChar char="»"/>
        <a:defRPr kumimoji="1" sz="1500">
          <a:solidFill>
            <a:schemeClr val="tx1"/>
          </a:solidFill>
          <a:latin typeface="Times New Roman" pitchFamily="18" charset="0"/>
          <a:ea typeface="+mn-ea"/>
        </a:defRPr>
      </a:lvl9pPr>
    </p:bodyStyle>
    <p:otherStyle>
      <a:defPPr>
        <a:defRPr lang="ja-JP"/>
      </a:defPPr>
      <a:lvl1pPr marL="0" algn="l" defTabSz="685689" rtl="0" eaLnBrk="1" latinLnBrk="0" hangingPunct="1">
        <a:defRPr kumimoji="1" sz="1350" kern="1200">
          <a:solidFill>
            <a:schemeClr val="tx1"/>
          </a:solidFill>
          <a:latin typeface="+mn-lt"/>
          <a:ea typeface="+mn-ea"/>
          <a:cs typeface="+mn-cs"/>
        </a:defRPr>
      </a:lvl1pPr>
      <a:lvl2pPr marL="342845" algn="l" defTabSz="685689" rtl="0" eaLnBrk="1" latinLnBrk="0" hangingPunct="1">
        <a:defRPr kumimoji="1" sz="1350" kern="1200">
          <a:solidFill>
            <a:schemeClr val="tx1"/>
          </a:solidFill>
          <a:latin typeface="+mn-lt"/>
          <a:ea typeface="+mn-ea"/>
          <a:cs typeface="+mn-cs"/>
        </a:defRPr>
      </a:lvl2pPr>
      <a:lvl3pPr marL="685689" algn="l" defTabSz="685689" rtl="0" eaLnBrk="1" latinLnBrk="0" hangingPunct="1">
        <a:defRPr kumimoji="1" sz="1350" kern="1200">
          <a:solidFill>
            <a:schemeClr val="tx1"/>
          </a:solidFill>
          <a:latin typeface="+mn-lt"/>
          <a:ea typeface="+mn-ea"/>
          <a:cs typeface="+mn-cs"/>
        </a:defRPr>
      </a:lvl3pPr>
      <a:lvl4pPr marL="1028535" algn="l" defTabSz="685689" rtl="0" eaLnBrk="1" latinLnBrk="0" hangingPunct="1">
        <a:defRPr kumimoji="1" sz="1350" kern="1200">
          <a:solidFill>
            <a:schemeClr val="tx1"/>
          </a:solidFill>
          <a:latin typeface="+mn-lt"/>
          <a:ea typeface="+mn-ea"/>
          <a:cs typeface="+mn-cs"/>
        </a:defRPr>
      </a:lvl4pPr>
      <a:lvl5pPr marL="1371379" algn="l" defTabSz="685689" rtl="0" eaLnBrk="1" latinLnBrk="0" hangingPunct="1">
        <a:defRPr kumimoji="1" sz="1350" kern="1200">
          <a:solidFill>
            <a:schemeClr val="tx1"/>
          </a:solidFill>
          <a:latin typeface="+mn-lt"/>
          <a:ea typeface="+mn-ea"/>
          <a:cs typeface="+mn-cs"/>
        </a:defRPr>
      </a:lvl5pPr>
      <a:lvl6pPr marL="1714223" algn="l" defTabSz="685689" rtl="0" eaLnBrk="1" latinLnBrk="0" hangingPunct="1">
        <a:defRPr kumimoji="1" sz="1350" kern="1200">
          <a:solidFill>
            <a:schemeClr val="tx1"/>
          </a:solidFill>
          <a:latin typeface="+mn-lt"/>
          <a:ea typeface="+mn-ea"/>
          <a:cs typeface="+mn-cs"/>
        </a:defRPr>
      </a:lvl6pPr>
      <a:lvl7pPr marL="2057068" algn="l" defTabSz="685689" rtl="0" eaLnBrk="1" latinLnBrk="0" hangingPunct="1">
        <a:defRPr kumimoji="1" sz="1350" kern="1200">
          <a:solidFill>
            <a:schemeClr val="tx1"/>
          </a:solidFill>
          <a:latin typeface="+mn-lt"/>
          <a:ea typeface="+mn-ea"/>
          <a:cs typeface="+mn-cs"/>
        </a:defRPr>
      </a:lvl7pPr>
      <a:lvl8pPr marL="2399914" algn="l" defTabSz="685689" rtl="0" eaLnBrk="1" latinLnBrk="0" hangingPunct="1">
        <a:defRPr kumimoji="1" sz="1350" kern="1200">
          <a:solidFill>
            <a:schemeClr val="tx1"/>
          </a:solidFill>
          <a:latin typeface="+mn-lt"/>
          <a:ea typeface="+mn-ea"/>
          <a:cs typeface="+mn-cs"/>
        </a:defRPr>
      </a:lvl8pPr>
      <a:lvl9pPr marL="2742757" algn="l" defTabSz="685689" rtl="0" eaLnBrk="1" latinLnBrk="0" hangingPunct="1">
        <a:defRPr kumimoji="1"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6580437"/>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70" r:id="rId5"/>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59">
          <p15:clr>
            <a:srgbClr val="F26B43"/>
          </p15:clr>
        </p15:guide>
        <p15:guide id="4" pos="5601">
          <p15:clr>
            <a:srgbClr val="F26B43"/>
          </p15:clr>
        </p15:guide>
        <p15:guide id="5" orient="horz" pos="3974">
          <p15:clr>
            <a:srgbClr val="F26B43"/>
          </p15:clr>
        </p15:guide>
        <p15:guide id="6" orient="horz" pos="2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3" name="Straight Arrow Connector 2"/>
          <p:cNvCxnSpPr/>
          <p:nvPr/>
        </p:nvCxnSpPr>
        <p:spPr bwMode="auto">
          <a:xfrm>
            <a:off x="1" y="-121024"/>
            <a:ext cx="487364" cy="0"/>
          </a:xfrm>
          <a:prstGeom prst="straightConnector1">
            <a:avLst/>
          </a:prstGeom>
          <a:solidFill>
            <a:schemeClr val="bg1"/>
          </a:solidFill>
          <a:ln w="19050" cap="flat" cmpd="sng" algn="ctr">
            <a:solidFill>
              <a:schemeClr val="tx1"/>
            </a:solidFill>
            <a:prstDash val="solid"/>
            <a:round/>
            <a:headEnd type="arrow"/>
            <a:tailEnd type="arrow"/>
          </a:ln>
          <a:effectLst/>
        </p:spPr>
      </p:cxnSp>
      <p:cxnSp>
        <p:nvCxnSpPr>
          <p:cNvPr id="7" name="Straight Arrow Connector 6"/>
          <p:cNvCxnSpPr/>
          <p:nvPr/>
        </p:nvCxnSpPr>
        <p:spPr bwMode="auto">
          <a:xfrm>
            <a:off x="9412426" y="-121024"/>
            <a:ext cx="487364" cy="0"/>
          </a:xfrm>
          <a:prstGeom prst="straightConnector1">
            <a:avLst/>
          </a:prstGeom>
          <a:solidFill>
            <a:schemeClr val="bg1"/>
          </a:solidFill>
          <a:ln w="19050" cap="flat" cmpd="sng" algn="ctr">
            <a:solidFill>
              <a:schemeClr val="tx1"/>
            </a:solidFill>
            <a:prstDash val="solid"/>
            <a:round/>
            <a:headEnd type="arrow"/>
            <a:tailEnd type="arrow"/>
          </a:ln>
          <a:effectLst/>
        </p:spPr>
      </p:cxnSp>
      <p:sp>
        <p:nvSpPr>
          <p:cNvPr id="9" name="TextBox 8"/>
          <p:cNvSpPr txBox="1"/>
          <p:nvPr/>
        </p:nvSpPr>
        <p:spPr>
          <a:xfrm>
            <a:off x="-98862" y="-490818"/>
            <a:ext cx="466794" cy="261162"/>
          </a:xfrm>
          <a:prstGeom prst="rect">
            <a:avLst/>
          </a:prstGeom>
          <a:noFill/>
        </p:spPr>
        <p:txBody>
          <a:bodyPr wrap="none" rtlCol="0">
            <a:spAutoFit/>
          </a:bodyPr>
          <a:lstStyle/>
          <a:p>
            <a:r>
              <a:rPr kumimoji="1" lang="ja-JP" altLang="en-US" sz="1097" i="0">
                <a:latin typeface="+mj-ea"/>
                <a:ea typeface="+mj-ea"/>
              </a:rPr>
              <a:t>余白</a:t>
            </a:r>
          </a:p>
        </p:txBody>
      </p:sp>
      <p:sp>
        <p:nvSpPr>
          <p:cNvPr id="11" name="TextBox 10"/>
          <p:cNvSpPr txBox="1"/>
          <p:nvPr/>
        </p:nvSpPr>
        <p:spPr>
          <a:xfrm>
            <a:off x="9310374" y="-490818"/>
            <a:ext cx="466794" cy="261162"/>
          </a:xfrm>
          <a:prstGeom prst="rect">
            <a:avLst/>
          </a:prstGeom>
          <a:noFill/>
        </p:spPr>
        <p:txBody>
          <a:bodyPr wrap="none" rtlCol="0">
            <a:spAutoFit/>
          </a:bodyPr>
          <a:lstStyle/>
          <a:p>
            <a:r>
              <a:rPr kumimoji="1" lang="ja-JP" altLang="en-US" sz="1097" i="0">
                <a:latin typeface="+mj-ea"/>
                <a:ea typeface="+mj-ea"/>
              </a:rPr>
              <a:t>余白</a:t>
            </a:r>
          </a:p>
        </p:txBody>
      </p:sp>
      <p:cxnSp>
        <p:nvCxnSpPr>
          <p:cNvPr id="12" name="Straight Arrow Connector 11"/>
          <p:cNvCxnSpPr/>
          <p:nvPr/>
        </p:nvCxnSpPr>
        <p:spPr bwMode="auto">
          <a:xfrm>
            <a:off x="1" y="6971309"/>
            <a:ext cx="487364" cy="0"/>
          </a:xfrm>
          <a:prstGeom prst="straightConnector1">
            <a:avLst/>
          </a:prstGeom>
          <a:solidFill>
            <a:schemeClr val="bg1"/>
          </a:solidFill>
          <a:ln w="19050" cap="flat" cmpd="sng" algn="ctr">
            <a:solidFill>
              <a:schemeClr val="tx1"/>
            </a:solidFill>
            <a:prstDash val="solid"/>
            <a:round/>
            <a:headEnd type="arrow"/>
            <a:tailEnd type="arrow"/>
          </a:ln>
          <a:effectLst/>
        </p:spPr>
      </p:cxnSp>
      <p:cxnSp>
        <p:nvCxnSpPr>
          <p:cNvPr id="14" name="Straight Arrow Connector 13"/>
          <p:cNvCxnSpPr/>
          <p:nvPr/>
        </p:nvCxnSpPr>
        <p:spPr bwMode="auto">
          <a:xfrm>
            <a:off x="9412426" y="6971309"/>
            <a:ext cx="487364" cy="0"/>
          </a:xfrm>
          <a:prstGeom prst="straightConnector1">
            <a:avLst/>
          </a:prstGeom>
          <a:solidFill>
            <a:schemeClr val="bg1"/>
          </a:solidFill>
          <a:ln w="19050" cap="flat" cmpd="sng" algn="ctr">
            <a:solidFill>
              <a:schemeClr val="tx1"/>
            </a:solidFill>
            <a:prstDash val="solid"/>
            <a:round/>
            <a:headEnd type="arrow"/>
            <a:tailEnd type="arrow"/>
          </a:ln>
          <a:effectLst/>
        </p:spPr>
      </p:cxnSp>
      <p:sp>
        <p:nvSpPr>
          <p:cNvPr id="15" name="TextBox 14"/>
          <p:cNvSpPr txBox="1"/>
          <p:nvPr/>
        </p:nvSpPr>
        <p:spPr>
          <a:xfrm>
            <a:off x="-57587" y="7012044"/>
            <a:ext cx="466794" cy="261162"/>
          </a:xfrm>
          <a:prstGeom prst="rect">
            <a:avLst/>
          </a:prstGeom>
          <a:noFill/>
        </p:spPr>
        <p:txBody>
          <a:bodyPr wrap="none" rtlCol="0">
            <a:spAutoFit/>
          </a:bodyPr>
          <a:lstStyle/>
          <a:p>
            <a:r>
              <a:rPr kumimoji="1" lang="ja-JP" altLang="en-US" sz="1097" i="0">
                <a:latin typeface="+mj-ea"/>
                <a:ea typeface="+mj-ea"/>
              </a:rPr>
              <a:t>余白</a:t>
            </a:r>
          </a:p>
        </p:txBody>
      </p:sp>
      <p:sp>
        <p:nvSpPr>
          <p:cNvPr id="16" name="TextBox 15"/>
          <p:cNvSpPr txBox="1"/>
          <p:nvPr/>
        </p:nvSpPr>
        <p:spPr>
          <a:xfrm>
            <a:off x="9351649" y="7012044"/>
            <a:ext cx="466794" cy="261162"/>
          </a:xfrm>
          <a:prstGeom prst="rect">
            <a:avLst/>
          </a:prstGeom>
          <a:noFill/>
        </p:spPr>
        <p:txBody>
          <a:bodyPr wrap="none" rtlCol="0">
            <a:spAutoFit/>
          </a:bodyPr>
          <a:lstStyle/>
          <a:p>
            <a:r>
              <a:rPr kumimoji="1" lang="ja-JP" altLang="en-US" sz="1097" i="0">
                <a:latin typeface="+mj-ea"/>
                <a:ea typeface="+mj-ea"/>
              </a:rPr>
              <a:t>余白</a:t>
            </a:r>
          </a:p>
        </p:txBody>
      </p:sp>
      <p:sp>
        <p:nvSpPr>
          <p:cNvPr id="13" name="TextBox 2">
            <a:extLst>
              <a:ext uri="{FF2B5EF4-FFF2-40B4-BE49-F238E27FC236}">
                <a16:creationId xmlns:a16="http://schemas.microsoft.com/office/drawing/2014/main" id="{B2434A8D-AD34-4242-A48B-31367021DB4D}"/>
              </a:ext>
            </a:extLst>
          </p:cNvPr>
          <p:cNvSpPr txBox="1"/>
          <p:nvPr userDrawn="1"/>
        </p:nvSpPr>
        <p:spPr>
          <a:xfrm>
            <a:off x="8999422" y="6670319"/>
            <a:ext cx="846092" cy="169277"/>
          </a:xfrm>
          <a:prstGeom prst="rect">
            <a:avLst/>
          </a:prstGeom>
          <a:noFill/>
        </p:spPr>
        <p:txBody>
          <a:bodyPr wrap="square" lIns="0" tIns="0" rIns="0" bIns="0" rtlCol="0" anchor="ctr">
            <a:noAutofit/>
          </a:bodyPr>
          <a:lstStyle/>
          <a:p>
            <a:pPr algn="r"/>
            <a:fld id="{989496C2-B50A-F244-A0A1-E3849033C8B1}" type="slidenum">
              <a:rPr lang="en-GB" sz="650" smtClean="0">
                <a:solidFill>
                  <a:schemeClr val="bg1">
                    <a:lumMod val="50000"/>
                  </a:schemeClr>
                </a:solidFill>
                <a:latin typeface="+mj-ea"/>
                <a:ea typeface="+mj-ea"/>
              </a:rPr>
              <a:pPr algn="r"/>
              <a:t>‹#›</a:t>
            </a:fld>
            <a:endParaRPr lang="en-GB" sz="650">
              <a:solidFill>
                <a:schemeClr val="bg1">
                  <a:lumMod val="50000"/>
                </a:schemeClr>
              </a:solidFill>
              <a:latin typeface="+mj-ea"/>
              <a:ea typeface="+mj-ea"/>
            </a:endParaRPr>
          </a:p>
        </p:txBody>
      </p:sp>
    </p:spTree>
    <p:extLst>
      <p:ext uri="{BB962C8B-B14F-4D97-AF65-F5344CB8AC3E}">
        <p14:creationId xmlns:p14="http://schemas.microsoft.com/office/powerpoint/2010/main" val="3462873674"/>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Lst>
  <p:hf hdr="0" ftr="0" dt="0"/>
  <p:txStyles>
    <p:titleStyle>
      <a:lvl1pPr algn="ctr" defTabSz="464281" rtl="0" eaLnBrk="0" fontAlgn="base" hangingPunct="0">
        <a:spcBef>
          <a:spcPct val="0"/>
        </a:spcBef>
        <a:spcAft>
          <a:spcPct val="0"/>
        </a:spcAft>
        <a:defRPr sz="975">
          <a:solidFill>
            <a:schemeClr val="bg1"/>
          </a:solidFill>
          <a:latin typeface="+mj-ea"/>
          <a:ea typeface="+mj-ea"/>
          <a:cs typeface="+mj-cs"/>
        </a:defRPr>
      </a:lvl1pPr>
      <a:lvl2pPr algn="ctr" defTabSz="464281" rtl="0" eaLnBrk="0" fontAlgn="base" hangingPunct="0">
        <a:spcBef>
          <a:spcPct val="0"/>
        </a:spcBef>
        <a:spcAft>
          <a:spcPct val="0"/>
        </a:spcAft>
        <a:defRPr sz="975">
          <a:solidFill>
            <a:schemeClr val="bg1"/>
          </a:solidFill>
          <a:latin typeface="Calibri" pitchFamily="34" charset="0"/>
          <a:ea typeface="ＭＳ Ｐゴシック" pitchFamily="50" charset="-128"/>
        </a:defRPr>
      </a:lvl2pPr>
      <a:lvl3pPr algn="ctr" defTabSz="464281" rtl="0" eaLnBrk="0" fontAlgn="base" hangingPunct="0">
        <a:spcBef>
          <a:spcPct val="0"/>
        </a:spcBef>
        <a:spcAft>
          <a:spcPct val="0"/>
        </a:spcAft>
        <a:defRPr sz="975">
          <a:solidFill>
            <a:schemeClr val="bg1"/>
          </a:solidFill>
          <a:latin typeface="Calibri" pitchFamily="34" charset="0"/>
          <a:ea typeface="ＭＳ Ｐゴシック" pitchFamily="50" charset="-128"/>
        </a:defRPr>
      </a:lvl3pPr>
      <a:lvl4pPr algn="ctr" defTabSz="464281" rtl="0" eaLnBrk="0" fontAlgn="base" hangingPunct="0">
        <a:spcBef>
          <a:spcPct val="0"/>
        </a:spcBef>
        <a:spcAft>
          <a:spcPct val="0"/>
        </a:spcAft>
        <a:defRPr sz="975">
          <a:solidFill>
            <a:schemeClr val="bg1"/>
          </a:solidFill>
          <a:latin typeface="Calibri" pitchFamily="34" charset="0"/>
          <a:ea typeface="ＭＳ Ｐゴシック" pitchFamily="50" charset="-128"/>
        </a:defRPr>
      </a:lvl4pPr>
      <a:lvl5pPr algn="ctr" defTabSz="464281" rtl="0" eaLnBrk="0" fontAlgn="base" hangingPunct="0">
        <a:spcBef>
          <a:spcPct val="0"/>
        </a:spcBef>
        <a:spcAft>
          <a:spcPct val="0"/>
        </a:spcAft>
        <a:defRPr sz="975">
          <a:solidFill>
            <a:schemeClr val="bg1"/>
          </a:solidFill>
          <a:latin typeface="Calibri" pitchFamily="34" charset="0"/>
          <a:ea typeface="ＭＳ Ｐゴシック" pitchFamily="50" charset="-128"/>
        </a:defRPr>
      </a:lvl5pPr>
      <a:lvl6pPr marL="278569" algn="ctr" defTabSz="464281" rtl="0" fontAlgn="base">
        <a:spcBef>
          <a:spcPct val="0"/>
        </a:spcBef>
        <a:spcAft>
          <a:spcPct val="0"/>
        </a:spcAft>
        <a:defRPr>
          <a:solidFill>
            <a:schemeClr val="bg1"/>
          </a:solidFill>
          <a:latin typeface="ＭＳ Ｐゴシック" pitchFamily="50" charset="-128"/>
          <a:ea typeface="ＭＳ Ｐゴシック" pitchFamily="50" charset="-128"/>
        </a:defRPr>
      </a:lvl6pPr>
      <a:lvl7pPr marL="557136" algn="ctr" defTabSz="464281" rtl="0" fontAlgn="base">
        <a:spcBef>
          <a:spcPct val="0"/>
        </a:spcBef>
        <a:spcAft>
          <a:spcPct val="0"/>
        </a:spcAft>
        <a:defRPr>
          <a:solidFill>
            <a:schemeClr val="bg1"/>
          </a:solidFill>
          <a:latin typeface="ＭＳ Ｐゴシック" pitchFamily="50" charset="-128"/>
          <a:ea typeface="ＭＳ Ｐゴシック" pitchFamily="50" charset="-128"/>
        </a:defRPr>
      </a:lvl7pPr>
      <a:lvl8pPr marL="835706" algn="ctr" defTabSz="464281" rtl="0" fontAlgn="base">
        <a:spcBef>
          <a:spcPct val="0"/>
        </a:spcBef>
        <a:spcAft>
          <a:spcPct val="0"/>
        </a:spcAft>
        <a:defRPr>
          <a:solidFill>
            <a:schemeClr val="bg1"/>
          </a:solidFill>
          <a:latin typeface="ＭＳ Ｐゴシック" pitchFamily="50" charset="-128"/>
          <a:ea typeface="ＭＳ Ｐゴシック" pitchFamily="50" charset="-128"/>
        </a:defRPr>
      </a:lvl8pPr>
      <a:lvl9pPr marL="1114273" algn="ctr" defTabSz="464281" rtl="0" fontAlgn="base">
        <a:spcBef>
          <a:spcPct val="0"/>
        </a:spcBef>
        <a:spcAft>
          <a:spcPct val="0"/>
        </a:spcAft>
        <a:defRPr>
          <a:solidFill>
            <a:schemeClr val="bg1"/>
          </a:solidFill>
          <a:latin typeface="ＭＳ Ｐゴシック" pitchFamily="50" charset="-128"/>
          <a:ea typeface="ＭＳ Ｐゴシック" pitchFamily="50" charset="-128"/>
        </a:defRPr>
      </a:lvl9pPr>
    </p:titleStyle>
    <p:bodyStyle>
      <a:lvl1pPr marL="0" indent="0" algn="l" rtl="0" eaLnBrk="0" fontAlgn="base" hangingPunct="0">
        <a:spcBef>
          <a:spcPct val="20000"/>
        </a:spcBef>
        <a:spcAft>
          <a:spcPct val="0"/>
        </a:spcAft>
        <a:defRPr kumimoji="1" sz="853">
          <a:solidFill>
            <a:schemeClr val="tx1"/>
          </a:solidFill>
          <a:latin typeface="+mj-ea"/>
          <a:ea typeface="+mj-ea"/>
          <a:cs typeface="+mn-cs"/>
        </a:defRPr>
      </a:lvl1pPr>
      <a:lvl2pPr marL="466216" indent="-174105" algn="l" rtl="0" eaLnBrk="0" fontAlgn="base" hangingPunct="0">
        <a:spcBef>
          <a:spcPct val="20000"/>
        </a:spcBef>
        <a:spcAft>
          <a:spcPct val="0"/>
        </a:spcAft>
        <a:buChar char="–"/>
        <a:defRPr kumimoji="1" sz="1706">
          <a:solidFill>
            <a:schemeClr val="tx1"/>
          </a:solidFill>
          <a:latin typeface="Times New Roman" pitchFamily="18" charset="0"/>
          <a:ea typeface="+mn-ea"/>
        </a:defRPr>
      </a:lvl2pPr>
      <a:lvl3pPr marL="721570" indent="-139284" algn="l" rtl="0" eaLnBrk="0" fontAlgn="base" hangingPunct="0">
        <a:spcBef>
          <a:spcPct val="20000"/>
        </a:spcBef>
        <a:spcAft>
          <a:spcPct val="0"/>
        </a:spcAft>
        <a:buChar char="•"/>
        <a:defRPr kumimoji="1" sz="1463">
          <a:solidFill>
            <a:schemeClr val="tx1"/>
          </a:solidFill>
          <a:latin typeface="Times New Roman" pitchFamily="18" charset="0"/>
          <a:ea typeface="+mn-ea"/>
        </a:defRPr>
      </a:lvl3pPr>
      <a:lvl4pPr marL="976924" indent="-139284" algn="l" rtl="0" eaLnBrk="0" fontAlgn="base" hangingPunct="0">
        <a:spcBef>
          <a:spcPct val="20000"/>
        </a:spcBef>
        <a:spcAft>
          <a:spcPct val="0"/>
        </a:spcAft>
        <a:buChar char="–"/>
        <a:defRPr kumimoji="1" sz="1219">
          <a:solidFill>
            <a:schemeClr val="tx1"/>
          </a:solidFill>
          <a:latin typeface="Times New Roman" pitchFamily="18" charset="0"/>
          <a:ea typeface="+mn-ea"/>
        </a:defRPr>
      </a:lvl4pPr>
      <a:lvl5pPr marL="1253557" indent="-140251" algn="l" rtl="0" eaLnBrk="0" fontAlgn="base" hangingPunct="0">
        <a:spcBef>
          <a:spcPct val="20000"/>
        </a:spcBef>
        <a:spcAft>
          <a:spcPct val="0"/>
        </a:spcAft>
        <a:buChar char="»"/>
        <a:defRPr kumimoji="1" sz="1219">
          <a:solidFill>
            <a:schemeClr val="tx1"/>
          </a:solidFill>
          <a:latin typeface="Times New Roman" pitchFamily="18" charset="0"/>
          <a:ea typeface="+mn-ea"/>
        </a:defRPr>
      </a:lvl5pPr>
      <a:lvl6pPr marL="1532126" indent="-139284" algn="l" rtl="0" fontAlgn="base">
        <a:spcBef>
          <a:spcPct val="20000"/>
        </a:spcBef>
        <a:spcAft>
          <a:spcPct val="0"/>
        </a:spcAft>
        <a:buChar char="»"/>
        <a:defRPr kumimoji="1" sz="1219">
          <a:solidFill>
            <a:schemeClr val="tx1"/>
          </a:solidFill>
          <a:latin typeface="Times New Roman" pitchFamily="18" charset="0"/>
          <a:ea typeface="+mn-ea"/>
        </a:defRPr>
      </a:lvl6pPr>
      <a:lvl7pPr marL="1810695" indent="-139284" algn="l" rtl="0" fontAlgn="base">
        <a:spcBef>
          <a:spcPct val="20000"/>
        </a:spcBef>
        <a:spcAft>
          <a:spcPct val="0"/>
        </a:spcAft>
        <a:buChar char="»"/>
        <a:defRPr kumimoji="1" sz="1219">
          <a:solidFill>
            <a:schemeClr val="tx1"/>
          </a:solidFill>
          <a:latin typeface="Times New Roman" pitchFamily="18" charset="0"/>
          <a:ea typeface="+mn-ea"/>
        </a:defRPr>
      </a:lvl7pPr>
      <a:lvl8pPr marL="2089263" indent="-139284" algn="l" rtl="0" fontAlgn="base">
        <a:spcBef>
          <a:spcPct val="20000"/>
        </a:spcBef>
        <a:spcAft>
          <a:spcPct val="0"/>
        </a:spcAft>
        <a:buChar char="»"/>
        <a:defRPr kumimoji="1" sz="1219">
          <a:solidFill>
            <a:schemeClr val="tx1"/>
          </a:solidFill>
          <a:latin typeface="Times New Roman" pitchFamily="18" charset="0"/>
          <a:ea typeface="+mn-ea"/>
        </a:defRPr>
      </a:lvl8pPr>
      <a:lvl9pPr marL="2367831" indent="-139284" algn="l" rtl="0" fontAlgn="base">
        <a:spcBef>
          <a:spcPct val="20000"/>
        </a:spcBef>
        <a:spcAft>
          <a:spcPct val="0"/>
        </a:spcAft>
        <a:buChar char="»"/>
        <a:defRPr kumimoji="1" sz="1219">
          <a:solidFill>
            <a:schemeClr val="tx1"/>
          </a:solidFill>
          <a:latin typeface="Times New Roman" pitchFamily="18" charset="0"/>
          <a:ea typeface="+mn-ea"/>
        </a:defRPr>
      </a:lvl9pPr>
    </p:bodyStyle>
    <p:otherStyle>
      <a:defPPr>
        <a:defRPr lang="ja-JP"/>
      </a:defPPr>
      <a:lvl1pPr marL="0" algn="l" defTabSz="557136" rtl="0" eaLnBrk="1" latinLnBrk="0" hangingPunct="1">
        <a:defRPr kumimoji="1" sz="1097" kern="1200">
          <a:solidFill>
            <a:schemeClr val="tx1"/>
          </a:solidFill>
          <a:latin typeface="+mn-lt"/>
          <a:ea typeface="+mn-ea"/>
          <a:cs typeface="+mn-cs"/>
        </a:defRPr>
      </a:lvl1pPr>
      <a:lvl2pPr marL="278569" algn="l" defTabSz="557136" rtl="0" eaLnBrk="1" latinLnBrk="0" hangingPunct="1">
        <a:defRPr kumimoji="1" sz="1097" kern="1200">
          <a:solidFill>
            <a:schemeClr val="tx1"/>
          </a:solidFill>
          <a:latin typeface="+mn-lt"/>
          <a:ea typeface="+mn-ea"/>
          <a:cs typeface="+mn-cs"/>
        </a:defRPr>
      </a:lvl2pPr>
      <a:lvl3pPr marL="557136" algn="l" defTabSz="557136" rtl="0" eaLnBrk="1" latinLnBrk="0" hangingPunct="1">
        <a:defRPr kumimoji="1" sz="1097" kern="1200">
          <a:solidFill>
            <a:schemeClr val="tx1"/>
          </a:solidFill>
          <a:latin typeface="+mn-lt"/>
          <a:ea typeface="+mn-ea"/>
          <a:cs typeface="+mn-cs"/>
        </a:defRPr>
      </a:lvl3pPr>
      <a:lvl4pPr marL="835706" algn="l" defTabSz="557136" rtl="0" eaLnBrk="1" latinLnBrk="0" hangingPunct="1">
        <a:defRPr kumimoji="1" sz="1097" kern="1200">
          <a:solidFill>
            <a:schemeClr val="tx1"/>
          </a:solidFill>
          <a:latin typeface="+mn-lt"/>
          <a:ea typeface="+mn-ea"/>
          <a:cs typeface="+mn-cs"/>
        </a:defRPr>
      </a:lvl4pPr>
      <a:lvl5pPr marL="1114273" algn="l" defTabSz="557136" rtl="0" eaLnBrk="1" latinLnBrk="0" hangingPunct="1">
        <a:defRPr kumimoji="1" sz="1097" kern="1200">
          <a:solidFill>
            <a:schemeClr val="tx1"/>
          </a:solidFill>
          <a:latin typeface="+mn-lt"/>
          <a:ea typeface="+mn-ea"/>
          <a:cs typeface="+mn-cs"/>
        </a:defRPr>
      </a:lvl5pPr>
      <a:lvl6pPr marL="1392841" algn="l" defTabSz="557136" rtl="0" eaLnBrk="1" latinLnBrk="0" hangingPunct="1">
        <a:defRPr kumimoji="1" sz="1097" kern="1200">
          <a:solidFill>
            <a:schemeClr val="tx1"/>
          </a:solidFill>
          <a:latin typeface="+mn-lt"/>
          <a:ea typeface="+mn-ea"/>
          <a:cs typeface="+mn-cs"/>
        </a:defRPr>
      </a:lvl6pPr>
      <a:lvl7pPr marL="1671409" algn="l" defTabSz="557136" rtl="0" eaLnBrk="1" latinLnBrk="0" hangingPunct="1">
        <a:defRPr kumimoji="1" sz="1097" kern="1200">
          <a:solidFill>
            <a:schemeClr val="tx1"/>
          </a:solidFill>
          <a:latin typeface="+mn-lt"/>
          <a:ea typeface="+mn-ea"/>
          <a:cs typeface="+mn-cs"/>
        </a:defRPr>
      </a:lvl7pPr>
      <a:lvl8pPr marL="1949979" algn="l" defTabSz="557136" rtl="0" eaLnBrk="1" latinLnBrk="0" hangingPunct="1">
        <a:defRPr kumimoji="1" sz="1097" kern="1200">
          <a:solidFill>
            <a:schemeClr val="tx1"/>
          </a:solidFill>
          <a:latin typeface="+mn-lt"/>
          <a:ea typeface="+mn-ea"/>
          <a:cs typeface="+mn-cs"/>
        </a:defRPr>
      </a:lvl8pPr>
      <a:lvl9pPr marL="2228545" algn="l" defTabSz="557136" rtl="0" eaLnBrk="1" latinLnBrk="0" hangingPunct="1">
        <a:defRPr kumimoji="1" sz="1097"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3" name="Straight Arrow Connector 2"/>
          <p:cNvCxnSpPr/>
          <p:nvPr/>
        </p:nvCxnSpPr>
        <p:spPr bwMode="auto">
          <a:xfrm>
            <a:off x="1" y="-121024"/>
            <a:ext cx="487364" cy="0"/>
          </a:xfrm>
          <a:prstGeom prst="straightConnector1">
            <a:avLst/>
          </a:prstGeom>
          <a:solidFill>
            <a:schemeClr val="bg1"/>
          </a:solidFill>
          <a:ln w="19050" cap="flat" cmpd="sng" algn="ctr">
            <a:solidFill>
              <a:schemeClr val="tx1"/>
            </a:solidFill>
            <a:prstDash val="solid"/>
            <a:round/>
            <a:headEnd type="arrow"/>
            <a:tailEnd type="arrow"/>
          </a:ln>
          <a:effectLst/>
        </p:spPr>
      </p:cxnSp>
      <p:cxnSp>
        <p:nvCxnSpPr>
          <p:cNvPr id="7" name="Straight Arrow Connector 6"/>
          <p:cNvCxnSpPr/>
          <p:nvPr/>
        </p:nvCxnSpPr>
        <p:spPr bwMode="auto">
          <a:xfrm>
            <a:off x="9412426" y="-121024"/>
            <a:ext cx="487364" cy="0"/>
          </a:xfrm>
          <a:prstGeom prst="straightConnector1">
            <a:avLst/>
          </a:prstGeom>
          <a:solidFill>
            <a:schemeClr val="bg1"/>
          </a:solidFill>
          <a:ln w="19050" cap="flat" cmpd="sng" algn="ctr">
            <a:solidFill>
              <a:schemeClr val="tx1"/>
            </a:solidFill>
            <a:prstDash val="solid"/>
            <a:round/>
            <a:headEnd type="arrow"/>
            <a:tailEnd type="arrow"/>
          </a:ln>
          <a:effectLst/>
        </p:spPr>
      </p:cxnSp>
      <p:sp>
        <p:nvSpPr>
          <p:cNvPr id="9" name="TextBox 8"/>
          <p:cNvSpPr txBox="1"/>
          <p:nvPr/>
        </p:nvSpPr>
        <p:spPr>
          <a:xfrm>
            <a:off x="-98863" y="-490818"/>
            <a:ext cx="530915" cy="300082"/>
          </a:xfrm>
          <a:prstGeom prst="rect">
            <a:avLst/>
          </a:prstGeom>
          <a:noFill/>
        </p:spPr>
        <p:txBody>
          <a:bodyPr wrap="none" rtlCol="0">
            <a:spAutoFit/>
          </a:bodyPr>
          <a:lstStyle/>
          <a:p>
            <a:r>
              <a:rPr kumimoji="1" lang="ja-JP" altLang="en-US" sz="1350" i="0">
                <a:latin typeface="+mj-ea"/>
                <a:ea typeface="+mj-ea"/>
              </a:rPr>
              <a:t>余白</a:t>
            </a:r>
          </a:p>
        </p:txBody>
      </p:sp>
      <p:sp>
        <p:nvSpPr>
          <p:cNvPr id="11" name="TextBox 10"/>
          <p:cNvSpPr txBox="1"/>
          <p:nvPr/>
        </p:nvSpPr>
        <p:spPr>
          <a:xfrm>
            <a:off x="9310373" y="-490818"/>
            <a:ext cx="530915" cy="300082"/>
          </a:xfrm>
          <a:prstGeom prst="rect">
            <a:avLst/>
          </a:prstGeom>
          <a:noFill/>
        </p:spPr>
        <p:txBody>
          <a:bodyPr wrap="none" rtlCol="0">
            <a:spAutoFit/>
          </a:bodyPr>
          <a:lstStyle/>
          <a:p>
            <a:r>
              <a:rPr kumimoji="1" lang="ja-JP" altLang="en-US" sz="1350" i="0">
                <a:latin typeface="+mj-ea"/>
                <a:ea typeface="+mj-ea"/>
              </a:rPr>
              <a:t>余白</a:t>
            </a:r>
          </a:p>
        </p:txBody>
      </p:sp>
      <p:cxnSp>
        <p:nvCxnSpPr>
          <p:cNvPr id="12" name="Straight Arrow Connector 11"/>
          <p:cNvCxnSpPr/>
          <p:nvPr/>
        </p:nvCxnSpPr>
        <p:spPr bwMode="auto">
          <a:xfrm>
            <a:off x="1" y="6971309"/>
            <a:ext cx="487364" cy="0"/>
          </a:xfrm>
          <a:prstGeom prst="straightConnector1">
            <a:avLst/>
          </a:prstGeom>
          <a:solidFill>
            <a:schemeClr val="bg1"/>
          </a:solidFill>
          <a:ln w="19050" cap="flat" cmpd="sng" algn="ctr">
            <a:solidFill>
              <a:schemeClr val="tx1"/>
            </a:solidFill>
            <a:prstDash val="solid"/>
            <a:round/>
            <a:headEnd type="arrow"/>
            <a:tailEnd type="arrow"/>
          </a:ln>
          <a:effectLst/>
        </p:spPr>
      </p:cxnSp>
      <p:cxnSp>
        <p:nvCxnSpPr>
          <p:cNvPr id="14" name="Straight Arrow Connector 13"/>
          <p:cNvCxnSpPr/>
          <p:nvPr/>
        </p:nvCxnSpPr>
        <p:spPr bwMode="auto">
          <a:xfrm>
            <a:off x="9412426" y="6971309"/>
            <a:ext cx="487364" cy="0"/>
          </a:xfrm>
          <a:prstGeom prst="straightConnector1">
            <a:avLst/>
          </a:prstGeom>
          <a:solidFill>
            <a:schemeClr val="bg1"/>
          </a:solidFill>
          <a:ln w="19050" cap="flat" cmpd="sng" algn="ctr">
            <a:solidFill>
              <a:schemeClr val="tx1"/>
            </a:solidFill>
            <a:prstDash val="solid"/>
            <a:round/>
            <a:headEnd type="arrow"/>
            <a:tailEnd type="arrow"/>
          </a:ln>
          <a:effectLst/>
        </p:spPr>
      </p:cxnSp>
      <p:sp>
        <p:nvSpPr>
          <p:cNvPr id="15" name="TextBox 14"/>
          <p:cNvSpPr txBox="1"/>
          <p:nvPr/>
        </p:nvSpPr>
        <p:spPr>
          <a:xfrm>
            <a:off x="-57588" y="7012043"/>
            <a:ext cx="530915" cy="300082"/>
          </a:xfrm>
          <a:prstGeom prst="rect">
            <a:avLst/>
          </a:prstGeom>
          <a:noFill/>
        </p:spPr>
        <p:txBody>
          <a:bodyPr wrap="none" rtlCol="0">
            <a:spAutoFit/>
          </a:bodyPr>
          <a:lstStyle/>
          <a:p>
            <a:r>
              <a:rPr kumimoji="1" lang="ja-JP" altLang="en-US" sz="1350" i="0">
                <a:latin typeface="+mj-ea"/>
                <a:ea typeface="+mj-ea"/>
              </a:rPr>
              <a:t>余白</a:t>
            </a:r>
          </a:p>
        </p:txBody>
      </p:sp>
      <p:sp>
        <p:nvSpPr>
          <p:cNvPr id="16" name="TextBox 15"/>
          <p:cNvSpPr txBox="1"/>
          <p:nvPr/>
        </p:nvSpPr>
        <p:spPr>
          <a:xfrm>
            <a:off x="9351648" y="7012043"/>
            <a:ext cx="530915" cy="300082"/>
          </a:xfrm>
          <a:prstGeom prst="rect">
            <a:avLst/>
          </a:prstGeom>
          <a:noFill/>
        </p:spPr>
        <p:txBody>
          <a:bodyPr wrap="none" rtlCol="0">
            <a:spAutoFit/>
          </a:bodyPr>
          <a:lstStyle/>
          <a:p>
            <a:r>
              <a:rPr kumimoji="1" lang="ja-JP" altLang="en-US" sz="1350" i="0">
                <a:latin typeface="+mj-ea"/>
                <a:ea typeface="+mj-ea"/>
              </a:rPr>
              <a:t>余白</a:t>
            </a:r>
          </a:p>
        </p:txBody>
      </p:sp>
    </p:spTree>
    <p:extLst>
      <p:ext uri="{BB962C8B-B14F-4D97-AF65-F5344CB8AC3E}">
        <p14:creationId xmlns:p14="http://schemas.microsoft.com/office/powerpoint/2010/main" val="1623631417"/>
      </p:ext>
    </p:extLst>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8" r:id="rId5"/>
  </p:sldLayoutIdLst>
  <p:hf hdr="0" ftr="0" dt="0"/>
  <p:txStyles>
    <p:titleStyle>
      <a:lvl1pPr algn="ctr" defTabSz="571409" rtl="0" eaLnBrk="0" fontAlgn="base" hangingPunct="0">
        <a:spcBef>
          <a:spcPct val="0"/>
        </a:spcBef>
        <a:spcAft>
          <a:spcPct val="0"/>
        </a:spcAft>
        <a:defRPr sz="1200">
          <a:solidFill>
            <a:schemeClr val="bg1"/>
          </a:solidFill>
          <a:latin typeface="+mj-ea"/>
          <a:ea typeface="+mj-ea"/>
          <a:cs typeface="+mj-cs"/>
        </a:defRPr>
      </a:lvl1pPr>
      <a:lvl2pPr algn="ctr" defTabSz="571409" rtl="0" eaLnBrk="0" fontAlgn="base" hangingPunct="0">
        <a:spcBef>
          <a:spcPct val="0"/>
        </a:spcBef>
        <a:spcAft>
          <a:spcPct val="0"/>
        </a:spcAft>
        <a:defRPr sz="1200">
          <a:solidFill>
            <a:schemeClr val="bg1"/>
          </a:solidFill>
          <a:latin typeface="Calibri" pitchFamily="34" charset="0"/>
          <a:ea typeface="ＭＳ Ｐゴシック" pitchFamily="50" charset="-128"/>
        </a:defRPr>
      </a:lvl2pPr>
      <a:lvl3pPr algn="ctr" defTabSz="571409" rtl="0" eaLnBrk="0" fontAlgn="base" hangingPunct="0">
        <a:spcBef>
          <a:spcPct val="0"/>
        </a:spcBef>
        <a:spcAft>
          <a:spcPct val="0"/>
        </a:spcAft>
        <a:defRPr sz="1200">
          <a:solidFill>
            <a:schemeClr val="bg1"/>
          </a:solidFill>
          <a:latin typeface="Calibri" pitchFamily="34" charset="0"/>
          <a:ea typeface="ＭＳ Ｐゴシック" pitchFamily="50" charset="-128"/>
        </a:defRPr>
      </a:lvl3pPr>
      <a:lvl4pPr algn="ctr" defTabSz="571409" rtl="0" eaLnBrk="0" fontAlgn="base" hangingPunct="0">
        <a:spcBef>
          <a:spcPct val="0"/>
        </a:spcBef>
        <a:spcAft>
          <a:spcPct val="0"/>
        </a:spcAft>
        <a:defRPr sz="1200">
          <a:solidFill>
            <a:schemeClr val="bg1"/>
          </a:solidFill>
          <a:latin typeface="Calibri" pitchFamily="34" charset="0"/>
          <a:ea typeface="ＭＳ Ｐゴシック" pitchFamily="50" charset="-128"/>
        </a:defRPr>
      </a:lvl4pPr>
      <a:lvl5pPr algn="ctr" defTabSz="571409" rtl="0" eaLnBrk="0" fontAlgn="base" hangingPunct="0">
        <a:spcBef>
          <a:spcPct val="0"/>
        </a:spcBef>
        <a:spcAft>
          <a:spcPct val="0"/>
        </a:spcAft>
        <a:defRPr sz="1200">
          <a:solidFill>
            <a:schemeClr val="bg1"/>
          </a:solidFill>
          <a:latin typeface="Calibri" pitchFamily="34" charset="0"/>
          <a:ea typeface="ＭＳ Ｐゴシック" pitchFamily="50" charset="-128"/>
        </a:defRPr>
      </a:lvl5pPr>
      <a:lvl6pPr marL="342845" algn="ctr" defTabSz="571409" rtl="0" fontAlgn="base">
        <a:spcBef>
          <a:spcPct val="0"/>
        </a:spcBef>
        <a:spcAft>
          <a:spcPct val="0"/>
        </a:spcAft>
        <a:defRPr>
          <a:solidFill>
            <a:schemeClr val="bg1"/>
          </a:solidFill>
          <a:latin typeface="ＭＳ Ｐゴシック" pitchFamily="50" charset="-128"/>
          <a:ea typeface="ＭＳ Ｐゴシック" pitchFamily="50" charset="-128"/>
        </a:defRPr>
      </a:lvl6pPr>
      <a:lvl7pPr marL="685689" algn="ctr" defTabSz="571409" rtl="0" fontAlgn="base">
        <a:spcBef>
          <a:spcPct val="0"/>
        </a:spcBef>
        <a:spcAft>
          <a:spcPct val="0"/>
        </a:spcAft>
        <a:defRPr>
          <a:solidFill>
            <a:schemeClr val="bg1"/>
          </a:solidFill>
          <a:latin typeface="ＭＳ Ｐゴシック" pitchFamily="50" charset="-128"/>
          <a:ea typeface="ＭＳ Ｐゴシック" pitchFamily="50" charset="-128"/>
        </a:defRPr>
      </a:lvl7pPr>
      <a:lvl8pPr marL="1028535" algn="ctr" defTabSz="571409" rtl="0" fontAlgn="base">
        <a:spcBef>
          <a:spcPct val="0"/>
        </a:spcBef>
        <a:spcAft>
          <a:spcPct val="0"/>
        </a:spcAft>
        <a:defRPr>
          <a:solidFill>
            <a:schemeClr val="bg1"/>
          </a:solidFill>
          <a:latin typeface="ＭＳ Ｐゴシック" pitchFamily="50" charset="-128"/>
          <a:ea typeface="ＭＳ Ｐゴシック" pitchFamily="50" charset="-128"/>
        </a:defRPr>
      </a:lvl8pPr>
      <a:lvl9pPr marL="1371379" algn="ctr" defTabSz="571409" rtl="0" fontAlgn="base">
        <a:spcBef>
          <a:spcPct val="0"/>
        </a:spcBef>
        <a:spcAft>
          <a:spcPct val="0"/>
        </a:spcAft>
        <a:defRPr>
          <a:solidFill>
            <a:schemeClr val="bg1"/>
          </a:solidFill>
          <a:latin typeface="ＭＳ Ｐゴシック" pitchFamily="50" charset="-128"/>
          <a:ea typeface="ＭＳ Ｐゴシック" pitchFamily="50" charset="-128"/>
        </a:defRPr>
      </a:lvl9pPr>
    </p:titleStyle>
    <p:bodyStyle>
      <a:lvl1pPr marL="0" indent="0" algn="l" rtl="0" eaLnBrk="0" fontAlgn="base" hangingPunct="0">
        <a:spcBef>
          <a:spcPct val="20000"/>
        </a:spcBef>
        <a:spcAft>
          <a:spcPct val="0"/>
        </a:spcAft>
        <a:defRPr kumimoji="1" sz="1050">
          <a:solidFill>
            <a:schemeClr val="tx1"/>
          </a:solidFill>
          <a:latin typeface="+mj-ea"/>
          <a:ea typeface="+mj-ea"/>
          <a:cs typeface="+mn-cs"/>
        </a:defRPr>
      </a:lvl1pPr>
      <a:lvl2pPr marL="573789" indent="-214278" algn="l" rtl="0" eaLnBrk="0" fontAlgn="base" hangingPunct="0">
        <a:spcBef>
          <a:spcPct val="20000"/>
        </a:spcBef>
        <a:spcAft>
          <a:spcPct val="0"/>
        </a:spcAft>
        <a:buChar char="–"/>
        <a:defRPr kumimoji="1" sz="2100">
          <a:solidFill>
            <a:schemeClr val="tx1"/>
          </a:solidFill>
          <a:latin typeface="Times New Roman" pitchFamily="18" charset="0"/>
          <a:ea typeface="+mn-ea"/>
        </a:defRPr>
      </a:lvl2pPr>
      <a:lvl3pPr marL="888064" indent="-171422" algn="l" rtl="0" eaLnBrk="0" fontAlgn="base" hangingPunct="0">
        <a:spcBef>
          <a:spcPct val="20000"/>
        </a:spcBef>
        <a:spcAft>
          <a:spcPct val="0"/>
        </a:spcAft>
        <a:buChar char="•"/>
        <a:defRPr kumimoji="1" sz="1800">
          <a:solidFill>
            <a:schemeClr val="tx1"/>
          </a:solidFill>
          <a:latin typeface="Times New Roman" pitchFamily="18" charset="0"/>
          <a:ea typeface="+mn-ea"/>
        </a:defRPr>
      </a:lvl3pPr>
      <a:lvl4pPr marL="1202338" indent="-171422" algn="l" rtl="0" eaLnBrk="0" fontAlgn="base" hangingPunct="0">
        <a:spcBef>
          <a:spcPct val="20000"/>
        </a:spcBef>
        <a:spcAft>
          <a:spcPct val="0"/>
        </a:spcAft>
        <a:buChar char="–"/>
        <a:defRPr kumimoji="1" sz="1500">
          <a:solidFill>
            <a:schemeClr val="tx1"/>
          </a:solidFill>
          <a:latin typeface="Times New Roman" pitchFamily="18" charset="0"/>
          <a:ea typeface="+mn-ea"/>
        </a:defRPr>
      </a:lvl4pPr>
      <a:lvl5pPr marL="1542801" indent="-172613" algn="l" rtl="0" eaLnBrk="0" fontAlgn="base" hangingPunct="0">
        <a:spcBef>
          <a:spcPct val="20000"/>
        </a:spcBef>
        <a:spcAft>
          <a:spcPct val="0"/>
        </a:spcAft>
        <a:buChar char="»"/>
        <a:defRPr kumimoji="1" sz="1500">
          <a:solidFill>
            <a:schemeClr val="tx1"/>
          </a:solidFill>
          <a:latin typeface="Times New Roman" pitchFamily="18" charset="0"/>
          <a:ea typeface="+mn-ea"/>
        </a:defRPr>
      </a:lvl5pPr>
      <a:lvl6pPr marL="1885647" indent="-171422" algn="l" rtl="0" fontAlgn="base">
        <a:spcBef>
          <a:spcPct val="20000"/>
        </a:spcBef>
        <a:spcAft>
          <a:spcPct val="0"/>
        </a:spcAft>
        <a:buChar char="»"/>
        <a:defRPr kumimoji="1" sz="1500">
          <a:solidFill>
            <a:schemeClr val="tx1"/>
          </a:solidFill>
          <a:latin typeface="Times New Roman" pitchFamily="18" charset="0"/>
          <a:ea typeface="+mn-ea"/>
        </a:defRPr>
      </a:lvl6pPr>
      <a:lvl7pPr marL="2228492" indent="-171422" algn="l" rtl="0" fontAlgn="base">
        <a:spcBef>
          <a:spcPct val="20000"/>
        </a:spcBef>
        <a:spcAft>
          <a:spcPct val="0"/>
        </a:spcAft>
        <a:buChar char="»"/>
        <a:defRPr kumimoji="1" sz="1500">
          <a:solidFill>
            <a:schemeClr val="tx1"/>
          </a:solidFill>
          <a:latin typeface="Times New Roman" pitchFamily="18" charset="0"/>
          <a:ea typeface="+mn-ea"/>
        </a:defRPr>
      </a:lvl7pPr>
      <a:lvl8pPr marL="2571336" indent="-171422" algn="l" rtl="0" fontAlgn="base">
        <a:spcBef>
          <a:spcPct val="20000"/>
        </a:spcBef>
        <a:spcAft>
          <a:spcPct val="0"/>
        </a:spcAft>
        <a:buChar char="»"/>
        <a:defRPr kumimoji="1" sz="1500">
          <a:solidFill>
            <a:schemeClr val="tx1"/>
          </a:solidFill>
          <a:latin typeface="Times New Roman" pitchFamily="18" charset="0"/>
          <a:ea typeface="+mn-ea"/>
        </a:defRPr>
      </a:lvl8pPr>
      <a:lvl9pPr marL="2914180" indent="-171422" algn="l" rtl="0" fontAlgn="base">
        <a:spcBef>
          <a:spcPct val="20000"/>
        </a:spcBef>
        <a:spcAft>
          <a:spcPct val="0"/>
        </a:spcAft>
        <a:buChar char="»"/>
        <a:defRPr kumimoji="1" sz="1500">
          <a:solidFill>
            <a:schemeClr val="tx1"/>
          </a:solidFill>
          <a:latin typeface="Times New Roman" pitchFamily="18" charset="0"/>
          <a:ea typeface="+mn-ea"/>
        </a:defRPr>
      </a:lvl9pPr>
    </p:bodyStyle>
    <p:otherStyle>
      <a:defPPr>
        <a:defRPr lang="ja-JP"/>
      </a:defPPr>
      <a:lvl1pPr marL="0" algn="l" defTabSz="685689" rtl="0" eaLnBrk="1" latinLnBrk="0" hangingPunct="1">
        <a:defRPr kumimoji="1" sz="1350" kern="1200">
          <a:solidFill>
            <a:schemeClr val="tx1"/>
          </a:solidFill>
          <a:latin typeface="+mn-lt"/>
          <a:ea typeface="+mn-ea"/>
          <a:cs typeface="+mn-cs"/>
        </a:defRPr>
      </a:lvl1pPr>
      <a:lvl2pPr marL="342845" algn="l" defTabSz="685689" rtl="0" eaLnBrk="1" latinLnBrk="0" hangingPunct="1">
        <a:defRPr kumimoji="1" sz="1350" kern="1200">
          <a:solidFill>
            <a:schemeClr val="tx1"/>
          </a:solidFill>
          <a:latin typeface="+mn-lt"/>
          <a:ea typeface="+mn-ea"/>
          <a:cs typeface="+mn-cs"/>
        </a:defRPr>
      </a:lvl2pPr>
      <a:lvl3pPr marL="685689" algn="l" defTabSz="685689" rtl="0" eaLnBrk="1" latinLnBrk="0" hangingPunct="1">
        <a:defRPr kumimoji="1" sz="1350" kern="1200">
          <a:solidFill>
            <a:schemeClr val="tx1"/>
          </a:solidFill>
          <a:latin typeface="+mn-lt"/>
          <a:ea typeface="+mn-ea"/>
          <a:cs typeface="+mn-cs"/>
        </a:defRPr>
      </a:lvl3pPr>
      <a:lvl4pPr marL="1028535" algn="l" defTabSz="685689" rtl="0" eaLnBrk="1" latinLnBrk="0" hangingPunct="1">
        <a:defRPr kumimoji="1" sz="1350" kern="1200">
          <a:solidFill>
            <a:schemeClr val="tx1"/>
          </a:solidFill>
          <a:latin typeface="+mn-lt"/>
          <a:ea typeface="+mn-ea"/>
          <a:cs typeface="+mn-cs"/>
        </a:defRPr>
      </a:lvl4pPr>
      <a:lvl5pPr marL="1371379" algn="l" defTabSz="685689" rtl="0" eaLnBrk="1" latinLnBrk="0" hangingPunct="1">
        <a:defRPr kumimoji="1" sz="1350" kern="1200">
          <a:solidFill>
            <a:schemeClr val="tx1"/>
          </a:solidFill>
          <a:latin typeface="+mn-lt"/>
          <a:ea typeface="+mn-ea"/>
          <a:cs typeface="+mn-cs"/>
        </a:defRPr>
      </a:lvl5pPr>
      <a:lvl6pPr marL="1714223" algn="l" defTabSz="685689" rtl="0" eaLnBrk="1" latinLnBrk="0" hangingPunct="1">
        <a:defRPr kumimoji="1" sz="1350" kern="1200">
          <a:solidFill>
            <a:schemeClr val="tx1"/>
          </a:solidFill>
          <a:latin typeface="+mn-lt"/>
          <a:ea typeface="+mn-ea"/>
          <a:cs typeface="+mn-cs"/>
        </a:defRPr>
      </a:lvl6pPr>
      <a:lvl7pPr marL="2057068" algn="l" defTabSz="685689" rtl="0" eaLnBrk="1" latinLnBrk="0" hangingPunct="1">
        <a:defRPr kumimoji="1" sz="1350" kern="1200">
          <a:solidFill>
            <a:schemeClr val="tx1"/>
          </a:solidFill>
          <a:latin typeface="+mn-lt"/>
          <a:ea typeface="+mn-ea"/>
          <a:cs typeface="+mn-cs"/>
        </a:defRPr>
      </a:lvl7pPr>
      <a:lvl8pPr marL="2399914" algn="l" defTabSz="685689" rtl="0" eaLnBrk="1" latinLnBrk="0" hangingPunct="1">
        <a:defRPr kumimoji="1" sz="1350" kern="1200">
          <a:solidFill>
            <a:schemeClr val="tx1"/>
          </a:solidFill>
          <a:latin typeface="+mn-lt"/>
          <a:ea typeface="+mn-ea"/>
          <a:cs typeface="+mn-cs"/>
        </a:defRPr>
      </a:lvl8pPr>
      <a:lvl9pPr marL="2742757" algn="l" defTabSz="685689" rtl="0" eaLnBrk="1" latinLnBrk="0" hangingPunct="1">
        <a:defRPr kumimoji="1"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3" name="Straight Arrow Connector 2"/>
          <p:cNvCxnSpPr/>
          <p:nvPr/>
        </p:nvCxnSpPr>
        <p:spPr bwMode="auto">
          <a:xfrm>
            <a:off x="2" y="-121024"/>
            <a:ext cx="487364" cy="0"/>
          </a:xfrm>
          <a:prstGeom prst="straightConnector1">
            <a:avLst/>
          </a:prstGeom>
          <a:solidFill>
            <a:schemeClr val="bg1"/>
          </a:solidFill>
          <a:ln w="19050" cap="flat" cmpd="sng" algn="ctr">
            <a:solidFill>
              <a:schemeClr val="tx1"/>
            </a:solidFill>
            <a:prstDash val="solid"/>
            <a:round/>
            <a:headEnd type="arrow"/>
            <a:tailEnd type="arrow"/>
          </a:ln>
          <a:effectLst/>
        </p:spPr>
      </p:cxnSp>
      <p:cxnSp>
        <p:nvCxnSpPr>
          <p:cNvPr id="7" name="Straight Arrow Connector 6"/>
          <p:cNvCxnSpPr/>
          <p:nvPr/>
        </p:nvCxnSpPr>
        <p:spPr bwMode="auto">
          <a:xfrm>
            <a:off x="9412426" y="-121024"/>
            <a:ext cx="487364" cy="0"/>
          </a:xfrm>
          <a:prstGeom prst="straightConnector1">
            <a:avLst/>
          </a:prstGeom>
          <a:solidFill>
            <a:schemeClr val="bg1"/>
          </a:solidFill>
          <a:ln w="19050" cap="flat" cmpd="sng" algn="ctr">
            <a:solidFill>
              <a:schemeClr val="tx1"/>
            </a:solidFill>
            <a:prstDash val="solid"/>
            <a:round/>
            <a:headEnd type="arrow"/>
            <a:tailEnd type="arrow"/>
          </a:ln>
          <a:effectLst/>
        </p:spPr>
      </p:cxnSp>
      <p:sp>
        <p:nvSpPr>
          <p:cNvPr id="9" name="TextBox 8"/>
          <p:cNvSpPr txBox="1"/>
          <p:nvPr/>
        </p:nvSpPr>
        <p:spPr>
          <a:xfrm>
            <a:off x="-98861" y="-490818"/>
            <a:ext cx="530915" cy="300082"/>
          </a:xfrm>
          <a:prstGeom prst="rect">
            <a:avLst/>
          </a:prstGeom>
          <a:noFill/>
        </p:spPr>
        <p:txBody>
          <a:bodyPr wrap="none" rtlCol="0">
            <a:spAutoFit/>
          </a:bodyPr>
          <a:lstStyle/>
          <a:p>
            <a:r>
              <a:rPr kumimoji="1" lang="ja-JP" altLang="en-US" sz="1350" i="0">
                <a:latin typeface="+mj-ea"/>
                <a:ea typeface="+mj-ea"/>
              </a:rPr>
              <a:t>余白</a:t>
            </a:r>
          </a:p>
        </p:txBody>
      </p:sp>
      <p:sp>
        <p:nvSpPr>
          <p:cNvPr id="11" name="TextBox 10"/>
          <p:cNvSpPr txBox="1"/>
          <p:nvPr/>
        </p:nvSpPr>
        <p:spPr>
          <a:xfrm>
            <a:off x="9310374" y="-490818"/>
            <a:ext cx="530915" cy="300082"/>
          </a:xfrm>
          <a:prstGeom prst="rect">
            <a:avLst/>
          </a:prstGeom>
          <a:noFill/>
        </p:spPr>
        <p:txBody>
          <a:bodyPr wrap="none" rtlCol="0">
            <a:spAutoFit/>
          </a:bodyPr>
          <a:lstStyle/>
          <a:p>
            <a:r>
              <a:rPr kumimoji="1" lang="ja-JP" altLang="en-US" sz="1350" i="0">
                <a:latin typeface="+mj-ea"/>
                <a:ea typeface="+mj-ea"/>
              </a:rPr>
              <a:t>余白</a:t>
            </a:r>
          </a:p>
        </p:txBody>
      </p:sp>
      <p:cxnSp>
        <p:nvCxnSpPr>
          <p:cNvPr id="12" name="Straight Arrow Connector 11"/>
          <p:cNvCxnSpPr/>
          <p:nvPr/>
        </p:nvCxnSpPr>
        <p:spPr bwMode="auto">
          <a:xfrm>
            <a:off x="2" y="6971309"/>
            <a:ext cx="487364" cy="0"/>
          </a:xfrm>
          <a:prstGeom prst="straightConnector1">
            <a:avLst/>
          </a:prstGeom>
          <a:solidFill>
            <a:schemeClr val="bg1"/>
          </a:solidFill>
          <a:ln w="19050" cap="flat" cmpd="sng" algn="ctr">
            <a:solidFill>
              <a:schemeClr val="tx1"/>
            </a:solidFill>
            <a:prstDash val="solid"/>
            <a:round/>
            <a:headEnd type="arrow"/>
            <a:tailEnd type="arrow"/>
          </a:ln>
          <a:effectLst/>
        </p:spPr>
      </p:cxnSp>
      <p:cxnSp>
        <p:nvCxnSpPr>
          <p:cNvPr id="14" name="Straight Arrow Connector 13"/>
          <p:cNvCxnSpPr/>
          <p:nvPr/>
        </p:nvCxnSpPr>
        <p:spPr bwMode="auto">
          <a:xfrm>
            <a:off x="9412426" y="6971309"/>
            <a:ext cx="487364" cy="0"/>
          </a:xfrm>
          <a:prstGeom prst="straightConnector1">
            <a:avLst/>
          </a:prstGeom>
          <a:solidFill>
            <a:schemeClr val="bg1"/>
          </a:solidFill>
          <a:ln w="19050" cap="flat" cmpd="sng" algn="ctr">
            <a:solidFill>
              <a:schemeClr val="tx1"/>
            </a:solidFill>
            <a:prstDash val="solid"/>
            <a:round/>
            <a:headEnd type="arrow"/>
            <a:tailEnd type="arrow"/>
          </a:ln>
          <a:effectLst/>
        </p:spPr>
      </p:cxnSp>
      <p:sp>
        <p:nvSpPr>
          <p:cNvPr id="15" name="TextBox 14"/>
          <p:cNvSpPr txBox="1"/>
          <p:nvPr/>
        </p:nvSpPr>
        <p:spPr>
          <a:xfrm>
            <a:off x="-57586" y="7012043"/>
            <a:ext cx="530915" cy="300082"/>
          </a:xfrm>
          <a:prstGeom prst="rect">
            <a:avLst/>
          </a:prstGeom>
          <a:noFill/>
        </p:spPr>
        <p:txBody>
          <a:bodyPr wrap="none" rtlCol="0">
            <a:spAutoFit/>
          </a:bodyPr>
          <a:lstStyle/>
          <a:p>
            <a:r>
              <a:rPr kumimoji="1" lang="ja-JP" altLang="en-US" sz="1350" i="0">
                <a:latin typeface="+mj-ea"/>
                <a:ea typeface="+mj-ea"/>
              </a:rPr>
              <a:t>余白</a:t>
            </a:r>
          </a:p>
        </p:txBody>
      </p:sp>
      <p:sp>
        <p:nvSpPr>
          <p:cNvPr id="16" name="TextBox 15"/>
          <p:cNvSpPr txBox="1"/>
          <p:nvPr/>
        </p:nvSpPr>
        <p:spPr>
          <a:xfrm>
            <a:off x="9351649" y="7012043"/>
            <a:ext cx="530915" cy="300082"/>
          </a:xfrm>
          <a:prstGeom prst="rect">
            <a:avLst/>
          </a:prstGeom>
          <a:noFill/>
        </p:spPr>
        <p:txBody>
          <a:bodyPr wrap="none" rtlCol="0">
            <a:spAutoFit/>
          </a:bodyPr>
          <a:lstStyle/>
          <a:p>
            <a:r>
              <a:rPr kumimoji="1" lang="ja-JP" altLang="en-US" sz="1350" i="0">
                <a:latin typeface="+mj-ea"/>
                <a:ea typeface="+mj-ea"/>
              </a:rPr>
              <a:t>余白</a:t>
            </a:r>
          </a:p>
        </p:txBody>
      </p:sp>
      <p:sp>
        <p:nvSpPr>
          <p:cNvPr id="13" name="TextBox 2">
            <a:extLst>
              <a:ext uri="{FF2B5EF4-FFF2-40B4-BE49-F238E27FC236}">
                <a16:creationId xmlns:a16="http://schemas.microsoft.com/office/drawing/2014/main" id="{B2434A8D-AD34-4242-A48B-31367021DB4D}"/>
              </a:ext>
            </a:extLst>
          </p:cNvPr>
          <p:cNvSpPr txBox="1"/>
          <p:nvPr userDrawn="1"/>
        </p:nvSpPr>
        <p:spPr>
          <a:xfrm>
            <a:off x="8999422" y="6670316"/>
            <a:ext cx="846092" cy="169277"/>
          </a:xfrm>
          <a:prstGeom prst="rect">
            <a:avLst/>
          </a:prstGeom>
          <a:noFill/>
        </p:spPr>
        <p:txBody>
          <a:bodyPr wrap="square" lIns="0" tIns="0" rIns="0" bIns="0" rtlCol="0" anchor="ctr">
            <a:noAutofit/>
          </a:bodyPr>
          <a:lstStyle/>
          <a:p>
            <a:pPr algn="r"/>
            <a:fld id="{989496C2-B50A-F244-A0A1-E3849033C8B1}" type="slidenum">
              <a:rPr lang="en-GB" sz="800" smtClean="0">
                <a:solidFill>
                  <a:schemeClr val="bg1">
                    <a:lumMod val="50000"/>
                  </a:schemeClr>
                </a:solidFill>
                <a:latin typeface="+mj-ea"/>
                <a:ea typeface="+mj-ea"/>
              </a:rPr>
              <a:pPr algn="r"/>
              <a:t>‹#›</a:t>
            </a:fld>
            <a:endParaRPr lang="en-GB" sz="800">
              <a:solidFill>
                <a:schemeClr val="bg1">
                  <a:lumMod val="50000"/>
                </a:schemeClr>
              </a:solidFill>
              <a:latin typeface="+mj-ea"/>
              <a:ea typeface="+mj-ea"/>
            </a:endParaRPr>
          </a:p>
        </p:txBody>
      </p:sp>
    </p:spTree>
    <p:extLst>
      <p:ext uri="{BB962C8B-B14F-4D97-AF65-F5344CB8AC3E}">
        <p14:creationId xmlns:p14="http://schemas.microsoft.com/office/powerpoint/2010/main" val="488882920"/>
      </p:ext>
    </p:extLst>
  </p:cSld>
  <p:clrMap bg1="lt1" tx1="dk1" bg2="lt2" tx2="dk2" accent1="accent1" accent2="accent2" accent3="accent3" accent4="accent4" accent5="accent5" accent6="accent6" hlink="hlink" folHlink="folHlink"/>
  <p:sldLayoutIdLst>
    <p:sldLayoutId id="2147484650" r:id="rId1"/>
  </p:sldLayoutIdLst>
  <p:hf hdr="0" ftr="0" dt="0"/>
  <p:txStyles>
    <p:titleStyle>
      <a:lvl1pPr algn="ctr" defTabSz="571385" rtl="0" eaLnBrk="0" fontAlgn="base" hangingPunct="0">
        <a:spcBef>
          <a:spcPct val="0"/>
        </a:spcBef>
        <a:spcAft>
          <a:spcPct val="0"/>
        </a:spcAft>
        <a:defRPr sz="1200">
          <a:solidFill>
            <a:schemeClr val="bg1"/>
          </a:solidFill>
          <a:latin typeface="+mj-ea"/>
          <a:ea typeface="+mj-ea"/>
          <a:cs typeface="+mj-cs"/>
        </a:defRPr>
      </a:lvl1pPr>
      <a:lvl2pPr algn="ctr" defTabSz="571385" rtl="0" eaLnBrk="0" fontAlgn="base" hangingPunct="0">
        <a:spcBef>
          <a:spcPct val="0"/>
        </a:spcBef>
        <a:spcAft>
          <a:spcPct val="0"/>
        </a:spcAft>
        <a:defRPr sz="1200">
          <a:solidFill>
            <a:schemeClr val="bg1"/>
          </a:solidFill>
          <a:latin typeface="Calibri" pitchFamily="34" charset="0"/>
          <a:ea typeface="ＭＳ Ｐゴシック" pitchFamily="50" charset="-128"/>
        </a:defRPr>
      </a:lvl2pPr>
      <a:lvl3pPr algn="ctr" defTabSz="571385" rtl="0" eaLnBrk="0" fontAlgn="base" hangingPunct="0">
        <a:spcBef>
          <a:spcPct val="0"/>
        </a:spcBef>
        <a:spcAft>
          <a:spcPct val="0"/>
        </a:spcAft>
        <a:defRPr sz="1200">
          <a:solidFill>
            <a:schemeClr val="bg1"/>
          </a:solidFill>
          <a:latin typeface="Calibri" pitchFamily="34" charset="0"/>
          <a:ea typeface="ＭＳ Ｐゴシック" pitchFamily="50" charset="-128"/>
        </a:defRPr>
      </a:lvl3pPr>
      <a:lvl4pPr algn="ctr" defTabSz="571385" rtl="0" eaLnBrk="0" fontAlgn="base" hangingPunct="0">
        <a:spcBef>
          <a:spcPct val="0"/>
        </a:spcBef>
        <a:spcAft>
          <a:spcPct val="0"/>
        </a:spcAft>
        <a:defRPr sz="1200">
          <a:solidFill>
            <a:schemeClr val="bg1"/>
          </a:solidFill>
          <a:latin typeface="Calibri" pitchFamily="34" charset="0"/>
          <a:ea typeface="ＭＳ Ｐゴシック" pitchFamily="50" charset="-128"/>
        </a:defRPr>
      </a:lvl4pPr>
      <a:lvl5pPr algn="ctr" defTabSz="571385" rtl="0" eaLnBrk="0" fontAlgn="base" hangingPunct="0">
        <a:spcBef>
          <a:spcPct val="0"/>
        </a:spcBef>
        <a:spcAft>
          <a:spcPct val="0"/>
        </a:spcAft>
        <a:defRPr sz="1200">
          <a:solidFill>
            <a:schemeClr val="bg1"/>
          </a:solidFill>
          <a:latin typeface="Calibri" pitchFamily="34" charset="0"/>
          <a:ea typeface="ＭＳ Ｐゴシック" pitchFamily="50" charset="-128"/>
        </a:defRPr>
      </a:lvl5pPr>
      <a:lvl6pPr marL="342830" algn="ctr" defTabSz="571385" rtl="0" fontAlgn="base">
        <a:spcBef>
          <a:spcPct val="0"/>
        </a:spcBef>
        <a:spcAft>
          <a:spcPct val="0"/>
        </a:spcAft>
        <a:defRPr>
          <a:solidFill>
            <a:schemeClr val="bg1"/>
          </a:solidFill>
          <a:latin typeface="ＭＳ Ｐゴシック" pitchFamily="50" charset="-128"/>
          <a:ea typeface="ＭＳ Ｐゴシック" pitchFamily="50" charset="-128"/>
        </a:defRPr>
      </a:lvl6pPr>
      <a:lvl7pPr marL="685660" algn="ctr" defTabSz="571385" rtl="0" fontAlgn="base">
        <a:spcBef>
          <a:spcPct val="0"/>
        </a:spcBef>
        <a:spcAft>
          <a:spcPct val="0"/>
        </a:spcAft>
        <a:defRPr>
          <a:solidFill>
            <a:schemeClr val="bg1"/>
          </a:solidFill>
          <a:latin typeface="ＭＳ Ｐゴシック" pitchFamily="50" charset="-128"/>
          <a:ea typeface="ＭＳ Ｐゴシック" pitchFamily="50" charset="-128"/>
        </a:defRPr>
      </a:lvl7pPr>
      <a:lvl8pPr marL="1028492" algn="ctr" defTabSz="571385" rtl="0" fontAlgn="base">
        <a:spcBef>
          <a:spcPct val="0"/>
        </a:spcBef>
        <a:spcAft>
          <a:spcPct val="0"/>
        </a:spcAft>
        <a:defRPr>
          <a:solidFill>
            <a:schemeClr val="bg1"/>
          </a:solidFill>
          <a:latin typeface="ＭＳ Ｐゴシック" pitchFamily="50" charset="-128"/>
          <a:ea typeface="ＭＳ Ｐゴシック" pitchFamily="50" charset="-128"/>
        </a:defRPr>
      </a:lvl8pPr>
      <a:lvl9pPr marL="1371322" algn="ctr" defTabSz="571385" rtl="0" fontAlgn="base">
        <a:spcBef>
          <a:spcPct val="0"/>
        </a:spcBef>
        <a:spcAft>
          <a:spcPct val="0"/>
        </a:spcAft>
        <a:defRPr>
          <a:solidFill>
            <a:schemeClr val="bg1"/>
          </a:solidFill>
          <a:latin typeface="ＭＳ Ｐゴシック" pitchFamily="50" charset="-128"/>
          <a:ea typeface="ＭＳ Ｐゴシック" pitchFamily="50" charset="-128"/>
        </a:defRPr>
      </a:lvl9pPr>
    </p:titleStyle>
    <p:bodyStyle>
      <a:lvl1pPr marL="0" indent="0" algn="l" rtl="0" eaLnBrk="0" fontAlgn="base" hangingPunct="0">
        <a:spcBef>
          <a:spcPct val="20000"/>
        </a:spcBef>
        <a:spcAft>
          <a:spcPct val="0"/>
        </a:spcAft>
        <a:defRPr kumimoji="1" sz="1050">
          <a:solidFill>
            <a:schemeClr val="tx1"/>
          </a:solidFill>
          <a:latin typeface="+mj-ea"/>
          <a:ea typeface="+mj-ea"/>
          <a:cs typeface="+mn-cs"/>
        </a:defRPr>
      </a:lvl1pPr>
      <a:lvl2pPr marL="573765" indent="-214269" algn="l" rtl="0" eaLnBrk="0" fontAlgn="base" hangingPunct="0">
        <a:spcBef>
          <a:spcPct val="20000"/>
        </a:spcBef>
        <a:spcAft>
          <a:spcPct val="0"/>
        </a:spcAft>
        <a:buChar char="–"/>
        <a:defRPr kumimoji="1" sz="2100">
          <a:solidFill>
            <a:schemeClr val="tx1"/>
          </a:solidFill>
          <a:latin typeface="Times New Roman" pitchFamily="18" charset="0"/>
          <a:ea typeface="+mn-ea"/>
        </a:defRPr>
      </a:lvl2pPr>
      <a:lvl3pPr marL="888027" indent="-171415" algn="l" rtl="0" eaLnBrk="0" fontAlgn="base" hangingPunct="0">
        <a:spcBef>
          <a:spcPct val="20000"/>
        </a:spcBef>
        <a:spcAft>
          <a:spcPct val="0"/>
        </a:spcAft>
        <a:buChar char="•"/>
        <a:defRPr kumimoji="1" sz="1800">
          <a:solidFill>
            <a:schemeClr val="tx1"/>
          </a:solidFill>
          <a:latin typeface="Times New Roman" pitchFamily="18" charset="0"/>
          <a:ea typeface="+mn-ea"/>
        </a:defRPr>
      </a:lvl3pPr>
      <a:lvl4pPr marL="1202288" indent="-171415" algn="l" rtl="0" eaLnBrk="0" fontAlgn="base" hangingPunct="0">
        <a:spcBef>
          <a:spcPct val="20000"/>
        </a:spcBef>
        <a:spcAft>
          <a:spcPct val="0"/>
        </a:spcAft>
        <a:buChar char="–"/>
        <a:defRPr kumimoji="1" sz="1500">
          <a:solidFill>
            <a:schemeClr val="tx1"/>
          </a:solidFill>
          <a:latin typeface="Times New Roman" pitchFamily="18" charset="0"/>
          <a:ea typeface="+mn-ea"/>
        </a:defRPr>
      </a:lvl4pPr>
      <a:lvl5pPr marL="1542737" indent="-172606" algn="l" rtl="0" eaLnBrk="0" fontAlgn="base" hangingPunct="0">
        <a:spcBef>
          <a:spcPct val="20000"/>
        </a:spcBef>
        <a:spcAft>
          <a:spcPct val="0"/>
        </a:spcAft>
        <a:buChar char="»"/>
        <a:defRPr kumimoji="1" sz="1500">
          <a:solidFill>
            <a:schemeClr val="tx1"/>
          </a:solidFill>
          <a:latin typeface="Times New Roman" pitchFamily="18" charset="0"/>
          <a:ea typeface="+mn-ea"/>
        </a:defRPr>
      </a:lvl5pPr>
      <a:lvl6pPr marL="1885568" indent="-171415" algn="l" rtl="0" fontAlgn="base">
        <a:spcBef>
          <a:spcPct val="20000"/>
        </a:spcBef>
        <a:spcAft>
          <a:spcPct val="0"/>
        </a:spcAft>
        <a:buChar char="»"/>
        <a:defRPr kumimoji="1" sz="1500">
          <a:solidFill>
            <a:schemeClr val="tx1"/>
          </a:solidFill>
          <a:latin typeface="Times New Roman" pitchFamily="18" charset="0"/>
          <a:ea typeface="+mn-ea"/>
        </a:defRPr>
      </a:lvl6pPr>
      <a:lvl7pPr marL="2228399" indent="-171415" algn="l" rtl="0" fontAlgn="base">
        <a:spcBef>
          <a:spcPct val="20000"/>
        </a:spcBef>
        <a:spcAft>
          <a:spcPct val="0"/>
        </a:spcAft>
        <a:buChar char="»"/>
        <a:defRPr kumimoji="1" sz="1500">
          <a:solidFill>
            <a:schemeClr val="tx1"/>
          </a:solidFill>
          <a:latin typeface="Times New Roman" pitchFamily="18" charset="0"/>
          <a:ea typeface="+mn-ea"/>
        </a:defRPr>
      </a:lvl7pPr>
      <a:lvl8pPr marL="2571229" indent="-171415" algn="l" rtl="0" fontAlgn="base">
        <a:spcBef>
          <a:spcPct val="20000"/>
        </a:spcBef>
        <a:spcAft>
          <a:spcPct val="0"/>
        </a:spcAft>
        <a:buChar char="»"/>
        <a:defRPr kumimoji="1" sz="1500">
          <a:solidFill>
            <a:schemeClr val="tx1"/>
          </a:solidFill>
          <a:latin typeface="Times New Roman" pitchFamily="18" charset="0"/>
          <a:ea typeface="+mn-ea"/>
        </a:defRPr>
      </a:lvl8pPr>
      <a:lvl9pPr marL="2914058" indent="-171415" algn="l" rtl="0" fontAlgn="base">
        <a:spcBef>
          <a:spcPct val="20000"/>
        </a:spcBef>
        <a:spcAft>
          <a:spcPct val="0"/>
        </a:spcAft>
        <a:buChar char="»"/>
        <a:defRPr kumimoji="1" sz="1500">
          <a:solidFill>
            <a:schemeClr val="tx1"/>
          </a:solidFill>
          <a:latin typeface="Times New Roman" pitchFamily="18" charset="0"/>
          <a:ea typeface="+mn-ea"/>
        </a:defRPr>
      </a:lvl9pPr>
    </p:bodyStyle>
    <p:otherStyle>
      <a:defPPr>
        <a:defRPr lang="ja-JP"/>
      </a:defPPr>
      <a:lvl1pPr marL="0" algn="l" defTabSz="685660" rtl="0" eaLnBrk="1" latinLnBrk="0" hangingPunct="1">
        <a:defRPr kumimoji="1" sz="1350" kern="1200">
          <a:solidFill>
            <a:schemeClr val="tx1"/>
          </a:solidFill>
          <a:latin typeface="+mn-lt"/>
          <a:ea typeface="+mn-ea"/>
          <a:cs typeface="+mn-cs"/>
        </a:defRPr>
      </a:lvl1pPr>
      <a:lvl2pPr marL="342830" algn="l" defTabSz="685660" rtl="0" eaLnBrk="1" latinLnBrk="0" hangingPunct="1">
        <a:defRPr kumimoji="1" sz="1350" kern="1200">
          <a:solidFill>
            <a:schemeClr val="tx1"/>
          </a:solidFill>
          <a:latin typeface="+mn-lt"/>
          <a:ea typeface="+mn-ea"/>
          <a:cs typeface="+mn-cs"/>
        </a:defRPr>
      </a:lvl2pPr>
      <a:lvl3pPr marL="685660" algn="l" defTabSz="685660" rtl="0" eaLnBrk="1" latinLnBrk="0" hangingPunct="1">
        <a:defRPr kumimoji="1" sz="1350" kern="1200">
          <a:solidFill>
            <a:schemeClr val="tx1"/>
          </a:solidFill>
          <a:latin typeface="+mn-lt"/>
          <a:ea typeface="+mn-ea"/>
          <a:cs typeface="+mn-cs"/>
        </a:defRPr>
      </a:lvl3pPr>
      <a:lvl4pPr marL="1028492" algn="l" defTabSz="685660" rtl="0" eaLnBrk="1" latinLnBrk="0" hangingPunct="1">
        <a:defRPr kumimoji="1" sz="1350" kern="1200">
          <a:solidFill>
            <a:schemeClr val="tx1"/>
          </a:solidFill>
          <a:latin typeface="+mn-lt"/>
          <a:ea typeface="+mn-ea"/>
          <a:cs typeface="+mn-cs"/>
        </a:defRPr>
      </a:lvl4pPr>
      <a:lvl5pPr marL="1371322" algn="l" defTabSz="685660" rtl="0" eaLnBrk="1" latinLnBrk="0" hangingPunct="1">
        <a:defRPr kumimoji="1" sz="1350" kern="1200">
          <a:solidFill>
            <a:schemeClr val="tx1"/>
          </a:solidFill>
          <a:latin typeface="+mn-lt"/>
          <a:ea typeface="+mn-ea"/>
          <a:cs typeface="+mn-cs"/>
        </a:defRPr>
      </a:lvl5pPr>
      <a:lvl6pPr marL="1714151" algn="l" defTabSz="685660" rtl="0" eaLnBrk="1" latinLnBrk="0" hangingPunct="1">
        <a:defRPr kumimoji="1" sz="1350" kern="1200">
          <a:solidFill>
            <a:schemeClr val="tx1"/>
          </a:solidFill>
          <a:latin typeface="+mn-lt"/>
          <a:ea typeface="+mn-ea"/>
          <a:cs typeface="+mn-cs"/>
        </a:defRPr>
      </a:lvl6pPr>
      <a:lvl7pPr marL="2056982" algn="l" defTabSz="685660" rtl="0" eaLnBrk="1" latinLnBrk="0" hangingPunct="1">
        <a:defRPr kumimoji="1" sz="1350" kern="1200">
          <a:solidFill>
            <a:schemeClr val="tx1"/>
          </a:solidFill>
          <a:latin typeface="+mn-lt"/>
          <a:ea typeface="+mn-ea"/>
          <a:cs typeface="+mn-cs"/>
        </a:defRPr>
      </a:lvl7pPr>
      <a:lvl8pPr marL="2399814" algn="l" defTabSz="685660" rtl="0" eaLnBrk="1" latinLnBrk="0" hangingPunct="1">
        <a:defRPr kumimoji="1" sz="1350" kern="1200">
          <a:solidFill>
            <a:schemeClr val="tx1"/>
          </a:solidFill>
          <a:latin typeface="+mn-lt"/>
          <a:ea typeface="+mn-ea"/>
          <a:cs typeface="+mn-cs"/>
        </a:defRPr>
      </a:lvl8pPr>
      <a:lvl9pPr marL="2742642" algn="l" defTabSz="685660" rtl="0" eaLnBrk="1" latinLnBrk="0" hangingPunct="1">
        <a:defRPr kumimoji="1"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3" name="Straight Arrow Connector 2"/>
          <p:cNvCxnSpPr/>
          <p:nvPr/>
        </p:nvCxnSpPr>
        <p:spPr bwMode="auto">
          <a:xfrm>
            <a:off x="2" y="-121024"/>
            <a:ext cx="487364" cy="0"/>
          </a:xfrm>
          <a:prstGeom prst="straightConnector1">
            <a:avLst/>
          </a:prstGeom>
          <a:solidFill>
            <a:schemeClr val="bg1"/>
          </a:solidFill>
          <a:ln w="19050" cap="flat" cmpd="sng" algn="ctr">
            <a:solidFill>
              <a:schemeClr val="tx1"/>
            </a:solidFill>
            <a:prstDash val="solid"/>
            <a:round/>
            <a:headEnd type="arrow"/>
            <a:tailEnd type="arrow"/>
          </a:ln>
          <a:effectLst/>
        </p:spPr>
      </p:cxnSp>
      <p:cxnSp>
        <p:nvCxnSpPr>
          <p:cNvPr id="7" name="Straight Arrow Connector 6"/>
          <p:cNvCxnSpPr/>
          <p:nvPr/>
        </p:nvCxnSpPr>
        <p:spPr bwMode="auto">
          <a:xfrm>
            <a:off x="9412426" y="-121024"/>
            <a:ext cx="487364" cy="0"/>
          </a:xfrm>
          <a:prstGeom prst="straightConnector1">
            <a:avLst/>
          </a:prstGeom>
          <a:solidFill>
            <a:schemeClr val="bg1"/>
          </a:solidFill>
          <a:ln w="19050" cap="flat" cmpd="sng" algn="ctr">
            <a:solidFill>
              <a:schemeClr val="tx1"/>
            </a:solidFill>
            <a:prstDash val="solid"/>
            <a:round/>
            <a:headEnd type="arrow"/>
            <a:tailEnd type="arrow"/>
          </a:ln>
          <a:effectLst/>
        </p:spPr>
      </p:cxnSp>
      <p:sp>
        <p:nvSpPr>
          <p:cNvPr id="9" name="TextBox 8"/>
          <p:cNvSpPr txBox="1"/>
          <p:nvPr/>
        </p:nvSpPr>
        <p:spPr>
          <a:xfrm>
            <a:off x="-98861" y="-490818"/>
            <a:ext cx="530915" cy="300082"/>
          </a:xfrm>
          <a:prstGeom prst="rect">
            <a:avLst/>
          </a:prstGeom>
          <a:noFill/>
        </p:spPr>
        <p:txBody>
          <a:bodyPr wrap="none" rtlCol="0">
            <a:spAutoFit/>
          </a:bodyPr>
          <a:lstStyle/>
          <a:p>
            <a:r>
              <a:rPr kumimoji="1" lang="ja-JP" altLang="en-US" sz="1350" i="0">
                <a:latin typeface="+mj-ea"/>
                <a:ea typeface="+mj-ea"/>
              </a:rPr>
              <a:t>余白</a:t>
            </a:r>
          </a:p>
        </p:txBody>
      </p:sp>
      <p:sp>
        <p:nvSpPr>
          <p:cNvPr id="11" name="TextBox 10"/>
          <p:cNvSpPr txBox="1"/>
          <p:nvPr/>
        </p:nvSpPr>
        <p:spPr>
          <a:xfrm>
            <a:off x="9310374" y="-490818"/>
            <a:ext cx="530915" cy="300082"/>
          </a:xfrm>
          <a:prstGeom prst="rect">
            <a:avLst/>
          </a:prstGeom>
          <a:noFill/>
        </p:spPr>
        <p:txBody>
          <a:bodyPr wrap="none" rtlCol="0">
            <a:spAutoFit/>
          </a:bodyPr>
          <a:lstStyle/>
          <a:p>
            <a:r>
              <a:rPr kumimoji="1" lang="ja-JP" altLang="en-US" sz="1350" i="0">
                <a:latin typeface="+mj-ea"/>
                <a:ea typeface="+mj-ea"/>
              </a:rPr>
              <a:t>余白</a:t>
            </a:r>
          </a:p>
        </p:txBody>
      </p:sp>
      <p:cxnSp>
        <p:nvCxnSpPr>
          <p:cNvPr id="12" name="Straight Arrow Connector 11"/>
          <p:cNvCxnSpPr/>
          <p:nvPr/>
        </p:nvCxnSpPr>
        <p:spPr bwMode="auto">
          <a:xfrm>
            <a:off x="2" y="6971309"/>
            <a:ext cx="487364" cy="0"/>
          </a:xfrm>
          <a:prstGeom prst="straightConnector1">
            <a:avLst/>
          </a:prstGeom>
          <a:solidFill>
            <a:schemeClr val="bg1"/>
          </a:solidFill>
          <a:ln w="19050" cap="flat" cmpd="sng" algn="ctr">
            <a:solidFill>
              <a:schemeClr val="tx1"/>
            </a:solidFill>
            <a:prstDash val="solid"/>
            <a:round/>
            <a:headEnd type="arrow"/>
            <a:tailEnd type="arrow"/>
          </a:ln>
          <a:effectLst/>
        </p:spPr>
      </p:cxnSp>
      <p:cxnSp>
        <p:nvCxnSpPr>
          <p:cNvPr id="14" name="Straight Arrow Connector 13"/>
          <p:cNvCxnSpPr/>
          <p:nvPr/>
        </p:nvCxnSpPr>
        <p:spPr bwMode="auto">
          <a:xfrm>
            <a:off x="9412426" y="6971309"/>
            <a:ext cx="487364" cy="0"/>
          </a:xfrm>
          <a:prstGeom prst="straightConnector1">
            <a:avLst/>
          </a:prstGeom>
          <a:solidFill>
            <a:schemeClr val="bg1"/>
          </a:solidFill>
          <a:ln w="19050" cap="flat" cmpd="sng" algn="ctr">
            <a:solidFill>
              <a:schemeClr val="tx1"/>
            </a:solidFill>
            <a:prstDash val="solid"/>
            <a:round/>
            <a:headEnd type="arrow"/>
            <a:tailEnd type="arrow"/>
          </a:ln>
          <a:effectLst/>
        </p:spPr>
      </p:cxnSp>
      <p:sp>
        <p:nvSpPr>
          <p:cNvPr id="15" name="TextBox 14"/>
          <p:cNvSpPr txBox="1"/>
          <p:nvPr/>
        </p:nvSpPr>
        <p:spPr>
          <a:xfrm>
            <a:off x="-57586" y="7012043"/>
            <a:ext cx="530915" cy="300082"/>
          </a:xfrm>
          <a:prstGeom prst="rect">
            <a:avLst/>
          </a:prstGeom>
          <a:noFill/>
        </p:spPr>
        <p:txBody>
          <a:bodyPr wrap="none" rtlCol="0">
            <a:spAutoFit/>
          </a:bodyPr>
          <a:lstStyle/>
          <a:p>
            <a:r>
              <a:rPr kumimoji="1" lang="ja-JP" altLang="en-US" sz="1350" i="0">
                <a:latin typeface="+mj-ea"/>
                <a:ea typeface="+mj-ea"/>
              </a:rPr>
              <a:t>余白</a:t>
            </a:r>
          </a:p>
        </p:txBody>
      </p:sp>
      <p:sp>
        <p:nvSpPr>
          <p:cNvPr id="16" name="TextBox 15"/>
          <p:cNvSpPr txBox="1"/>
          <p:nvPr/>
        </p:nvSpPr>
        <p:spPr>
          <a:xfrm>
            <a:off x="9351649" y="7012043"/>
            <a:ext cx="530915" cy="300082"/>
          </a:xfrm>
          <a:prstGeom prst="rect">
            <a:avLst/>
          </a:prstGeom>
          <a:noFill/>
        </p:spPr>
        <p:txBody>
          <a:bodyPr wrap="none" rtlCol="0">
            <a:spAutoFit/>
          </a:bodyPr>
          <a:lstStyle/>
          <a:p>
            <a:r>
              <a:rPr kumimoji="1" lang="ja-JP" altLang="en-US" sz="1350" i="0">
                <a:latin typeface="+mj-ea"/>
                <a:ea typeface="+mj-ea"/>
              </a:rPr>
              <a:t>余白</a:t>
            </a:r>
          </a:p>
        </p:txBody>
      </p:sp>
      <p:sp>
        <p:nvSpPr>
          <p:cNvPr id="13" name="TextBox 2">
            <a:extLst>
              <a:ext uri="{FF2B5EF4-FFF2-40B4-BE49-F238E27FC236}">
                <a16:creationId xmlns:a16="http://schemas.microsoft.com/office/drawing/2014/main" id="{B2434A8D-AD34-4242-A48B-31367021DB4D}"/>
              </a:ext>
            </a:extLst>
          </p:cNvPr>
          <p:cNvSpPr txBox="1"/>
          <p:nvPr userDrawn="1"/>
        </p:nvSpPr>
        <p:spPr>
          <a:xfrm>
            <a:off x="8999422" y="6670316"/>
            <a:ext cx="846092" cy="169277"/>
          </a:xfrm>
          <a:prstGeom prst="rect">
            <a:avLst/>
          </a:prstGeom>
          <a:noFill/>
        </p:spPr>
        <p:txBody>
          <a:bodyPr wrap="square" lIns="0" tIns="0" rIns="0" bIns="0" rtlCol="0" anchor="ctr">
            <a:noAutofit/>
          </a:bodyPr>
          <a:lstStyle/>
          <a:p>
            <a:pPr algn="r"/>
            <a:fld id="{989496C2-B50A-F244-A0A1-E3849033C8B1}" type="slidenum">
              <a:rPr lang="en-GB" sz="800" smtClean="0">
                <a:solidFill>
                  <a:schemeClr val="bg1">
                    <a:lumMod val="50000"/>
                  </a:schemeClr>
                </a:solidFill>
                <a:latin typeface="+mj-ea"/>
                <a:ea typeface="+mj-ea"/>
              </a:rPr>
              <a:pPr algn="r"/>
              <a:t>‹#›</a:t>
            </a:fld>
            <a:endParaRPr lang="en-GB" sz="800">
              <a:solidFill>
                <a:schemeClr val="bg1">
                  <a:lumMod val="50000"/>
                </a:schemeClr>
              </a:solidFill>
              <a:latin typeface="+mj-ea"/>
              <a:ea typeface="+mj-ea"/>
            </a:endParaRPr>
          </a:p>
        </p:txBody>
      </p:sp>
    </p:spTree>
    <p:extLst>
      <p:ext uri="{BB962C8B-B14F-4D97-AF65-F5344CB8AC3E}">
        <p14:creationId xmlns:p14="http://schemas.microsoft.com/office/powerpoint/2010/main" val="515350461"/>
      </p:ext>
    </p:extLst>
  </p:cSld>
  <p:clrMap bg1="lt1" tx1="dk1" bg2="lt2" tx2="dk2" accent1="accent1" accent2="accent2" accent3="accent3" accent4="accent4" accent5="accent5" accent6="accent6" hlink="hlink" folHlink="folHlink"/>
  <p:sldLayoutIdLst>
    <p:sldLayoutId id="2147484254" r:id="rId1"/>
  </p:sldLayoutIdLst>
  <p:hf hdr="0" ftr="0" dt="0"/>
  <p:txStyles>
    <p:titleStyle>
      <a:lvl1pPr algn="ctr" defTabSz="571385" rtl="0" eaLnBrk="0" fontAlgn="base" hangingPunct="0">
        <a:spcBef>
          <a:spcPct val="0"/>
        </a:spcBef>
        <a:spcAft>
          <a:spcPct val="0"/>
        </a:spcAft>
        <a:defRPr sz="1200">
          <a:solidFill>
            <a:schemeClr val="bg1"/>
          </a:solidFill>
          <a:latin typeface="+mj-ea"/>
          <a:ea typeface="+mj-ea"/>
          <a:cs typeface="+mj-cs"/>
        </a:defRPr>
      </a:lvl1pPr>
      <a:lvl2pPr algn="ctr" defTabSz="571385" rtl="0" eaLnBrk="0" fontAlgn="base" hangingPunct="0">
        <a:spcBef>
          <a:spcPct val="0"/>
        </a:spcBef>
        <a:spcAft>
          <a:spcPct val="0"/>
        </a:spcAft>
        <a:defRPr sz="1200">
          <a:solidFill>
            <a:schemeClr val="bg1"/>
          </a:solidFill>
          <a:latin typeface="Calibri" pitchFamily="34" charset="0"/>
          <a:ea typeface="ＭＳ Ｐゴシック" pitchFamily="50" charset="-128"/>
        </a:defRPr>
      </a:lvl2pPr>
      <a:lvl3pPr algn="ctr" defTabSz="571385" rtl="0" eaLnBrk="0" fontAlgn="base" hangingPunct="0">
        <a:spcBef>
          <a:spcPct val="0"/>
        </a:spcBef>
        <a:spcAft>
          <a:spcPct val="0"/>
        </a:spcAft>
        <a:defRPr sz="1200">
          <a:solidFill>
            <a:schemeClr val="bg1"/>
          </a:solidFill>
          <a:latin typeface="Calibri" pitchFamily="34" charset="0"/>
          <a:ea typeface="ＭＳ Ｐゴシック" pitchFamily="50" charset="-128"/>
        </a:defRPr>
      </a:lvl3pPr>
      <a:lvl4pPr algn="ctr" defTabSz="571385" rtl="0" eaLnBrk="0" fontAlgn="base" hangingPunct="0">
        <a:spcBef>
          <a:spcPct val="0"/>
        </a:spcBef>
        <a:spcAft>
          <a:spcPct val="0"/>
        </a:spcAft>
        <a:defRPr sz="1200">
          <a:solidFill>
            <a:schemeClr val="bg1"/>
          </a:solidFill>
          <a:latin typeface="Calibri" pitchFamily="34" charset="0"/>
          <a:ea typeface="ＭＳ Ｐゴシック" pitchFamily="50" charset="-128"/>
        </a:defRPr>
      </a:lvl4pPr>
      <a:lvl5pPr algn="ctr" defTabSz="571385" rtl="0" eaLnBrk="0" fontAlgn="base" hangingPunct="0">
        <a:spcBef>
          <a:spcPct val="0"/>
        </a:spcBef>
        <a:spcAft>
          <a:spcPct val="0"/>
        </a:spcAft>
        <a:defRPr sz="1200">
          <a:solidFill>
            <a:schemeClr val="bg1"/>
          </a:solidFill>
          <a:latin typeface="Calibri" pitchFamily="34" charset="0"/>
          <a:ea typeface="ＭＳ Ｐゴシック" pitchFamily="50" charset="-128"/>
        </a:defRPr>
      </a:lvl5pPr>
      <a:lvl6pPr marL="342830" algn="ctr" defTabSz="571385" rtl="0" fontAlgn="base">
        <a:spcBef>
          <a:spcPct val="0"/>
        </a:spcBef>
        <a:spcAft>
          <a:spcPct val="0"/>
        </a:spcAft>
        <a:defRPr>
          <a:solidFill>
            <a:schemeClr val="bg1"/>
          </a:solidFill>
          <a:latin typeface="ＭＳ Ｐゴシック" pitchFamily="50" charset="-128"/>
          <a:ea typeface="ＭＳ Ｐゴシック" pitchFamily="50" charset="-128"/>
        </a:defRPr>
      </a:lvl6pPr>
      <a:lvl7pPr marL="685660" algn="ctr" defTabSz="571385" rtl="0" fontAlgn="base">
        <a:spcBef>
          <a:spcPct val="0"/>
        </a:spcBef>
        <a:spcAft>
          <a:spcPct val="0"/>
        </a:spcAft>
        <a:defRPr>
          <a:solidFill>
            <a:schemeClr val="bg1"/>
          </a:solidFill>
          <a:latin typeface="ＭＳ Ｐゴシック" pitchFamily="50" charset="-128"/>
          <a:ea typeface="ＭＳ Ｐゴシック" pitchFamily="50" charset="-128"/>
        </a:defRPr>
      </a:lvl7pPr>
      <a:lvl8pPr marL="1028492" algn="ctr" defTabSz="571385" rtl="0" fontAlgn="base">
        <a:spcBef>
          <a:spcPct val="0"/>
        </a:spcBef>
        <a:spcAft>
          <a:spcPct val="0"/>
        </a:spcAft>
        <a:defRPr>
          <a:solidFill>
            <a:schemeClr val="bg1"/>
          </a:solidFill>
          <a:latin typeface="ＭＳ Ｐゴシック" pitchFamily="50" charset="-128"/>
          <a:ea typeface="ＭＳ Ｐゴシック" pitchFamily="50" charset="-128"/>
        </a:defRPr>
      </a:lvl8pPr>
      <a:lvl9pPr marL="1371322" algn="ctr" defTabSz="571385" rtl="0" fontAlgn="base">
        <a:spcBef>
          <a:spcPct val="0"/>
        </a:spcBef>
        <a:spcAft>
          <a:spcPct val="0"/>
        </a:spcAft>
        <a:defRPr>
          <a:solidFill>
            <a:schemeClr val="bg1"/>
          </a:solidFill>
          <a:latin typeface="ＭＳ Ｐゴシック" pitchFamily="50" charset="-128"/>
          <a:ea typeface="ＭＳ Ｐゴシック" pitchFamily="50" charset="-128"/>
        </a:defRPr>
      </a:lvl9pPr>
    </p:titleStyle>
    <p:bodyStyle>
      <a:lvl1pPr marL="0" indent="0" algn="l" rtl="0" eaLnBrk="0" fontAlgn="base" hangingPunct="0">
        <a:spcBef>
          <a:spcPct val="20000"/>
        </a:spcBef>
        <a:spcAft>
          <a:spcPct val="0"/>
        </a:spcAft>
        <a:defRPr kumimoji="1" sz="1050">
          <a:solidFill>
            <a:schemeClr val="tx1"/>
          </a:solidFill>
          <a:latin typeface="+mj-ea"/>
          <a:ea typeface="+mj-ea"/>
          <a:cs typeface="+mn-cs"/>
        </a:defRPr>
      </a:lvl1pPr>
      <a:lvl2pPr marL="573765" indent="-214269" algn="l" rtl="0" eaLnBrk="0" fontAlgn="base" hangingPunct="0">
        <a:spcBef>
          <a:spcPct val="20000"/>
        </a:spcBef>
        <a:spcAft>
          <a:spcPct val="0"/>
        </a:spcAft>
        <a:buChar char="–"/>
        <a:defRPr kumimoji="1" sz="2100">
          <a:solidFill>
            <a:schemeClr val="tx1"/>
          </a:solidFill>
          <a:latin typeface="Times New Roman" pitchFamily="18" charset="0"/>
          <a:ea typeface="+mn-ea"/>
        </a:defRPr>
      </a:lvl2pPr>
      <a:lvl3pPr marL="888027" indent="-171415" algn="l" rtl="0" eaLnBrk="0" fontAlgn="base" hangingPunct="0">
        <a:spcBef>
          <a:spcPct val="20000"/>
        </a:spcBef>
        <a:spcAft>
          <a:spcPct val="0"/>
        </a:spcAft>
        <a:buChar char="•"/>
        <a:defRPr kumimoji="1" sz="1800">
          <a:solidFill>
            <a:schemeClr val="tx1"/>
          </a:solidFill>
          <a:latin typeface="Times New Roman" pitchFamily="18" charset="0"/>
          <a:ea typeface="+mn-ea"/>
        </a:defRPr>
      </a:lvl3pPr>
      <a:lvl4pPr marL="1202288" indent="-171415" algn="l" rtl="0" eaLnBrk="0" fontAlgn="base" hangingPunct="0">
        <a:spcBef>
          <a:spcPct val="20000"/>
        </a:spcBef>
        <a:spcAft>
          <a:spcPct val="0"/>
        </a:spcAft>
        <a:buChar char="–"/>
        <a:defRPr kumimoji="1" sz="1500">
          <a:solidFill>
            <a:schemeClr val="tx1"/>
          </a:solidFill>
          <a:latin typeface="Times New Roman" pitchFamily="18" charset="0"/>
          <a:ea typeface="+mn-ea"/>
        </a:defRPr>
      </a:lvl4pPr>
      <a:lvl5pPr marL="1542737" indent="-172606" algn="l" rtl="0" eaLnBrk="0" fontAlgn="base" hangingPunct="0">
        <a:spcBef>
          <a:spcPct val="20000"/>
        </a:spcBef>
        <a:spcAft>
          <a:spcPct val="0"/>
        </a:spcAft>
        <a:buChar char="»"/>
        <a:defRPr kumimoji="1" sz="1500">
          <a:solidFill>
            <a:schemeClr val="tx1"/>
          </a:solidFill>
          <a:latin typeface="Times New Roman" pitchFamily="18" charset="0"/>
          <a:ea typeface="+mn-ea"/>
        </a:defRPr>
      </a:lvl5pPr>
      <a:lvl6pPr marL="1885568" indent="-171415" algn="l" rtl="0" fontAlgn="base">
        <a:spcBef>
          <a:spcPct val="20000"/>
        </a:spcBef>
        <a:spcAft>
          <a:spcPct val="0"/>
        </a:spcAft>
        <a:buChar char="»"/>
        <a:defRPr kumimoji="1" sz="1500">
          <a:solidFill>
            <a:schemeClr val="tx1"/>
          </a:solidFill>
          <a:latin typeface="Times New Roman" pitchFamily="18" charset="0"/>
          <a:ea typeface="+mn-ea"/>
        </a:defRPr>
      </a:lvl6pPr>
      <a:lvl7pPr marL="2228399" indent="-171415" algn="l" rtl="0" fontAlgn="base">
        <a:spcBef>
          <a:spcPct val="20000"/>
        </a:spcBef>
        <a:spcAft>
          <a:spcPct val="0"/>
        </a:spcAft>
        <a:buChar char="»"/>
        <a:defRPr kumimoji="1" sz="1500">
          <a:solidFill>
            <a:schemeClr val="tx1"/>
          </a:solidFill>
          <a:latin typeface="Times New Roman" pitchFamily="18" charset="0"/>
          <a:ea typeface="+mn-ea"/>
        </a:defRPr>
      </a:lvl7pPr>
      <a:lvl8pPr marL="2571229" indent="-171415" algn="l" rtl="0" fontAlgn="base">
        <a:spcBef>
          <a:spcPct val="20000"/>
        </a:spcBef>
        <a:spcAft>
          <a:spcPct val="0"/>
        </a:spcAft>
        <a:buChar char="»"/>
        <a:defRPr kumimoji="1" sz="1500">
          <a:solidFill>
            <a:schemeClr val="tx1"/>
          </a:solidFill>
          <a:latin typeface="Times New Roman" pitchFamily="18" charset="0"/>
          <a:ea typeface="+mn-ea"/>
        </a:defRPr>
      </a:lvl8pPr>
      <a:lvl9pPr marL="2914058" indent="-171415" algn="l" rtl="0" fontAlgn="base">
        <a:spcBef>
          <a:spcPct val="20000"/>
        </a:spcBef>
        <a:spcAft>
          <a:spcPct val="0"/>
        </a:spcAft>
        <a:buChar char="»"/>
        <a:defRPr kumimoji="1" sz="1500">
          <a:solidFill>
            <a:schemeClr val="tx1"/>
          </a:solidFill>
          <a:latin typeface="Times New Roman" pitchFamily="18" charset="0"/>
          <a:ea typeface="+mn-ea"/>
        </a:defRPr>
      </a:lvl9pPr>
    </p:bodyStyle>
    <p:otherStyle>
      <a:defPPr>
        <a:defRPr lang="ja-JP"/>
      </a:defPPr>
      <a:lvl1pPr marL="0" algn="l" defTabSz="685660" rtl="0" eaLnBrk="1" latinLnBrk="0" hangingPunct="1">
        <a:defRPr kumimoji="1" sz="1350" kern="1200">
          <a:solidFill>
            <a:schemeClr val="tx1"/>
          </a:solidFill>
          <a:latin typeface="+mn-lt"/>
          <a:ea typeface="+mn-ea"/>
          <a:cs typeface="+mn-cs"/>
        </a:defRPr>
      </a:lvl1pPr>
      <a:lvl2pPr marL="342830" algn="l" defTabSz="685660" rtl="0" eaLnBrk="1" latinLnBrk="0" hangingPunct="1">
        <a:defRPr kumimoji="1" sz="1350" kern="1200">
          <a:solidFill>
            <a:schemeClr val="tx1"/>
          </a:solidFill>
          <a:latin typeface="+mn-lt"/>
          <a:ea typeface="+mn-ea"/>
          <a:cs typeface="+mn-cs"/>
        </a:defRPr>
      </a:lvl2pPr>
      <a:lvl3pPr marL="685660" algn="l" defTabSz="685660" rtl="0" eaLnBrk="1" latinLnBrk="0" hangingPunct="1">
        <a:defRPr kumimoji="1" sz="1350" kern="1200">
          <a:solidFill>
            <a:schemeClr val="tx1"/>
          </a:solidFill>
          <a:latin typeface="+mn-lt"/>
          <a:ea typeface="+mn-ea"/>
          <a:cs typeface="+mn-cs"/>
        </a:defRPr>
      </a:lvl3pPr>
      <a:lvl4pPr marL="1028492" algn="l" defTabSz="685660" rtl="0" eaLnBrk="1" latinLnBrk="0" hangingPunct="1">
        <a:defRPr kumimoji="1" sz="1350" kern="1200">
          <a:solidFill>
            <a:schemeClr val="tx1"/>
          </a:solidFill>
          <a:latin typeface="+mn-lt"/>
          <a:ea typeface="+mn-ea"/>
          <a:cs typeface="+mn-cs"/>
        </a:defRPr>
      </a:lvl4pPr>
      <a:lvl5pPr marL="1371322" algn="l" defTabSz="685660" rtl="0" eaLnBrk="1" latinLnBrk="0" hangingPunct="1">
        <a:defRPr kumimoji="1" sz="1350" kern="1200">
          <a:solidFill>
            <a:schemeClr val="tx1"/>
          </a:solidFill>
          <a:latin typeface="+mn-lt"/>
          <a:ea typeface="+mn-ea"/>
          <a:cs typeface="+mn-cs"/>
        </a:defRPr>
      </a:lvl5pPr>
      <a:lvl6pPr marL="1714151" algn="l" defTabSz="685660" rtl="0" eaLnBrk="1" latinLnBrk="0" hangingPunct="1">
        <a:defRPr kumimoji="1" sz="1350" kern="1200">
          <a:solidFill>
            <a:schemeClr val="tx1"/>
          </a:solidFill>
          <a:latin typeface="+mn-lt"/>
          <a:ea typeface="+mn-ea"/>
          <a:cs typeface="+mn-cs"/>
        </a:defRPr>
      </a:lvl6pPr>
      <a:lvl7pPr marL="2056982" algn="l" defTabSz="685660" rtl="0" eaLnBrk="1" latinLnBrk="0" hangingPunct="1">
        <a:defRPr kumimoji="1" sz="1350" kern="1200">
          <a:solidFill>
            <a:schemeClr val="tx1"/>
          </a:solidFill>
          <a:latin typeface="+mn-lt"/>
          <a:ea typeface="+mn-ea"/>
          <a:cs typeface="+mn-cs"/>
        </a:defRPr>
      </a:lvl7pPr>
      <a:lvl8pPr marL="2399814" algn="l" defTabSz="685660" rtl="0" eaLnBrk="1" latinLnBrk="0" hangingPunct="1">
        <a:defRPr kumimoji="1" sz="1350" kern="1200">
          <a:solidFill>
            <a:schemeClr val="tx1"/>
          </a:solidFill>
          <a:latin typeface="+mn-lt"/>
          <a:ea typeface="+mn-ea"/>
          <a:cs typeface="+mn-cs"/>
        </a:defRPr>
      </a:lvl8pPr>
      <a:lvl9pPr marL="2742642" algn="l" defTabSz="685660" rtl="0" eaLnBrk="1" latinLnBrk="0" hangingPunct="1">
        <a:defRPr kumimoji="1"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3" name="Straight Arrow Connector 2"/>
          <p:cNvCxnSpPr/>
          <p:nvPr/>
        </p:nvCxnSpPr>
        <p:spPr bwMode="auto">
          <a:xfrm>
            <a:off x="2" y="-121024"/>
            <a:ext cx="487364" cy="0"/>
          </a:xfrm>
          <a:prstGeom prst="straightConnector1">
            <a:avLst/>
          </a:prstGeom>
          <a:solidFill>
            <a:schemeClr val="bg1"/>
          </a:solidFill>
          <a:ln w="19050" cap="flat" cmpd="sng" algn="ctr">
            <a:solidFill>
              <a:schemeClr val="tx1"/>
            </a:solidFill>
            <a:prstDash val="solid"/>
            <a:round/>
            <a:headEnd type="arrow"/>
            <a:tailEnd type="arrow"/>
          </a:ln>
          <a:effectLst/>
        </p:spPr>
      </p:cxnSp>
      <p:cxnSp>
        <p:nvCxnSpPr>
          <p:cNvPr id="7" name="Straight Arrow Connector 6"/>
          <p:cNvCxnSpPr/>
          <p:nvPr/>
        </p:nvCxnSpPr>
        <p:spPr bwMode="auto">
          <a:xfrm>
            <a:off x="9412426" y="-121024"/>
            <a:ext cx="487364" cy="0"/>
          </a:xfrm>
          <a:prstGeom prst="straightConnector1">
            <a:avLst/>
          </a:prstGeom>
          <a:solidFill>
            <a:schemeClr val="bg1"/>
          </a:solidFill>
          <a:ln w="19050" cap="flat" cmpd="sng" algn="ctr">
            <a:solidFill>
              <a:schemeClr val="tx1"/>
            </a:solidFill>
            <a:prstDash val="solid"/>
            <a:round/>
            <a:headEnd type="arrow"/>
            <a:tailEnd type="arrow"/>
          </a:ln>
          <a:effectLst/>
        </p:spPr>
      </p:cxnSp>
      <p:sp>
        <p:nvSpPr>
          <p:cNvPr id="9" name="TextBox 8"/>
          <p:cNvSpPr txBox="1"/>
          <p:nvPr/>
        </p:nvSpPr>
        <p:spPr>
          <a:xfrm>
            <a:off x="-98861" y="-490818"/>
            <a:ext cx="530915" cy="300082"/>
          </a:xfrm>
          <a:prstGeom prst="rect">
            <a:avLst/>
          </a:prstGeom>
          <a:noFill/>
        </p:spPr>
        <p:txBody>
          <a:bodyPr wrap="none" rtlCol="0">
            <a:spAutoFit/>
          </a:bodyPr>
          <a:lstStyle/>
          <a:p>
            <a:r>
              <a:rPr kumimoji="1" lang="ja-JP" altLang="en-US" sz="1350" i="0">
                <a:latin typeface="+mj-ea"/>
                <a:ea typeface="+mj-ea"/>
              </a:rPr>
              <a:t>余白</a:t>
            </a:r>
          </a:p>
        </p:txBody>
      </p:sp>
      <p:sp>
        <p:nvSpPr>
          <p:cNvPr id="11" name="TextBox 10"/>
          <p:cNvSpPr txBox="1"/>
          <p:nvPr/>
        </p:nvSpPr>
        <p:spPr>
          <a:xfrm>
            <a:off x="9310374" y="-490818"/>
            <a:ext cx="530915" cy="300082"/>
          </a:xfrm>
          <a:prstGeom prst="rect">
            <a:avLst/>
          </a:prstGeom>
          <a:noFill/>
        </p:spPr>
        <p:txBody>
          <a:bodyPr wrap="none" rtlCol="0">
            <a:spAutoFit/>
          </a:bodyPr>
          <a:lstStyle/>
          <a:p>
            <a:r>
              <a:rPr kumimoji="1" lang="ja-JP" altLang="en-US" sz="1350" i="0">
                <a:latin typeface="+mj-ea"/>
                <a:ea typeface="+mj-ea"/>
              </a:rPr>
              <a:t>余白</a:t>
            </a:r>
          </a:p>
        </p:txBody>
      </p:sp>
      <p:cxnSp>
        <p:nvCxnSpPr>
          <p:cNvPr id="12" name="Straight Arrow Connector 11"/>
          <p:cNvCxnSpPr/>
          <p:nvPr/>
        </p:nvCxnSpPr>
        <p:spPr bwMode="auto">
          <a:xfrm>
            <a:off x="2" y="6971309"/>
            <a:ext cx="487364" cy="0"/>
          </a:xfrm>
          <a:prstGeom prst="straightConnector1">
            <a:avLst/>
          </a:prstGeom>
          <a:solidFill>
            <a:schemeClr val="bg1"/>
          </a:solidFill>
          <a:ln w="19050" cap="flat" cmpd="sng" algn="ctr">
            <a:solidFill>
              <a:schemeClr val="tx1"/>
            </a:solidFill>
            <a:prstDash val="solid"/>
            <a:round/>
            <a:headEnd type="arrow"/>
            <a:tailEnd type="arrow"/>
          </a:ln>
          <a:effectLst/>
        </p:spPr>
      </p:cxnSp>
      <p:cxnSp>
        <p:nvCxnSpPr>
          <p:cNvPr id="14" name="Straight Arrow Connector 13"/>
          <p:cNvCxnSpPr/>
          <p:nvPr/>
        </p:nvCxnSpPr>
        <p:spPr bwMode="auto">
          <a:xfrm>
            <a:off x="9412426" y="6971309"/>
            <a:ext cx="487364" cy="0"/>
          </a:xfrm>
          <a:prstGeom prst="straightConnector1">
            <a:avLst/>
          </a:prstGeom>
          <a:solidFill>
            <a:schemeClr val="bg1"/>
          </a:solidFill>
          <a:ln w="19050" cap="flat" cmpd="sng" algn="ctr">
            <a:solidFill>
              <a:schemeClr val="tx1"/>
            </a:solidFill>
            <a:prstDash val="solid"/>
            <a:round/>
            <a:headEnd type="arrow"/>
            <a:tailEnd type="arrow"/>
          </a:ln>
          <a:effectLst/>
        </p:spPr>
      </p:cxnSp>
      <p:sp>
        <p:nvSpPr>
          <p:cNvPr id="15" name="TextBox 14"/>
          <p:cNvSpPr txBox="1"/>
          <p:nvPr/>
        </p:nvSpPr>
        <p:spPr>
          <a:xfrm>
            <a:off x="-57586" y="7012043"/>
            <a:ext cx="530915" cy="300082"/>
          </a:xfrm>
          <a:prstGeom prst="rect">
            <a:avLst/>
          </a:prstGeom>
          <a:noFill/>
        </p:spPr>
        <p:txBody>
          <a:bodyPr wrap="none" rtlCol="0">
            <a:spAutoFit/>
          </a:bodyPr>
          <a:lstStyle/>
          <a:p>
            <a:r>
              <a:rPr kumimoji="1" lang="ja-JP" altLang="en-US" sz="1350" i="0">
                <a:latin typeface="+mj-ea"/>
                <a:ea typeface="+mj-ea"/>
              </a:rPr>
              <a:t>余白</a:t>
            </a:r>
          </a:p>
        </p:txBody>
      </p:sp>
      <p:sp>
        <p:nvSpPr>
          <p:cNvPr id="16" name="TextBox 15"/>
          <p:cNvSpPr txBox="1"/>
          <p:nvPr/>
        </p:nvSpPr>
        <p:spPr>
          <a:xfrm>
            <a:off x="9351649" y="7012043"/>
            <a:ext cx="530915" cy="300082"/>
          </a:xfrm>
          <a:prstGeom prst="rect">
            <a:avLst/>
          </a:prstGeom>
          <a:noFill/>
        </p:spPr>
        <p:txBody>
          <a:bodyPr wrap="none" rtlCol="0">
            <a:spAutoFit/>
          </a:bodyPr>
          <a:lstStyle/>
          <a:p>
            <a:r>
              <a:rPr kumimoji="1" lang="ja-JP" altLang="en-US" sz="1350" i="0">
                <a:latin typeface="+mj-ea"/>
                <a:ea typeface="+mj-ea"/>
              </a:rPr>
              <a:t>余白</a:t>
            </a:r>
          </a:p>
        </p:txBody>
      </p:sp>
      <p:sp>
        <p:nvSpPr>
          <p:cNvPr id="13" name="TextBox 2">
            <a:extLst>
              <a:ext uri="{FF2B5EF4-FFF2-40B4-BE49-F238E27FC236}">
                <a16:creationId xmlns:a16="http://schemas.microsoft.com/office/drawing/2014/main" id="{B2434A8D-AD34-4242-A48B-31367021DB4D}"/>
              </a:ext>
            </a:extLst>
          </p:cNvPr>
          <p:cNvSpPr txBox="1"/>
          <p:nvPr userDrawn="1"/>
        </p:nvSpPr>
        <p:spPr>
          <a:xfrm>
            <a:off x="8999422" y="6670316"/>
            <a:ext cx="846092" cy="169277"/>
          </a:xfrm>
          <a:prstGeom prst="rect">
            <a:avLst/>
          </a:prstGeom>
          <a:noFill/>
        </p:spPr>
        <p:txBody>
          <a:bodyPr wrap="square" lIns="0" tIns="0" rIns="0" bIns="0" rtlCol="0" anchor="ctr">
            <a:noAutofit/>
          </a:bodyPr>
          <a:lstStyle/>
          <a:p>
            <a:pPr algn="r"/>
            <a:fld id="{989496C2-B50A-F244-A0A1-E3849033C8B1}" type="slidenum">
              <a:rPr lang="en-GB" sz="800" smtClean="0">
                <a:solidFill>
                  <a:schemeClr val="bg1">
                    <a:lumMod val="50000"/>
                  </a:schemeClr>
                </a:solidFill>
                <a:latin typeface="+mj-ea"/>
                <a:ea typeface="+mj-ea"/>
              </a:rPr>
              <a:pPr algn="r"/>
              <a:t>‹#›</a:t>
            </a:fld>
            <a:endParaRPr lang="en-GB" sz="800">
              <a:solidFill>
                <a:schemeClr val="bg1">
                  <a:lumMod val="50000"/>
                </a:schemeClr>
              </a:solidFill>
              <a:latin typeface="+mj-ea"/>
              <a:ea typeface="+mj-ea"/>
            </a:endParaRPr>
          </a:p>
        </p:txBody>
      </p:sp>
    </p:spTree>
    <p:extLst>
      <p:ext uri="{BB962C8B-B14F-4D97-AF65-F5344CB8AC3E}">
        <p14:creationId xmlns:p14="http://schemas.microsoft.com/office/powerpoint/2010/main" val="1247167104"/>
      </p:ext>
    </p:extLst>
  </p:cSld>
  <p:clrMap bg1="lt1" tx1="dk1" bg2="lt2" tx2="dk2" accent1="accent1" accent2="accent2" accent3="accent3" accent4="accent4" accent5="accent5" accent6="accent6" hlink="hlink" folHlink="folHlink"/>
  <p:sldLayoutIdLst>
    <p:sldLayoutId id="2147484651" r:id="rId1"/>
  </p:sldLayoutIdLst>
  <p:hf hdr="0" ftr="0" dt="0"/>
  <p:txStyles>
    <p:titleStyle>
      <a:lvl1pPr algn="ctr" defTabSz="571385" rtl="0" eaLnBrk="0" fontAlgn="base" hangingPunct="0">
        <a:spcBef>
          <a:spcPct val="0"/>
        </a:spcBef>
        <a:spcAft>
          <a:spcPct val="0"/>
        </a:spcAft>
        <a:defRPr sz="1200">
          <a:solidFill>
            <a:schemeClr val="bg1"/>
          </a:solidFill>
          <a:latin typeface="+mj-ea"/>
          <a:ea typeface="+mj-ea"/>
          <a:cs typeface="+mj-cs"/>
        </a:defRPr>
      </a:lvl1pPr>
      <a:lvl2pPr algn="ctr" defTabSz="571385" rtl="0" eaLnBrk="0" fontAlgn="base" hangingPunct="0">
        <a:spcBef>
          <a:spcPct val="0"/>
        </a:spcBef>
        <a:spcAft>
          <a:spcPct val="0"/>
        </a:spcAft>
        <a:defRPr sz="1200">
          <a:solidFill>
            <a:schemeClr val="bg1"/>
          </a:solidFill>
          <a:latin typeface="Calibri" pitchFamily="34" charset="0"/>
          <a:ea typeface="ＭＳ Ｐゴシック" pitchFamily="50" charset="-128"/>
        </a:defRPr>
      </a:lvl2pPr>
      <a:lvl3pPr algn="ctr" defTabSz="571385" rtl="0" eaLnBrk="0" fontAlgn="base" hangingPunct="0">
        <a:spcBef>
          <a:spcPct val="0"/>
        </a:spcBef>
        <a:spcAft>
          <a:spcPct val="0"/>
        </a:spcAft>
        <a:defRPr sz="1200">
          <a:solidFill>
            <a:schemeClr val="bg1"/>
          </a:solidFill>
          <a:latin typeface="Calibri" pitchFamily="34" charset="0"/>
          <a:ea typeface="ＭＳ Ｐゴシック" pitchFamily="50" charset="-128"/>
        </a:defRPr>
      </a:lvl3pPr>
      <a:lvl4pPr algn="ctr" defTabSz="571385" rtl="0" eaLnBrk="0" fontAlgn="base" hangingPunct="0">
        <a:spcBef>
          <a:spcPct val="0"/>
        </a:spcBef>
        <a:spcAft>
          <a:spcPct val="0"/>
        </a:spcAft>
        <a:defRPr sz="1200">
          <a:solidFill>
            <a:schemeClr val="bg1"/>
          </a:solidFill>
          <a:latin typeface="Calibri" pitchFamily="34" charset="0"/>
          <a:ea typeface="ＭＳ Ｐゴシック" pitchFamily="50" charset="-128"/>
        </a:defRPr>
      </a:lvl4pPr>
      <a:lvl5pPr algn="ctr" defTabSz="571385" rtl="0" eaLnBrk="0" fontAlgn="base" hangingPunct="0">
        <a:spcBef>
          <a:spcPct val="0"/>
        </a:spcBef>
        <a:spcAft>
          <a:spcPct val="0"/>
        </a:spcAft>
        <a:defRPr sz="1200">
          <a:solidFill>
            <a:schemeClr val="bg1"/>
          </a:solidFill>
          <a:latin typeface="Calibri" pitchFamily="34" charset="0"/>
          <a:ea typeface="ＭＳ Ｐゴシック" pitchFamily="50" charset="-128"/>
        </a:defRPr>
      </a:lvl5pPr>
      <a:lvl6pPr marL="342830" algn="ctr" defTabSz="571385" rtl="0" fontAlgn="base">
        <a:spcBef>
          <a:spcPct val="0"/>
        </a:spcBef>
        <a:spcAft>
          <a:spcPct val="0"/>
        </a:spcAft>
        <a:defRPr>
          <a:solidFill>
            <a:schemeClr val="bg1"/>
          </a:solidFill>
          <a:latin typeface="ＭＳ Ｐゴシック" pitchFamily="50" charset="-128"/>
          <a:ea typeface="ＭＳ Ｐゴシック" pitchFamily="50" charset="-128"/>
        </a:defRPr>
      </a:lvl6pPr>
      <a:lvl7pPr marL="685660" algn="ctr" defTabSz="571385" rtl="0" fontAlgn="base">
        <a:spcBef>
          <a:spcPct val="0"/>
        </a:spcBef>
        <a:spcAft>
          <a:spcPct val="0"/>
        </a:spcAft>
        <a:defRPr>
          <a:solidFill>
            <a:schemeClr val="bg1"/>
          </a:solidFill>
          <a:latin typeface="ＭＳ Ｐゴシック" pitchFamily="50" charset="-128"/>
          <a:ea typeface="ＭＳ Ｐゴシック" pitchFamily="50" charset="-128"/>
        </a:defRPr>
      </a:lvl7pPr>
      <a:lvl8pPr marL="1028492" algn="ctr" defTabSz="571385" rtl="0" fontAlgn="base">
        <a:spcBef>
          <a:spcPct val="0"/>
        </a:spcBef>
        <a:spcAft>
          <a:spcPct val="0"/>
        </a:spcAft>
        <a:defRPr>
          <a:solidFill>
            <a:schemeClr val="bg1"/>
          </a:solidFill>
          <a:latin typeface="ＭＳ Ｐゴシック" pitchFamily="50" charset="-128"/>
          <a:ea typeface="ＭＳ Ｐゴシック" pitchFamily="50" charset="-128"/>
        </a:defRPr>
      </a:lvl8pPr>
      <a:lvl9pPr marL="1371322" algn="ctr" defTabSz="571385" rtl="0" fontAlgn="base">
        <a:spcBef>
          <a:spcPct val="0"/>
        </a:spcBef>
        <a:spcAft>
          <a:spcPct val="0"/>
        </a:spcAft>
        <a:defRPr>
          <a:solidFill>
            <a:schemeClr val="bg1"/>
          </a:solidFill>
          <a:latin typeface="ＭＳ Ｐゴシック" pitchFamily="50" charset="-128"/>
          <a:ea typeface="ＭＳ Ｐゴシック" pitchFamily="50" charset="-128"/>
        </a:defRPr>
      </a:lvl9pPr>
    </p:titleStyle>
    <p:bodyStyle>
      <a:lvl1pPr marL="0" indent="0" algn="l" rtl="0" eaLnBrk="0" fontAlgn="base" hangingPunct="0">
        <a:spcBef>
          <a:spcPct val="20000"/>
        </a:spcBef>
        <a:spcAft>
          <a:spcPct val="0"/>
        </a:spcAft>
        <a:defRPr kumimoji="1" sz="1050">
          <a:solidFill>
            <a:schemeClr val="tx1"/>
          </a:solidFill>
          <a:latin typeface="+mj-ea"/>
          <a:ea typeface="+mj-ea"/>
          <a:cs typeface="+mn-cs"/>
        </a:defRPr>
      </a:lvl1pPr>
      <a:lvl2pPr marL="573765" indent="-214269" algn="l" rtl="0" eaLnBrk="0" fontAlgn="base" hangingPunct="0">
        <a:spcBef>
          <a:spcPct val="20000"/>
        </a:spcBef>
        <a:spcAft>
          <a:spcPct val="0"/>
        </a:spcAft>
        <a:buChar char="–"/>
        <a:defRPr kumimoji="1" sz="2100">
          <a:solidFill>
            <a:schemeClr val="tx1"/>
          </a:solidFill>
          <a:latin typeface="Times New Roman" pitchFamily="18" charset="0"/>
          <a:ea typeface="+mn-ea"/>
        </a:defRPr>
      </a:lvl2pPr>
      <a:lvl3pPr marL="888027" indent="-171415" algn="l" rtl="0" eaLnBrk="0" fontAlgn="base" hangingPunct="0">
        <a:spcBef>
          <a:spcPct val="20000"/>
        </a:spcBef>
        <a:spcAft>
          <a:spcPct val="0"/>
        </a:spcAft>
        <a:buChar char="•"/>
        <a:defRPr kumimoji="1" sz="1800">
          <a:solidFill>
            <a:schemeClr val="tx1"/>
          </a:solidFill>
          <a:latin typeface="Times New Roman" pitchFamily="18" charset="0"/>
          <a:ea typeface="+mn-ea"/>
        </a:defRPr>
      </a:lvl3pPr>
      <a:lvl4pPr marL="1202288" indent="-171415" algn="l" rtl="0" eaLnBrk="0" fontAlgn="base" hangingPunct="0">
        <a:spcBef>
          <a:spcPct val="20000"/>
        </a:spcBef>
        <a:spcAft>
          <a:spcPct val="0"/>
        </a:spcAft>
        <a:buChar char="–"/>
        <a:defRPr kumimoji="1" sz="1500">
          <a:solidFill>
            <a:schemeClr val="tx1"/>
          </a:solidFill>
          <a:latin typeface="Times New Roman" pitchFamily="18" charset="0"/>
          <a:ea typeface="+mn-ea"/>
        </a:defRPr>
      </a:lvl4pPr>
      <a:lvl5pPr marL="1542737" indent="-172606" algn="l" rtl="0" eaLnBrk="0" fontAlgn="base" hangingPunct="0">
        <a:spcBef>
          <a:spcPct val="20000"/>
        </a:spcBef>
        <a:spcAft>
          <a:spcPct val="0"/>
        </a:spcAft>
        <a:buChar char="»"/>
        <a:defRPr kumimoji="1" sz="1500">
          <a:solidFill>
            <a:schemeClr val="tx1"/>
          </a:solidFill>
          <a:latin typeface="Times New Roman" pitchFamily="18" charset="0"/>
          <a:ea typeface="+mn-ea"/>
        </a:defRPr>
      </a:lvl5pPr>
      <a:lvl6pPr marL="1885568" indent="-171415" algn="l" rtl="0" fontAlgn="base">
        <a:spcBef>
          <a:spcPct val="20000"/>
        </a:spcBef>
        <a:spcAft>
          <a:spcPct val="0"/>
        </a:spcAft>
        <a:buChar char="»"/>
        <a:defRPr kumimoji="1" sz="1500">
          <a:solidFill>
            <a:schemeClr val="tx1"/>
          </a:solidFill>
          <a:latin typeface="Times New Roman" pitchFamily="18" charset="0"/>
          <a:ea typeface="+mn-ea"/>
        </a:defRPr>
      </a:lvl6pPr>
      <a:lvl7pPr marL="2228399" indent="-171415" algn="l" rtl="0" fontAlgn="base">
        <a:spcBef>
          <a:spcPct val="20000"/>
        </a:spcBef>
        <a:spcAft>
          <a:spcPct val="0"/>
        </a:spcAft>
        <a:buChar char="»"/>
        <a:defRPr kumimoji="1" sz="1500">
          <a:solidFill>
            <a:schemeClr val="tx1"/>
          </a:solidFill>
          <a:latin typeface="Times New Roman" pitchFamily="18" charset="0"/>
          <a:ea typeface="+mn-ea"/>
        </a:defRPr>
      </a:lvl7pPr>
      <a:lvl8pPr marL="2571229" indent="-171415" algn="l" rtl="0" fontAlgn="base">
        <a:spcBef>
          <a:spcPct val="20000"/>
        </a:spcBef>
        <a:spcAft>
          <a:spcPct val="0"/>
        </a:spcAft>
        <a:buChar char="»"/>
        <a:defRPr kumimoji="1" sz="1500">
          <a:solidFill>
            <a:schemeClr val="tx1"/>
          </a:solidFill>
          <a:latin typeface="Times New Roman" pitchFamily="18" charset="0"/>
          <a:ea typeface="+mn-ea"/>
        </a:defRPr>
      </a:lvl8pPr>
      <a:lvl9pPr marL="2914058" indent="-171415" algn="l" rtl="0" fontAlgn="base">
        <a:spcBef>
          <a:spcPct val="20000"/>
        </a:spcBef>
        <a:spcAft>
          <a:spcPct val="0"/>
        </a:spcAft>
        <a:buChar char="»"/>
        <a:defRPr kumimoji="1" sz="1500">
          <a:solidFill>
            <a:schemeClr val="tx1"/>
          </a:solidFill>
          <a:latin typeface="Times New Roman" pitchFamily="18" charset="0"/>
          <a:ea typeface="+mn-ea"/>
        </a:defRPr>
      </a:lvl9pPr>
    </p:bodyStyle>
    <p:otherStyle>
      <a:defPPr>
        <a:defRPr lang="ja-JP"/>
      </a:defPPr>
      <a:lvl1pPr marL="0" algn="l" defTabSz="685660" rtl="0" eaLnBrk="1" latinLnBrk="0" hangingPunct="1">
        <a:defRPr kumimoji="1" sz="1350" kern="1200">
          <a:solidFill>
            <a:schemeClr val="tx1"/>
          </a:solidFill>
          <a:latin typeface="+mn-lt"/>
          <a:ea typeface="+mn-ea"/>
          <a:cs typeface="+mn-cs"/>
        </a:defRPr>
      </a:lvl1pPr>
      <a:lvl2pPr marL="342830" algn="l" defTabSz="685660" rtl="0" eaLnBrk="1" latinLnBrk="0" hangingPunct="1">
        <a:defRPr kumimoji="1" sz="1350" kern="1200">
          <a:solidFill>
            <a:schemeClr val="tx1"/>
          </a:solidFill>
          <a:latin typeface="+mn-lt"/>
          <a:ea typeface="+mn-ea"/>
          <a:cs typeface="+mn-cs"/>
        </a:defRPr>
      </a:lvl2pPr>
      <a:lvl3pPr marL="685660" algn="l" defTabSz="685660" rtl="0" eaLnBrk="1" latinLnBrk="0" hangingPunct="1">
        <a:defRPr kumimoji="1" sz="1350" kern="1200">
          <a:solidFill>
            <a:schemeClr val="tx1"/>
          </a:solidFill>
          <a:latin typeface="+mn-lt"/>
          <a:ea typeface="+mn-ea"/>
          <a:cs typeface="+mn-cs"/>
        </a:defRPr>
      </a:lvl3pPr>
      <a:lvl4pPr marL="1028492" algn="l" defTabSz="685660" rtl="0" eaLnBrk="1" latinLnBrk="0" hangingPunct="1">
        <a:defRPr kumimoji="1" sz="1350" kern="1200">
          <a:solidFill>
            <a:schemeClr val="tx1"/>
          </a:solidFill>
          <a:latin typeface="+mn-lt"/>
          <a:ea typeface="+mn-ea"/>
          <a:cs typeface="+mn-cs"/>
        </a:defRPr>
      </a:lvl4pPr>
      <a:lvl5pPr marL="1371322" algn="l" defTabSz="685660" rtl="0" eaLnBrk="1" latinLnBrk="0" hangingPunct="1">
        <a:defRPr kumimoji="1" sz="1350" kern="1200">
          <a:solidFill>
            <a:schemeClr val="tx1"/>
          </a:solidFill>
          <a:latin typeface="+mn-lt"/>
          <a:ea typeface="+mn-ea"/>
          <a:cs typeface="+mn-cs"/>
        </a:defRPr>
      </a:lvl5pPr>
      <a:lvl6pPr marL="1714151" algn="l" defTabSz="685660" rtl="0" eaLnBrk="1" latinLnBrk="0" hangingPunct="1">
        <a:defRPr kumimoji="1" sz="1350" kern="1200">
          <a:solidFill>
            <a:schemeClr val="tx1"/>
          </a:solidFill>
          <a:latin typeface="+mn-lt"/>
          <a:ea typeface="+mn-ea"/>
          <a:cs typeface="+mn-cs"/>
        </a:defRPr>
      </a:lvl6pPr>
      <a:lvl7pPr marL="2056982" algn="l" defTabSz="685660" rtl="0" eaLnBrk="1" latinLnBrk="0" hangingPunct="1">
        <a:defRPr kumimoji="1" sz="1350" kern="1200">
          <a:solidFill>
            <a:schemeClr val="tx1"/>
          </a:solidFill>
          <a:latin typeface="+mn-lt"/>
          <a:ea typeface="+mn-ea"/>
          <a:cs typeface="+mn-cs"/>
        </a:defRPr>
      </a:lvl7pPr>
      <a:lvl8pPr marL="2399814" algn="l" defTabSz="685660" rtl="0" eaLnBrk="1" latinLnBrk="0" hangingPunct="1">
        <a:defRPr kumimoji="1" sz="1350" kern="1200">
          <a:solidFill>
            <a:schemeClr val="tx1"/>
          </a:solidFill>
          <a:latin typeface="+mn-lt"/>
          <a:ea typeface="+mn-ea"/>
          <a:cs typeface="+mn-cs"/>
        </a:defRPr>
      </a:lvl8pPr>
      <a:lvl9pPr marL="2742642" algn="l" defTabSz="68566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mhlw.go.jp/stf/newpage_08277.html" TargetMode="External"/><Relationship Id="rId2" Type="http://schemas.openxmlformats.org/officeDocument/2006/relationships/image" Target="../media/image8.pn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73D114C-C2C2-66DF-F601-274C185AC337}"/>
              </a:ext>
            </a:extLst>
          </p:cNvPr>
          <p:cNvSpPr txBox="1"/>
          <p:nvPr/>
        </p:nvSpPr>
        <p:spPr>
          <a:xfrm>
            <a:off x="1957865" y="548989"/>
            <a:ext cx="5094015" cy="1608582"/>
          </a:xfrm>
          <a:prstGeom prst="rect">
            <a:avLst/>
          </a:prstGeom>
          <a:noFill/>
        </p:spPr>
        <p:txBody>
          <a:bodyPr wrap="square" rtlCol="0">
            <a:spAutoFit/>
          </a:bodyPr>
          <a:lstStyle/>
          <a:p>
            <a:pPr algn="l">
              <a:lnSpc>
                <a:spcPct val="120000"/>
              </a:lnSpc>
              <a:spcAft>
                <a:spcPts val="600"/>
              </a:spcAft>
            </a:pPr>
            <a:r>
              <a:rPr kumimoji="1" lang="ja-JP" altLang="en-US" dirty="0">
                <a:latin typeface="ＭＳ 明朝" panose="02020609040205080304" pitchFamily="17" charset="-128"/>
                <a:ea typeface="ＭＳ 明朝" panose="02020609040205080304" pitchFamily="17" charset="-128"/>
              </a:rPr>
              <a:t>☑　 マイナンバーカード（又は健康保険証）</a:t>
            </a:r>
            <a:endParaRPr kumimoji="1" lang="en-US" altLang="ja-JP" dirty="0">
              <a:latin typeface="ＭＳ 明朝" panose="02020609040205080304" pitchFamily="17" charset="-128"/>
              <a:ea typeface="ＭＳ 明朝" panose="02020609040205080304" pitchFamily="17" charset="-128"/>
            </a:endParaRPr>
          </a:p>
          <a:p>
            <a:pPr algn="l">
              <a:lnSpc>
                <a:spcPct val="120000"/>
              </a:lnSpc>
              <a:spcAft>
                <a:spcPts val="600"/>
              </a:spcAft>
              <a:buClr>
                <a:schemeClr val="tx2"/>
              </a:buClr>
            </a:pPr>
            <a:r>
              <a:rPr kumimoji="1" lang="ja-JP" altLang="en-US" dirty="0">
                <a:latin typeface="ＭＳ 明朝" panose="02020609040205080304" pitchFamily="17" charset="-128"/>
                <a:ea typeface="ＭＳ 明朝" panose="02020609040205080304" pitchFamily="17" charset="-128"/>
              </a:rPr>
              <a:t>☑ 　受給者証（お持ちの方のみ）</a:t>
            </a:r>
            <a:endParaRPr kumimoji="1" lang="en-US" altLang="ja-JP" dirty="0">
              <a:latin typeface="ＭＳ 明朝" panose="02020609040205080304" pitchFamily="17" charset="-128"/>
              <a:ea typeface="ＭＳ 明朝" panose="02020609040205080304" pitchFamily="17" charset="-128"/>
            </a:endParaRPr>
          </a:p>
          <a:p>
            <a:pPr algn="l">
              <a:lnSpc>
                <a:spcPct val="120000"/>
              </a:lnSpc>
              <a:spcAft>
                <a:spcPts val="600"/>
              </a:spcAft>
              <a:buClr>
                <a:schemeClr val="tx2"/>
              </a:buClr>
            </a:pPr>
            <a:r>
              <a:rPr kumimoji="1" lang="ja-JP" altLang="en-US" dirty="0">
                <a:latin typeface="ＭＳ 明朝" panose="02020609040205080304" pitchFamily="17" charset="-128"/>
                <a:ea typeface="ＭＳ 明朝" panose="02020609040205080304" pitchFamily="17" charset="-128"/>
              </a:rPr>
              <a:t>☑ 　紹介状</a:t>
            </a:r>
            <a:endParaRPr kumimoji="1" lang="en-US" altLang="ja-JP" dirty="0">
              <a:latin typeface="ＭＳ 明朝" panose="02020609040205080304" pitchFamily="17" charset="-128"/>
              <a:ea typeface="ＭＳ 明朝" panose="02020609040205080304" pitchFamily="17" charset="-128"/>
            </a:endParaRPr>
          </a:p>
          <a:p>
            <a:pPr algn="l">
              <a:lnSpc>
                <a:spcPct val="120000"/>
              </a:lnSpc>
              <a:spcAft>
                <a:spcPts val="600"/>
              </a:spcAft>
              <a:buClr>
                <a:schemeClr val="tx2"/>
              </a:buClr>
            </a:pPr>
            <a:r>
              <a:rPr kumimoji="1" lang="ja-JP" altLang="en-US" dirty="0">
                <a:latin typeface="ＭＳ 明朝" panose="02020609040205080304" pitchFamily="17" charset="-128"/>
                <a:ea typeface="ＭＳ 明朝" panose="02020609040205080304" pitchFamily="17" charset="-128"/>
              </a:rPr>
              <a:t>☑ 　お薬手帳</a:t>
            </a:r>
          </a:p>
        </p:txBody>
      </p:sp>
      <p:sp>
        <p:nvSpPr>
          <p:cNvPr id="5" name="正方形/長方形 4">
            <a:extLst>
              <a:ext uri="{FF2B5EF4-FFF2-40B4-BE49-F238E27FC236}">
                <a16:creationId xmlns:a16="http://schemas.microsoft.com/office/drawing/2014/main" id="{BB92C10D-D4AE-BCD8-67FC-06EF23D53EC5}"/>
              </a:ext>
            </a:extLst>
          </p:cNvPr>
          <p:cNvSpPr/>
          <p:nvPr/>
        </p:nvSpPr>
        <p:spPr>
          <a:xfrm>
            <a:off x="1688569" y="369435"/>
            <a:ext cx="6677218" cy="4600225"/>
          </a:xfrm>
          <a:prstGeom prst="rect">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6" name="テキスト ボックス 5">
            <a:extLst>
              <a:ext uri="{FF2B5EF4-FFF2-40B4-BE49-F238E27FC236}">
                <a16:creationId xmlns:a16="http://schemas.microsoft.com/office/drawing/2014/main" id="{5CAF4025-D734-06E7-9522-EFBC4DD73AB6}"/>
              </a:ext>
            </a:extLst>
          </p:cNvPr>
          <p:cNvSpPr txBox="1"/>
          <p:nvPr/>
        </p:nvSpPr>
        <p:spPr>
          <a:xfrm>
            <a:off x="1957864" y="2373928"/>
            <a:ext cx="6086910" cy="506101"/>
          </a:xfrm>
          <a:prstGeom prst="rect">
            <a:avLst/>
          </a:prstGeom>
          <a:noFill/>
        </p:spPr>
        <p:txBody>
          <a:bodyPr wrap="square" rtlCol="0">
            <a:spAutoFit/>
          </a:bodyPr>
          <a:lstStyle/>
          <a:p>
            <a:pPr marL="87313" indent="-87313" algn="l">
              <a:lnSpc>
                <a:spcPct val="120000"/>
              </a:lnSpc>
              <a:spcAft>
                <a:spcPts val="600"/>
              </a:spcAft>
              <a:buClr>
                <a:schemeClr val="tx2"/>
              </a:buClr>
            </a:pPr>
            <a:r>
              <a:rPr lang="ja-JP" altLang="en-US" sz="1200" b="1" i="0" u="sng" dirty="0">
                <a:solidFill>
                  <a:srgbClr val="FF0000"/>
                </a:solidFill>
                <a:effectLst/>
                <a:latin typeface="ＭＳ 明朝" panose="02020609040205080304" pitchFamily="17" charset="-128"/>
                <a:ea typeface="ＭＳ 明朝" panose="02020609040205080304" pitchFamily="17" charset="-128"/>
              </a:rPr>
              <a:t>＊ 高額療養費制度の利用について、マイナンバーカードで受診される患者さんについては、「限度額認定証」は不要です。</a:t>
            </a:r>
            <a:endParaRPr kumimoji="1" lang="en-US" altLang="ja-JP" sz="1200" b="1" u="sng" dirty="0">
              <a:solidFill>
                <a:srgbClr val="FF0000"/>
              </a:solidFill>
              <a:latin typeface="ＭＳ 明朝" panose="02020609040205080304" pitchFamily="17" charset="-128"/>
              <a:ea typeface="ＭＳ 明朝" panose="02020609040205080304" pitchFamily="17" charset="-128"/>
            </a:endParaRPr>
          </a:p>
        </p:txBody>
      </p:sp>
      <p:sp>
        <p:nvSpPr>
          <p:cNvPr id="7" name="テキスト ボックス 6">
            <a:extLst>
              <a:ext uri="{FF2B5EF4-FFF2-40B4-BE49-F238E27FC236}">
                <a16:creationId xmlns:a16="http://schemas.microsoft.com/office/drawing/2014/main" id="{6DEB4014-AC8C-1C3C-4E8B-DAAB8030434D}"/>
              </a:ext>
            </a:extLst>
          </p:cNvPr>
          <p:cNvSpPr txBox="1"/>
          <p:nvPr/>
        </p:nvSpPr>
        <p:spPr>
          <a:xfrm>
            <a:off x="1957864" y="3010500"/>
            <a:ext cx="6086910" cy="949299"/>
          </a:xfrm>
          <a:prstGeom prst="rect">
            <a:avLst/>
          </a:prstGeom>
          <a:noFill/>
        </p:spPr>
        <p:txBody>
          <a:bodyPr wrap="square" rtlCol="0">
            <a:spAutoFit/>
          </a:bodyPr>
          <a:lstStyle/>
          <a:p>
            <a:pPr marL="87313" indent="-87313" algn="l">
              <a:lnSpc>
                <a:spcPct val="120000"/>
              </a:lnSpc>
              <a:buClr>
                <a:schemeClr val="tx2"/>
              </a:buClr>
            </a:pPr>
            <a:r>
              <a:rPr kumimoji="1" lang="ja-JP" altLang="en-US" sz="1200" dirty="0">
                <a:latin typeface="ＭＳ 明朝" panose="02020609040205080304" pitchFamily="17" charset="-128"/>
                <a:ea typeface="ＭＳ 明朝" panose="02020609040205080304" pitchFamily="17" charset="-128"/>
              </a:rPr>
              <a:t>＊ マイナ保険証を利用されない方は、健康保険証をご持参ください。</a:t>
            </a:r>
            <a:endParaRPr kumimoji="1" lang="en-US" altLang="ja-JP" sz="1200" dirty="0">
              <a:latin typeface="ＭＳ 明朝" panose="02020609040205080304" pitchFamily="17" charset="-128"/>
              <a:ea typeface="ＭＳ 明朝" panose="02020609040205080304" pitchFamily="17" charset="-128"/>
            </a:endParaRPr>
          </a:p>
          <a:p>
            <a:pPr marL="87313" indent="-87313" algn="l">
              <a:lnSpc>
                <a:spcPct val="120000"/>
              </a:lnSpc>
              <a:spcAft>
                <a:spcPts val="400"/>
              </a:spcAft>
              <a:buClr>
                <a:schemeClr val="tx2"/>
              </a:buClr>
            </a:pPr>
            <a:r>
              <a:rPr kumimoji="1" lang="ja-JP" altLang="en-US" sz="1200" dirty="0">
                <a:latin typeface="ＭＳ 明朝" panose="02020609040205080304" pitchFamily="17" charset="-128"/>
                <a:ea typeface="ＭＳ 明朝" panose="02020609040205080304" pitchFamily="17" charset="-128"/>
              </a:rPr>
              <a:t>   なお、マイナンバーカードを持っているものの健康保険証としての利用登録を行っていない場合は、当院で設置していカードリーダーから手続することが可能です。（ご自身の「マイナポータル」からも手続可能です。）</a:t>
            </a:r>
            <a:endParaRPr kumimoji="1" lang="en-US" altLang="ja-JP" sz="1200" dirty="0">
              <a:latin typeface="ＭＳ 明朝" panose="02020609040205080304" pitchFamily="17" charset="-128"/>
              <a:ea typeface="ＭＳ 明朝" panose="02020609040205080304" pitchFamily="17" charset="-128"/>
            </a:endParaRPr>
          </a:p>
        </p:txBody>
      </p:sp>
      <p:pic>
        <p:nvPicPr>
          <p:cNvPr id="8" name="図 7">
            <a:extLst>
              <a:ext uri="{FF2B5EF4-FFF2-40B4-BE49-F238E27FC236}">
                <a16:creationId xmlns:a16="http://schemas.microsoft.com/office/drawing/2014/main" id="{E29F5A4C-1E67-0551-847E-C3A82673ED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36245" y="1190585"/>
            <a:ext cx="1414974" cy="834923"/>
          </a:xfrm>
          <a:prstGeom prst="rect">
            <a:avLst/>
          </a:prstGeom>
        </p:spPr>
      </p:pic>
      <p:sp>
        <p:nvSpPr>
          <p:cNvPr id="9" name="テキスト ボックス 8">
            <a:extLst>
              <a:ext uri="{FF2B5EF4-FFF2-40B4-BE49-F238E27FC236}">
                <a16:creationId xmlns:a16="http://schemas.microsoft.com/office/drawing/2014/main" id="{E7A3DDA8-6FEE-98CE-8287-00239AAD0442}"/>
              </a:ext>
            </a:extLst>
          </p:cNvPr>
          <p:cNvSpPr txBox="1"/>
          <p:nvPr/>
        </p:nvSpPr>
        <p:spPr>
          <a:xfrm>
            <a:off x="1991462" y="4237552"/>
            <a:ext cx="6071431" cy="454355"/>
          </a:xfrm>
          <a:prstGeom prst="rect">
            <a:avLst/>
          </a:prstGeom>
          <a:noFill/>
        </p:spPr>
        <p:txBody>
          <a:bodyPr wrap="square" rtlCol="0">
            <a:spAutoFit/>
          </a:bodyPr>
          <a:lstStyle/>
          <a:p>
            <a:pPr>
              <a:lnSpc>
                <a:spcPct val="120000"/>
              </a:lnSpc>
              <a:spcAft>
                <a:spcPts val="600"/>
              </a:spcAft>
              <a:buClr>
                <a:schemeClr val="tx2"/>
              </a:buClr>
            </a:pPr>
            <a:r>
              <a:rPr kumimoji="1" lang="ja-JP" altLang="en-US" sz="1050" dirty="0">
                <a:latin typeface="ＭＳ Ｐ明朝" panose="02020600040205080304" pitchFamily="18" charset="-128"/>
                <a:ea typeface="ＭＳ Ｐ明朝" panose="02020600040205080304" pitchFamily="18" charset="-128"/>
              </a:rPr>
              <a:t>▶ マイナ保険証についてお知りになりたい方は、厚生労働省</a:t>
            </a:r>
            <a:r>
              <a:rPr kumimoji="1" lang="en-US" altLang="ja-JP" sz="1050" dirty="0">
                <a:latin typeface="ＭＳ Ｐ明朝" panose="02020600040205080304" pitchFamily="18" charset="-128"/>
                <a:ea typeface="ＭＳ Ｐ明朝" panose="02020600040205080304" pitchFamily="18" charset="-128"/>
              </a:rPr>
              <a:t>HP</a:t>
            </a:r>
            <a:r>
              <a:rPr kumimoji="1" lang="ja-JP" altLang="en-US" sz="1050" dirty="0">
                <a:latin typeface="ＭＳ Ｐ明朝" panose="02020600040205080304" pitchFamily="18" charset="-128"/>
                <a:ea typeface="ＭＳ Ｐ明朝" panose="02020600040205080304" pitchFamily="18" charset="-128"/>
              </a:rPr>
              <a:t>（</a:t>
            </a:r>
            <a:r>
              <a:rPr lang="ja-JP" altLang="en-US" sz="1050" dirty="0">
                <a:latin typeface="ＭＳ Ｐ明朝" panose="02020600040205080304" pitchFamily="18" charset="-128"/>
                <a:ea typeface="ＭＳ Ｐ明朝" panose="02020600040205080304" pitchFamily="18" charset="-128"/>
                <a:hlinkClick r:id="rId3"/>
              </a:rPr>
              <a:t>マイナンバーカードの保険証利用について（被保険者証利用について）｜厚生労働省 </a:t>
            </a:r>
            <a:r>
              <a:rPr lang="en-US" altLang="ja-JP" sz="1050" dirty="0">
                <a:latin typeface="ＭＳ Ｐ明朝" panose="02020600040205080304" pitchFamily="18" charset="-128"/>
                <a:ea typeface="ＭＳ Ｐ明朝" panose="02020600040205080304" pitchFamily="18" charset="-128"/>
                <a:hlinkClick r:id="rId3"/>
              </a:rPr>
              <a:t>(mhlw.go.jp)</a:t>
            </a:r>
            <a:r>
              <a:rPr lang="ja-JP" altLang="en-US" sz="1050" dirty="0">
                <a:latin typeface="ＭＳ Ｐ明朝" panose="02020600040205080304" pitchFamily="18" charset="-128"/>
                <a:ea typeface="ＭＳ Ｐ明朝" panose="02020600040205080304" pitchFamily="18" charset="-128"/>
              </a:rPr>
              <a:t>）をご覧ください。</a:t>
            </a:r>
            <a:endParaRPr kumimoji="1" lang="en-US" altLang="ja-JP" sz="1050" dirty="0">
              <a:latin typeface="ＭＳ Ｐ明朝" panose="02020600040205080304" pitchFamily="18" charset="-128"/>
              <a:ea typeface="ＭＳ Ｐ明朝" panose="02020600040205080304" pitchFamily="18" charset="-128"/>
            </a:endParaRPr>
          </a:p>
        </p:txBody>
      </p:sp>
      <p:sp>
        <p:nvSpPr>
          <p:cNvPr id="4" name="テキスト ボックス 3">
            <a:extLst>
              <a:ext uri="{FF2B5EF4-FFF2-40B4-BE49-F238E27FC236}">
                <a16:creationId xmlns:a16="http://schemas.microsoft.com/office/drawing/2014/main" id="{B76856B6-B75C-403E-7BF2-DA23E35F2310}"/>
              </a:ext>
            </a:extLst>
          </p:cNvPr>
          <p:cNvSpPr txBox="1"/>
          <p:nvPr/>
        </p:nvSpPr>
        <p:spPr>
          <a:xfrm>
            <a:off x="3015492" y="131270"/>
            <a:ext cx="3611063" cy="380553"/>
          </a:xfrm>
          <a:prstGeom prst="rect">
            <a:avLst/>
          </a:prstGeom>
          <a:solidFill>
            <a:schemeClr val="bg1"/>
          </a:solidFill>
        </p:spPr>
        <p:txBody>
          <a:bodyPr wrap="square" rtlCol="0">
            <a:spAutoFit/>
          </a:bodyPr>
          <a:lstStyle/>
          <a:p>
            <a:pPr algn="ctr">
              <a:lnSpc>
                <a:spcPct val="120000"/>
              </a:lnSpc>
              <a:spcAft>
                <a:spcPts val="600"/>
              </a:spcAft>
              <a:buClr>
                <a:schemeClr val="tx2"/>
              </a:buClr>
            </a:pPr>
            <a:r>
              <a:rPr kumimoji="1" lang="ja-JP" altLang="en-US" dirty="0">
                <a:latin typeface="ＭＳ 明朝" panose="02020609040205080304" pitchFamily="17" charset="-128"/>
                <a:ea typeface="ＭＳ 明朝" panose="02020609040205080304" pitchFamily="17" charset="-128"/>
              </a:rPr>
              <a:t>ご来院時にご持参いただくもの</a:t>
            </a:r>
            <a:endParaRPr kumimoji="1" lang="en-US" altLang="ja-JP" dirty="0">
              <a:latin typeface="ＭＳ 明朝" panose="02020609040205080304" pitchFamily="17" charset="-128"/>
              <a:ea typeface="ＭＳ 明朝" panose="02020609040205080304" pitchFamily="17" charset="-128"/>
            </a:endParaRPr>
          </a:p>
        </p:txBody>
      </p:sp>
      <p:sp>
        <p:nvSpPr>
          <p:cNvPr id="12" name="正方形/長方形 11">
            <a:extLst>
              <a:ext uri="{FF2B5EF4-FFF2-40B4-BE49-F238E27FC236}">
                <a16:creationId xmlns:a16="http://schemas.microsoft.com/office/drawing/2014/main" id="{62B723DA-863F-644B-255D-997DEBEF3218}"/>
              </a:ext>
            </a:extLst>
          </p:cNvPr>
          <p:cNvSpPr/>
          <p:nvPr/>
        </p:nvSpPr>
        <p:spPr>
          <a:xfrm>
            <a:off x="350496" y="5207825"/>
            <a:ext cx="9195331" cy="1587962"/>
          </a:xfrm>
          <a:prstGeom prst="rect">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13" name="テキスト ボックス 12">
            <a:extLst>
              <a:ext uri="{FF2B5EF4-FFF2-40B4-BE49-F238E27FC236}">
                <a16:creationId xmlns:a16="http://schemas.microsoft.com/office/drawing/2014/main" id="{58A5DCE8-D3B1-E7E6-21D6-D02C784BF998}"/>
              </a:ext>
            </a:extLst>
          </p:cNvPr>
          <p:cNvSpPr txBox="1"/>
          <p:nvPr/>
        </p:nvSpPr>
        <p:spPr>
          <a:xfrm>
            <a:off x="360173" y="5270818"/>
            <a:ext cx="9195331" cy="1477328"/>
          </a:xfrm>
          <a:prstGeom prst="rect">
            <a:avLst/>
          </a:prstGeom>
          <a:noFill/>
        </p:spPr>
        <p:txBody>
          <a:bodyPr wrap="square">
            <a:spAutoFit/>
          </a:bodyPr>
          <a:lstStyle/>
          <a:p>
            <a:r>
              <a:rPr lang="ja-JP" altLang="en-US" dirty="0"/>
              <a:t>■　入院の手続きに必要なもの（入退院受付で提出できるようにご準備ください）</a:t>
            </a:r>
          </a:p>
          <a:p>
            <a:r>
              <a:rPr lang="ja-JP" altLang="en-US" dirty="0"/>
              <a:t>　□　入院申込書・身元引受書兼診療費等支払保証書</a:t>
            </a:r>
          </a:p>
          <a:p>
            <a:r>
              <a:rPr lang="ja-JP" altLang="en-US" dirty="0"/>
              <a:t>　□　診察券</a:t>
            </a:r>
          </a:p>
          <a:p>
            <a:r>
              <a:rPr lang="ja-JP" altLang="en-US" dirty="0"/>
              <a:t>　□　マイナンバーカード（又は保検証）</a:t>
            </a:r>
          </a:p>
          <a:p>
            <a:r>
              <a:rPr lang="ja-JP" altLang="en-US" dirty="0"/>
              <a:t>　□　限度額認定証等の医療券（マイナンバーカードで受診される方は不要）</a:t>
            </a:r>
          </a:p>
        </p:txBody>
      </p:sp>
    </p:spTree>
    <p:extLst>
      <p:ext uri="{BB962C8B-B14F-4D97-AF65-F5344CB8AC3E}">
        <p14:creationId xmlns:p14="http://schemas.microsoft.com/office/powerpoint/2010/main" val="3729052535"/>
      </p:ext>
    </p:extLst>
  </p:cSld>
  <p:clrMapOvr>
    <a:masterClrMapping/>
  </p:clrMapOvr>
</p:sld>
</file>

<file path=ppt/theme/theme1.xml><?xml version="1.0" encoding="utf-8"?>
<a:theme xmlns:a="http://schemas.openxmlformats.org/drawingml/2006/main" name="10_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Arial"/>
        <a:ea typeface="Meiryo UI"/>
        <a:cs typeface=""/>
      </a:majorFont>
      <a:minorFont>
        <a:latin typeface="Arial"/>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w="12700" cap="flat" cmpd="sng" algn="ctr">
          <a:solidFill>
            <a:schemeClr val="bg1">
              <a:lumMod val="50000"/>
            </a:schemeClr>
          </a:solidFill>
          <a:prstDash val="solid"/>
          <a:round/>
          <a:headEnd type="none" w="med" len="med"/>
          <a:tailEnd type="none" w="med" len="med"/>
        </a:ln>
        <a:effectLst/>
      </a:spPr>
      <a:bodyPr vert="horz" wrap="square" lIns="36000" tIns="72000" rIns="36000" bIns="72000" numCol="1" rtlCol="0" anchor="t" anchorCtr="0" compatLnSpc="1">
        <a:prstTxWarp prst="textNoShape">
          <a:avLst/>
        </a:prstTxWarp>
      </a:bodyPr>
      <a:lstStyle>
        <a:defPPr marR="0" algn="l" defTabSz="914400" rtl="0" eaLnBrk="1" fontAlgn="base" latinLnBrk="0" hangingPunct="1">
          <a:lnSpc>
            <a:spcPct val="110000"/>
          </a:lnSpc>
          <a:spcBef>
            <a:spcPct val="40000"/>
          </a:spcBef>
          <a:buClrTx/>
          <a:buSzTx/>
          <a:tabLst/>
          <a:defRPr kumimoji="1" sz="1200" i="0" dirty="0">
            <a:solidFill>
              <a:srgbClr val="0070C0"/>
            </a:solidFill>
            <a:latin typeface="Meiryo UI" panose="020B0604030504040204" pitchFamily="50" charset="-128"/>
            <a:ea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190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defRPr>
        </a:defPPr>
      </a:lstStyle>
    </a:lnDef>
    <a:txDef>
      <a:spPr>
        <a:noFill/>
      </a:spPr>
      <a:bodyPr wrap="square" rtlCol="0" anchor="ctr">
        <a:spAutoFit/>
      </a:bodyPr>
      <a:lstStyle>
        <a:defPPr algn="ctr">
          <a:lnSpc>
            <a:spcPct val="100000"/>
          </a:lnSpc>
          <a:defRPr kumimoji="1" sz="1400" i="0" dirty="0" smtClean="0">
            <a:latin typeface="Meiryo UI" panose="020B0604030504040204" pitchFamily="50" charset="-128"/>
            <a:ea typeface="Meiryo UI" panose="020B0604030504040204" pitchFamily="50" charset="-128"/>
          </a:defRPr>
        </a:defPPr>
      </a:lstStyle>
    </a:tx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Arial"/>
        <a:ea typeface="Meiryo UI"/>
        <a:cs typeface=""/>
      </a:majorFont>
      <a:minorFont>
        <a:latin typeface="Arial"/>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w="12700" cap="flat" cmpd="sng" algn="ctr">
          <a:solidFill>
            <a:schemeClr val="bg1">
              <a:lumMod val="50000"/>
            </a:schemeClr>
          </a:solidFill>
          <a:prstDash val="solid"/>
          <a:round/>
          <a:headEnd type="none" w="med" len="med"/>
          <a:tailEnd type="none" w="med" len="med"/>
        </a:ln>
        <a:effectLst/>
      </a:spPr>
      <a:bodyPr vert="horz" wrap="square" lIns="36000" tIns="72000" rIns="36000" bIns="72000" numCol="1" rtlCol="0" anchor="t" anchorCtr="0" compatLnSpc="1">
        <a:prstTxWarp prst="textNoShape">
          <a:avLst/>
        </a:prstTxWarp>
      </a:bodyPr>
      <a:lstStyle>
        <a:defPPr marR="0" algn="l" defTabSz="914400" rtl="0" eaLnBrk="1" fontAlgn="base" latinLnBrk="0" hangingPunct="1">
          <a:lnSpc>
            <a:spcPct val="110000"/>
          </a:lnSpc>
          <a:spcBef>
            <a:spcPct val="40000"/>
          </a:spcBef>
          <a:buClrTx/>
          <a:buSzTx/>
          <a:tabLst/>
          <a:defRPr kumimoji="1" sz="1200" i="0" dirty="0">
            <a:solidFill>
              <a:srgbClr val="0070C0"/>
            </a:solidFill>
            <a:latin typeface="Meiryo UI" panose="020B0604030504040204" pitchFamily="50" charset="-128"/>
            <a:ea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190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defRPr>
        </a:defPPr>
      </a:lstStyle>
    </a:lnDef>
    <a:txDef>
      <a:spPr>
        <a:noFill/>
      </a:spPr>
      <a:bodyPr wrap="square" rtlCol="0" anchor="ctr">
        <a:spAutoFit/>
      </a:bodyPr>
      <a:lstStyle>
        <a:defPPr algn="ctr">
          <a:lnSpc>
            <a:spcPct val="100000"/>
          </a:lnSpc>
          <a:defRPr kumimoji="1" sz="1400" i="0" dirty="0" smtClean="0">
            <a:latin typeface="Meiryo UI" panose="020B0604030504040204" pitchFamily="50" charset="-128"/>
            <a:ea typeface="Meiryo UI" panose="020B0604030504040204" pitchFamily="50" charset="-128"/>
          </a:defRPr>
        </a:defPPr>
      </a:lstStyle>
    </a:tx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2_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Arial"/>
        <a:ea typeface="Meiryo UI"/>
        <a:cs typeface=""/>
      </a:majorFont>
      <a:minorFont>
        <a:latin typeface="Arial"/>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w="12700" cap="flat" cmpd="sng" algn="ctr">
          <a:solidFill>
            <a:schemeClr val="bg1">
              <a:lumMod val="50000"/>
            </a:schemeClr>
          </a:solidFill>
          <a:prstDash val="solid"/>
          <a:round/>
          <a:headEnd type="none" w="med" len="med"/>
          <a:tailEnd type="none" w="med" len="med"/>
        </a:ln>
        <a:effectLst/>
      </a:spPr>
      <a:bodyPr vert="horz" wrap="square" lIns="36000" tIns="72000" rIns="36000" bIns="72000" numCol="1" rtlCol="0" anchor="t" anchorCtr="0" compatLnSpc="1">
        <a:prstTxWarp prst="textNoShape">
          <a:avLst/>
        </a:prstTxWarp>
      </a:bodyPr>
      <a:lstStyle>
        <a:defPPr marR="0" algn="l" defTabSz="914400" rtl="0" eaLnBrk="1" fontAlgn="base" latinLnBrk="0" hangingPunct="1">
          <a:lnSpc>
            <a:spcPct val="110000"/>
          </a:lnSpc>
          <a:spcBef>
            <a:spcPct val="40000"/>
          </a:spcBef>
          <a:buClrTx/>
          <a:buSzTx/>
          <a:tabLst/>
          <a:defRPr kumimoji="1" sz="1200" i="0" dirty="0">
            <a:solidFill>
              <a:srgbClr val="0070C0"/>
            </a:solidFill>
            <a:latin typeface="Meiryo UI" panose="020B0604030504040204" pitchFamily="50" charset="-128"/>
            <a:ea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190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defRPr>
        </a:defPPr>
      </a:lstStyle>
    </a:lnDef>
    <a:txDef>
      <a:spPr>
        <a:noFill/>
      </a:spPr>
      <a:bodyPr wrap="square" rtlCol="0" anchor="ctr">
        <a:spAutoFit/>
      </a:bodyPr>
      <a:lstStyle>
        <a:defPPr algn="ctr">
          <a:lnSpc>
            <a:spcPct val="100000"/>
          </a:lnSpc>
          <a:defRPr kumimoji="1" sz="1400" i="0" dirty="0" smtClean="0">
            <a:latin typeface="Meiryo UI" panose="020B0604030504040204" pitchFamily="50" charset="-128"/>
            <a:ea typeface="Meiryo UI" panose="020B0604030504040204" pitchFamily="50" charset="-128"/>
          </a:defRPr>
        </a:defPPr>
      </a:lstStyle>
    </a:tx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6_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Arial"/>
        <a:ea typeface="Meiryo UI"/>
        <a:cs typeface=""/>
      </a:majorFont>
      <a:minorFont>
        <a:latin typeface="Arial"/>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w="12700" cap="flat" cmpd="sng" algn="ctr">
          <a:solidFill>
            <a:schemeClr val="bg1">
              <a:lumMod val="50000"/>
            </a:schemeClr>
          </a:solidFill>
          <a:prstDash val="solid"/>
          <a:round/>
          <a:headEnd type="none" w="med" len="med"/>
          <a:tailEnd type="none" w="med" len="med"/>
        </a:ln>
        <a:effectLst/>
      </a:spPr>
      <a:bodyPr vert="horz" wrap="square" lIns="36000" tIns="72000" rIns="36000" bIns="72000" numCol="1" rtlCol="0" anchor="t" anchorCtr="0" compatLnSpc="1">
        <a:prstTxWarp prst="textNoShape">
          <a:avLst/>
        </a:prstTxWarp>
      </a:bodyPr>
      <a:lstStyle>
        <a:defPPr marR="0" algn="l" defTabSz="914400" rtl="0" eaLnBrk="1" fontAlgn="base" latinLnBrk="0" hangingPunct="1">
          <a:lnSpc>
            <a:spcPct val="110000"/>
          </a:lnSpc>
          <a:spcBef>
            <a:spcPct val="40000"/>
          </a:spcBef>
          <a:buClrTx/>
          <a:buSzTx/>
          <a:tabLst/>
          <a:defRPr kumimoji="1" sz="1200" i="0" dirty="0">
            <a:solidFill>
              <a:srgbClr val="0070C0"/>
            </a:solidFill>
            <a:latin typeface="Meiryo UI" panose="020B0604030504040204" pitchFamily="50" charset="-128"/>
            <a:ea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190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defRPr>
        </a:defPPr>
      </a:lstStyle>
    </a:lnDef>
    <a:txDef>
      <a:spPr>
        <a:noFill/>
      </a:spPr>
      <a:bodyPr wrap="square" rtlCol="0" anchor="ctr">
        <a:spAutoFit/>
      </a:bodyPr>
      <a:lstStyle>
        <a:defPPr algn="ctr">
          <a:lnSpc>
            <a:spcPct val="100000"/>
          </a:lnSpc>
          <a:defRPr kumimoji="1" sz="1400" i="0" dirty="0" smtClean="0">
            <a:latin typeface="Meiryo UI" panose="020B0604030504040204" pitchFamily="50" charset="-128"/>
            <a:ea typeface="Meiryo UI" panose="020B0604030504040204" pitchFamily="50" charset="-128"/>
          </a:defRPr>
        </a:defPPr>
      </a:lstStyle>
    </a:tx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9_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Arial"/>
        <a:ea typeface="Meiryo UI"/>
        <a:cs typeface=""/>
      </a:majorFont>
      <a:minorFont>
        <a:latin typeface="Arial"/>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w="12700" cap="flat" cmpd="sng" algn="ctr">
          <a:solidFill>
            <a:schemeClr val="bg1">
              <a:lumMod val="50000"/>
            </a:schemeClr>
          </a:solidFill>
          <a:prstDash val="solid"/>
          <a:round/>
          <a:headEnd type="none" w="med" len="med"/>
          <a:tailEnd type="none" w="med" len="med"/>
        </a:ln>
        <a:effectLst/>
      </a:spPr>
      <a:bodyPr vert="horz" wrap="square" lIns="36000" tIns="72000" rIns="36000" bIns="72000" numCol="1" rtlCol="0" anchor="t" anchorCtr="0" compatLnSpc="1">
        <a:prstTxWarp prst="textNoShape">
          <a:avLst/>
        </a:prstTxWarp>
      </a:bodyPr>
      <a:lstStyle>
        <a:defPPr marR="0" algn="l" defTabSz="914400" rtl="0" eaLnBrk="1" fontAlgn="base" latinLnBrk="0" hangingPunct="1">
          <a:lnSpc>
            <a:spcPct val="110000"/>
          </a:lnSpc>
          <a:spcBef>
            <a:spcPct val="40000"/>
          </a:spcBef>
          <a:buClrTx/>
          <a:buSzTx/>
          <a:tabLst/>
          <a:defRPr kumimoji="1" sz="1200" i="0" dirty="0">
            <a:solidFill>
              <a:srgbClr val="0070C0"/>
            </a:solidFill>
            <a:latin typeface="Meiryo UI" panose="020B0604030504040204" pitchFamily="50" charset="-128"/>
            <a:ea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190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defRPr>
        </a:defPPr>
      </a:lstStyle>
    </a:lnDef>
    <a:txDef>
      <a:spPr>
        <a:noFill/>
      </a:spPr>
      <a:bodyPr wrap="square" rtlCol="0" anchor="ctr">
        <a:spAutoFit/>
      </a:bodyPr>
      <a:lstStyle>
        <a:defPPr algn="ctr">
          <a:lnSpc>
            <a:spcPct val="100000"/>
          </a:lnSpc>
          <a:defRPr kumimoji="1" sz="1400" i="0" dirty="0" smtClean="0">
            <a:latin typeface="Meiryo UI" panose="020B0604030504040204" pitchFamily="50" charset="-128"/>
            <a:ea typeface="Meiryo UI" panose="020B0604030504040204" pitchFamily="50" charset="-128"/>
          </a:defRPr>
        </a:defPPr>
      </a:lstStyle>
    </a:tx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0_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Arial"/>
        <a:ea typeface="Meiryo UI"/>
        <a:cs typeface=""/>
      </a:majorFont>
      <a:minorFont>
        <a:latin typeface="Arial"/>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w="12700" cap="flat" cmpd="sng" algn="ctr">
          <a:solidFill>
            <a:schemeClr val="bg1">
              <a:lumMod val="50000"/>
            </a:schemeClr>
          </a:solidFill>
          <a:prstDash val="solid"/>
          <a:round/>
          <a:headEnd type="none" w="med" len="med"/>
          <a:tailEnd type="none" w="med" len="med"/>
        </a:ln>
        <a:effectLst/>
      </a:spPr>
      <a:bodyPr vert="horz" wrap="square" lIns="36000" tIns="72000" rIns="36000" bIns="72000" numCol="1" rtlCol="0" anchor="t" anchorCtr="0" compatLnSpc="1">
        <a:prstTxWarp prst="textNoShape">
          <a:avLst/>
        </a:prstTxWarp>
      </a:bodyPr>
      <a:lstStyle>
        <a:defPPr marR="0" algn="l" defTabSz="914400" rtl="0" eaLnBrk="1" fontAlgn="base" latinLnBrk="0" hangingPunct="1">
          <a:lnSpc>
            <a:spcPct val="110000"/>
          </a:lnSpc>
          <a:spcBef>
            <a:spcPct val="40000"/>
          </a:spcBef>
          <a:buClrTx/>
          <a:buSzTx/>
          <a:tabLst/>
          <a:defRPr kumimoji="1" sz="1200" i="0" dirty="0">
            <a:solidFill>
              <a:srgbClr val="0070C0"/>
            </a:solidFill>
            <a:latin typeface="Meiryo UI" panose="020B0604030504040204" pitchFamily="50" charset="-128"/>
            <a:ea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190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defRPr>
        </a:defPPr>
      </a:lstStyle>
    </a:lnDef>
    <a:txDef>
      <a:spPr>
        <a:noFill/>
      </a:spPr>
      <a:bodyPr wrap="square" rtlCol="0" anchor="ctr">
        <a:spAutoFit/>
      </a:bodyPr>
      <a:lstStyle>
        <a:defPPr algn="ctr">
          <a:lnSpc>
            <a:spcPct val="100000"/>
          </a:lnSpc>
          <a:defRPr kumimoji="1" sz="1400" i="0" dirty="0" smtClean="0">
            <a:latin typeface="Meiryo UI" panose="020B0604030504040204" pitchFamily="50" charset="-128"/>
            <a:ea typeface="Meiryo UI" panose="020B0604030504040204" pitchFamily="50" charset="-128"/>
          </a:defRPr>
        </a:defPPr>
      </a:lstStyle>
    </a:tx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表紙・目次">
  <a:themeElements>
    <a:clrScheme name="Color Palette">
      <a:dk1>
        <a:srgbClr val="000000"/>
      </a:dk1>
      <a:lt1>
        <a:srgbClr val="FFFFFF"/>
      </a:lt1>
      <a:dk2>
        <a:srgbClr val="0017B6"/>
      </a:dk2>
      <a:lt2>
        <a:srgbClr val="F3EEE5"/>
      </a:lt2>
      <a:accent1>
        <a:srgbClr val="0017B6"/>
      </a:accent1>
      <a:accent2>
        <a:srgbClr val="F3EEE5"/>
      </a:accent2>
      <a:accent3>
        <a:srgbClr val="638BF0"/>
      </a:accent3>
      <a:accent4>
        <a:srgbClr val="C5D7FB"/>
      </a:accent4>
      <a:accent5>
        <a:srgbClr val="CBCBCB"/>
      </a:accent5>
      <a:accent6>
        <a:srgbClr val="989898"/>
      </a:accent6>
      <a:hlink>
        <a:srgbClr val="0017B6"/>
      </a:hlink>
      <a:folHlink>
        <a:srgbClr val="954F72"/>
      </a:folHlink>
    </a:clrScheme>
    <a:fontScheme name="Font">
      <a:majorFont>
        <a:latin typeface="Noto Sans JP"/>
        <a:ea typeface="Noto Sans JP"/>
        <a:cs typeface=""/>
      </a:majorFont>
      <a:minorFont>
        <a:latin typeface="Noto Sans JP"/>
        <a:ea typeface="Noto Sans J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C3255952-F5FE-D142-8FD9-2967F0F48248}" vid="{F834B85D-0249-B94E-B277-C496A5ADB243}"/>
    </a:ext>
  </a:extLst>
</a:theme>
</file>

<file path=ppt/theme/theme5.xml><?xml version="1.0" encoding="utf-8"?>
<a:theme xmlns:a="http://schemas.openxmlformats.org/drawingml/2006/main" name="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Arial"/>
        <a:ea typeface="Meiryo UI"/>
        <a:cs typeface=""/>
      </a:majorFont>
      <a:minorFont>
        <a:latin typeface="Arial"/>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w="12700" cap="flat" cmpd="sng" algn="ctr">
          <a:solidFill>
            <a:schemeClr val="bg1">
              <a:lumMod val="50000"/>
            </a:schemeClr>
          </a:solidFill>
          <a:prstDash val="solid"/>
          <a:round/>
          <a:headEnd type="none" w="med" len="med"/>
          <a:tailEnd type="none" w="med" len="med"/>
        </a:ln>
        <a:effectLst/>
      </a:spPr>
      <a:bodyPr vert="horz" wrap="square" lIns="36000" tIns="72000" rIns="36000" bIns="72000" numCol="1" rtlCol="0" anchor="t" anchorCtr="0" compatLnSpc="1">
        <a:prstTxWarp prst="textNoShape">
          <a:avLst/>
        </a:prstTxWarp>
      </a:bodyPr>
      <a:lstStyle>
        <a:defPPr marR="0" algn="l" defTabSz="914400" rtl="0" eaLnBrk="1" fontAlgn="base" latinLnBrk="0" hangingPunct="1">
          <a:lnSpc>
            <a:spcPct val="110000"/>
          </a:lnSpc>
          <a:spcBef>
            <a:spcPct val="40000"/>
          </a:spcBef>
          <a:buClrTx/>
          <a:buSzTx/>
          <a:tabLst/>
          <a:defRPr kumimoji="1" sz="1200" i="0" dirty="0">
            <a:solidFill>
              <a:srgbClr val="0070C0"/>
            </a:solidFill>
            <a:latin typeface="Meiryo UI" panose="020B0604030504040204" pitchFamily="50" charset="-128"/>
            <a:ea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190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defRPr>
        </a:defPPr>
      </a:lstStyle>
    </a:lnDef>
    <a:txDef>
      <a:spPr>
        <a:noFill/>
      </a:spPr>
      <a:bodyPr wrap="square" rtlCol="0" anchor="ctr">
        <a:spAutoFit/>
      </a:bodyPr>
      <a:lstStyle>
        <a:defPPr algn="ctr">
          <a:lnSpc>
            <a:spcPct val="100000"/>
          </a:lnSpc>
          <a:defRPr kumimoji="1" sz="1400" i="0" dirty="0" smtClean="0">
            <a:latin typeface="Meiryo UI" panose="020B0604030504040204" pitchFamily="50" charset="-128"/>
            <a:ea typeface="Meiryo UI" panose="020B0604030504040204" pitchFamily="50" charset="-128"/>
          </a:defRPr>
        </a:defPPr>
      </a:lstStyle>
    </a:tx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1_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Arial"/>
        <a:ea typeface="Meiryo UI"/>
        <a:cs typeface=""/>
      </a:majorFont>
      <a:minorFont>
        <a:latin typeface="Arial"/>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w="12700" cap="flat" cmpd="sng" algn="ctr">
          <a:solidFill>
            <a:schemeClr val="bg1">
              <a:lumMod val="50000"/>
            </a:schemeClr>
          </a:solidFill>
          <a:prstDash val="solid"/>
          <a:round/>
          <a:headEnd type="none" w="med" len="med"/>
          <a:tailEnd type="none" w="med" len="med"/>
        </a:ln>
        <a:effectLst/>
      </a:spPr>
      <a:bodyPr vert="horz" wrap="square" lIns="36000" tIns="72000" rIns="36000" bIns="72000" numCol="1" rtlCol="0" anchor="t" anchorCtr="0" compatLnSpc="1">
        <a:prstTxWarp prst="textNoShape">
          <a:avLst/>
        </a:prstTxWarp>
      </a:bodyPr>
      <a:lstStyle>
        <a:defPPr marR="0" algn="l" defTabSz="914400" rtl="0" eaLnBrk="1" fontAlgn="base" latinLnBrk="0" hangingPunct="1">
          <a:lnSpc>
            <a:spcPct val="110000"/>
          </a:lnSpc>
          <a:spcBef>
            <a:spcPct val="40000"/>
          </a:spcBef>
          <a:buClrTx/>
          <a:buSzTx/>
          <a:tabLst/>
          <a:defRPr kumimoji="1" sz="1200" i="0" dirty="0" smtClean="0">
            <a:solidFill>
              <a:srgbClr val="0070C0"/>
            </a:solidFill>
            <a:latin typeface="Meiryo UI" panose="020B0604030504040204" pitchFamily="50" charset="-128"/>
            <a:ea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190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defRPr>
        </a:defPPr>
      </a:lstStyle>
    </a:lnDef>
    <a:txDef>
      <a:spPr>
        <a:noFill/>
      </a:spPr>
      <a:bodyPr wrap="square" rtlCol="0" anchor="ctr">
        <a:spAutoFit/>
      </a:bodyPr>
      <a:lstStyle>
        <a:defPPr algn="ctr">
          <a:lnSpc>
            <a:spcPct val="100000"/>
          </a:lnSpc>
          <a:defRPr kumimoji="1" sz="1400" i="0" dirty="0" smtClean="0">
            <a:latin typeface="Meiryo UI" panose="020B0604030504040204" pitchFamily="50" charset="-128"/>
            <a:ea typeface="Meiryo UI" panose="020B0604030504040204" pitchFamily="50" charset="-128"/>
          </a:defRPr>
        </a:defPPr>
      </a:lstStyle>
    </a:tx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Arial"/>
        <a:ea typeface="Meiryo UI"/>
        <a:cs typeface=""/>
      </a:majorFont>
      <a:minorFont>
        <a:latin typeface="Arial"/>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w="12700" cap="flat" cmpd="sng" algn="ctr">
          <a:solidFill>
            <a:schemeClr val="bg1">
              <a:lumMod val="50000"/>
            </a:schemeClr>
          </a:solidFill>
          <a:prstDash val="solid"/>
          <a:round/>
          <a:headEnd type="none" w="med" len="med"/>
          <a:tailEnd type="none" w="med" len="med"/>
        </a:ln>
        <a:effectLst/>
      </a:spPr>
      <a:bodyPr vert="horz" wrap="square" lIns="36000" tIns="72000" rIns="36000" bIns="72000" numCol="1" rtlCol="0" anchor="t" anchorCtr="0" compatLnSpc="1">
        <a:prstTxWarp prst="textNoShape">
          <a:avLst/>
        </a:prstTxWarp>
      </a:bodyPr>
      <a:lstStyle>
        <a:defPPr marR="0" algn="l" defTabSz="914400" rtl="0" eaLnBrk="1" fontAlgn="base" latinLnBrk="0" hangingPunct="1">
          <a:lnSpc>
            <a:spcPct val="110000"/>
          </a:lnSpc>
          <a:spcBef>
            <a:spcPct val="40000"/>
          </a:spcBef>
          <a:buClrTx/>
          <a:buSzTx/>
          <a:tabLst/>
          <a:defRPr kumimoji="1" sz="1200" i="0" dirty="0">
            <a:solidFill>
              <a:srgbClr val="0070C0"/>
            </a:solidFill>
            <a:latin typeface="Meiryo UI" panose="020B0604030504040204" pitchFamily="50" charset="-128"/>
            <a:ea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190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defRPr>
        </a:defPPr>
      </a:lstStyle>
    </a:lnDef>
    <a:txDef>
      <a:spPr>
        <a:noFill/>
      </a:spPr>
      <a:bodyPr wrap="square" rtlCol="0" anchor="ctr">
        <a:spAutoFit/>
      </a:bodyPr>
      <a:lstStyle>
        <a:defPPr algn="ctr">
          <a:lnSpc>
            <a:spcPct val="100000"/>
          </a:lnSpc>
          <a:defRPr kumimoji="1" sz="1400" i="0" dirty="0" smtClean="0">
            <a:latin typeface="Meiryo UI" panose="020B0604030504040204" pitchFamily="50" charset="-128"/>
            <a:ea typeface="Meiryo UI" panose="020B0604030504040204" pitchFamily="50" charset="-128"/>
          </a:defRPr>
        </a:defPPr>
      </a:lstStyle>
    </a:tx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Arial"/>
        <a:ea typeface="Meiryo UI"/>
        <a:cs typeface=""/>
      </a:majorFont>
      <a:minorFont>
        <a:latin typeface="Arial"/>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w="12700" cap="flat" cmpd="sng" algn="ctr">
          <a:solidFill>
            <a:schemeClr val="bg1">
              <a:lumMod val="50000"/>
            </a:schemeClr>
          </a:solidFill>
          <a:prstDash val="solid"/>
          <a:round/>
          <a:headEnd type="none" w="med" len="med"/>
          <a:tailEnd type="none" w="med" len="med"/>
        </a:ln>
        <a:effectLst/>
      </a:spPr>
      <a:bodyPr vert="horz" wrap="square" lIns="36000" tIns="72000" rIns="36000" bIns="72000" numCol="1" rtlCol="0" anchor="t" anchorCtr="0" compatLnSpc="1">
        <a:prstTxWarp prst="textNoShape">
          <a:avLst/>
        </a:prstTxWarp>
      </a:bodyPr>
      <a:lstStyle>
        <a:defPPr marR="0" algn="l" defTabSz="914400" rtl="0" eaLnBrk="1" fontAlgn="base" latinLnBrk="0" hangingPunct="1">
          <a:lnSpc>
            <a:spcPct val="110000"/>
          </a:lnSpc>
          <a:spcBef>
            <a:spcPct val="40000"/>
          </a:spcBef>
          <a:buClrTx/>
          <a:buSzTx/>
          <a:tabLst/>
          <a:defRPr kumimoji="1" sz="1200" i="0" dirty="0">
            <a:solidFill>
              <a:srgbClr val="0070C0"/>
            </a:solidFill>
            <a:latin typeface="Meiryo UI" panose="020B0604030504040204" pitchFamily="50" charset="-128"/>
            <a:ea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190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defRPr>
        </a:defPPr>
      </a:lstStyle>
    </a:lnDef>
    <a:txDef>
      <a:spPr>
        <a:noFill/>
      </a:spPr>
      <a:bodyPr wrap="square" rtlCol="0" anchor="ctr">
        <a:spAutoFit/>
      </a:bodyPr>
      <a:lstStyle>
        <a:defPPr algn="ctr">
          <a:lnSpc>
            <a:spcPct val="100000"/>
          </a:lnSpc>
          <a:defRPr kumimoji="1" sz="1400" i="0" dirty="0" smtClean="0">
            <a:latin typeface="Meiryo UI" panose="020B0604030504040204" pitchFamily="50" charset="-128"/>
            <a:ea typeface="Meiryo UI" panose="020B0604030504040204" pitchFamily="50" charset="-128"/>
          </a:defRPr>
        </a:defPPr>
      </a:lstStyle>
    </a:tx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Arial"/>
        <a:ea typeface="Meiryo UI"/>
        <a:cs typeface=""/>
      </a:majorFont>
      <a:minorFont>
        <a:latin typeface="Arial"/>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w="12700" cap="flat" cmpd="sng" algn="ctr">
          <a:solidFill>
            <a:schemeClr val="bg1">
              <a:lumMod val="50000"/>
            </a:schemeClr>
          </a:solidFill>
          <a:prstDash val="solid"/>
          <a:round/>
          <a:headEnd type="none" w="med" len="med"/>
          <a:tailEnd type="none" w="med" len="med"/>
        </a:ln>
        <a:effectLst/>
      </a:spPr>
      <a:bodyPr vert="horz" wrap="square" lIns="36000" tIns="72000" rIns="36000" bIns="72000" numCol="1" rtlCol="0" anchor="t" anchorCtr="0" compatLnSpc="1">
        <a:prstTxWarp prst="textNoShape">
          <a:avLst/>
        </a:prstTxWarp>
      </a:bodyPr>
      <a:lstStyle>
        <a:defPPr marR="0" algn="l" defTabSz="914400" rtl="0" eaLnBrk="1" fontAlgn="base" latinLnBrk="0" hangingPunct="1">
          <a:lnSpc>
            <a:spcPct val="110000"/>
          </a:lnSpc>
          <a:spcBef>
            <a:spcPct val="40000"/>
          </a:spcBef>
          <a:buClrTx/>
          <a:buSzTx/>
          <a:tabLst/>
          <a:defRPr kumimoji="1" sz="1200" i="0" dirty="0">
            <a:solidFill>
              <a:srgbClr val="0070C0"/>
            </a:solidFill>
            <a:latin typeface="Meiryo UI" panose="020B0604030504040204" pitchFamily="50" charset="-128"/>
            <a:ea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190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defRPr>
        </a:defPPr>
      </a:lstStyle>
    </a:lnDef>
    <a:txDef>
      <a:spPr>
        <a:noFill/>
      </a:spPr>
      <a:bodyPr wrap="square" rtlCol="0" anchor="ctr">
        <a:spAutoFit/>
      </a:bodyPr>
      <a:lstStyle>
        <a:defPPr algn="ctr">
          <a:lnSpc>
            <a:spcPct val="100000"/>
          </a:lnSpc>
          <a:defRPr kumimoji="1" sz="1400" i="0" dirty="0" smtClean="0">
            <a:latin typeface="Meiryo UI" panose="020B0604030504040204" pitchFamily="50" charset="-128"/>
            <a:ea typeface="Meiryo UI" panose="020B0604030504040204" pitchFamily="50" charset="-128"/>
          </a:defRPr>
        </a:defPPr>
      </a:lstStyle>
    </a:tx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4B19D256A3494191BF0208EE3DFFFA" ma:contentTypeVersion="13" ma:contentTypeDescription="Create a new document." ma:contentTypeScope="" ma:versionID="7e3c5789ee18eb6e0d19ebf66ec5a9b3">
  <xsd:schema xmlns:xsd="http://www.w3.org/2001/XMLSchema" xmlns:xs="http://www.w3.org/2001/XMLSchema" xmlns:p="http://schemas.microsoft.com/office/2006/metadata/properties" xmlns:ns2="2d758a7b-10cf-4456-8e74-56d51dda6b0f" xmlns:ns3="463df8c3-1c35-4f9a-934b-177c1f19fdfd" targetNamespace="http://schemas.microsoft.com/office/2006/metadata/properties" ma:root="true" ma:fieldsID="7e1f5359cdf4f95048ce4210d2c2476a" ns2:_="" ns3:_="">
    <xsd:import namespace="2d758a7b-10cf-4456-8e74-56d51dda6b0f"/>
    <xsd:import namespace="463df8c3-1c35-4f9a-934b-177c1f19fdf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758a7b-10cf-4456-8e74-56d51dda6b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d165d17-9b79-46c3-82b9-c927e733c4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3df8c3-1c35-4f9a-934b-177c1f19fdf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f8799e01-89b9-48a1-9c79-b49b05709465}" ma:internalName="TaxCatchAll" ma:showField="CatchAllData" ma:web="463df8c3-1c35-4f9a-934b-177c1f19fd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d758a7b-10cf-4456-8e74-56d51dda6b0f">
      <Terms xmlns="http://schemas.microsoft.com/office/infopath/2007/PartnerControls"/>
    </lcf76f155ced4ddcb4097134ff3c332f>
    <TaxCatchAll xmlns="463df8c3-1c35-4f9a-934b-177c1f19fdfd" xsi:nil="true"/>
    <SharedWithUsers xmlns="463df8c3-1c35-4f9a-934b-177c1f19fdfd">
      <UserInfo>
        <DisplayName/>
        <AccountId xsi:nil="true"/>
        <AccountType/>
      </UserInfo>
    </SharedWithUsers>
    <MediaLengthInSeconds xmlns="2d758a7b-10cf-4456-8e74-56d51dda6b0f" xsi:nil="true"/>
  </documentManagement>
</p:properties>
</file>

<file path=customXml/itemProps1.xml><?xml version="1.0" encoding="utf-8"?>
<ds:datastoreItem xmlns:ds="http://schemas.openxmlformats.org/officeDocument/2006/customXml" ds:itemID="{A37AD7D7-6F63-43DD-9E71-C028BFD2DA50}">
  <ds:schemaRefs>
    <ds:schemaRef ds:uri="2d758a7b-10cf-4456-8e74-56d51dda6b0f"/>
    <ds:schemaRef ds:uri="463df8c3-1c35-4f9a-934b-177c1f19fd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33BDE55-EE44-483A-8905-FB844982AF4C}">
  <ds:schemaRefs>
    <ds:schemaRef ds:uri="http://schemas.microsoft.com/sharepoint/v3/contenttype/forms"/>
  </ds:schemaRefs>
</ds:datastoreItem>
</file>

<file path=customXml/itemProps3.xml><?xml version="1.0" encoding="utf-8"?>
<ds:datastoreItem xmlns:ds="http://schemas.openxmlformats.org/officeDocument/2006/customXml" ds:itemID="{784BD063-3A4B-482A-912B-B6D5EDEE9249}">
  <ds:schemaRefs>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purl.org/dc/dcmitype/"/>
    <ds:schemaRef ds:uri="http://schemas.openxmlformats.org/package/2006/metadata/core-properties"/>
    <ds:schemaRef ds:uri="463df8c3-1c35-4f9a-934b-177c1f19fdfd"/>
    <ds:schemaRef ds:uri="2d758a7b-10cf-4456-8e74-56d51dda6b0f"/>
    <ds:schemaRef ds:uri="http://purl.org/dc/terms/"/>
  </ds:schemaRefs>
</ds:datastoreItem>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emplate>blank</Template>
  <TotalTime>1810</TotalTime>
  <Words>220</Words>
  <Application>Microsoft Office PowerPoint</Application>
  <PresentationFormat>A4 210 x 297 mm</PresentationFormat>
  <Paragraphs>14</Paragraphs>
  <Slides>1</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13</vt:i4>
      </vt:variant>
      <vt:variant>
        <vt:lpstr>スライド タイトル</vt:lpstr>
      </vt:variant>
      <vt:variant>
        <vt:i4>1</vt:i4>
      </vt:variant>
    </vt:vector>
  </HeadingPairs>
  <TitlesOfParts>
    <vt:vector size="25" baseType="lpstr">
      <vt:lpstr>Meiryo UI</vt:lpstr>
      <vt:lpstr>ＭＳ Ｐゴシック</vt:lpstr>
      <vt:lpstr>ＭＳ Ｐ明朝</vt:lpstr>
      <vt:lpstr>ＭＳ 明朝</vt:lpstr>
      <vt:lpstr>Noto Sans JP</vt:lpstr>
      <vt:lpstr>Meiryo</vt:lpstr>
      <vt:lpstr>游ゴシック</vt:lpstr>
      <vt:lpstr>Arial</vt:lpstr>
      <vt:lpstr>Calibri</vt:lpstr>
      <vt:lpstr>Segoe UI</vt:lpstr>
      <vt:lpstr>Times New Roman</vt:lpstr>
      <vt:lpstr>10_0</vt:lpstr>
      <vt:lpstr>19_0</vt:lpstr>
      <vt:lpstr>20_0</vt:lpstr>
      <vt:lpstr>表紙・目次</vt:lpstr>
      <vt:lpstr>0</vt:lpstr>
      <vt:lpstr>11_0</vt:lpstr>
      <vt:lpstr>2_0</vt:lpstr>
      <vt:lpstr>3_0</vt:lpstr>
      <vt:lpstr>4_0</vt:lpstr>
      <vt:lpstr>5_0</vt:lpstr>
      <vt:lpstr>12_0</vt:lpstr>
      <vt:lpstr>2_Office テーマ</vt:lpstr>
      <vt:lpstr>6_0</vt:lpstr>
      <vt:lpstr>PowerPoint プレゼンテーション</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西元 敦也(nishimoto-atsuya.sr8)</cp:lastModifiedBy>
  <cp:revision>92</cp:revision>
  <cp:lastPrinted>2024-02-14T00:58:43Z</cp:lastPrinted>
  <dcterms:created xsi:type="dcterms:W3CDTF">2020-09-03T05:25:42Z</dcterms:created>
  <dcterms:modified xsi:type="dcterms:W3CDTF">2024-02-29T08:55:42Z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0x0101003D4B19D256A3494191BF0208EE3DFFFA</vt:lpwstr>
  </property>
  <property fmtid="{D5CDD505-2E9C-101B-9397-08002B2CF9AE}" pid="3" name="MediaServiceImageTags">
    <vt:lpwstr/>
  </property>
  <property fmtid="{D5CDD505-2E9C-101B-9397-08002B2CF9AE}" pid="4" name="Order">
    <vt:r8>104200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