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Lst>
  <p:notesMasterIdLst>
    <p:notesMasterId r:id="rId25"/>
  </p:notesMasterIdLst>
  <p:handoutMasterIdLst>
    <p:handoutMasterId r:id="rId26"/>
  </p:handoutMasterIdLst>
  <p:sldIdLst>
    <p:sldId id="3506" r:id="rId5"/>
    <p:sldId id="3541" r:id="rId6"/>
    <p:sldId id="3540" r:id="rId7"/>
    <p:sldId id="3539" r:id="rId8"/>
    <p:sldId id="3514" r:id="rId9"/>
    <p:sldId id="3530" r:id="rId10"/>
    <p:sldId id="3516" r:id="rId11"/>
    <p:sldId id="3529" r:id="rId12"/>
    <p:sldId id="3527" r:id="rId13"/>
    <p:sldId id="373" r:id="rId14"/>
    <p:sldId id="385" r:id="rId15"/>
    <p:sldId id="335" r:id="rId16"/>
    <p:sldId id="3542" r:id="rId17"/>
    <p:sldId id="3525" r:id="rId18"/>
    <p:sldId id="3538" r:id="rId19"/>
    <p:sldId id="3517" r:id="rId20"/>
    <p:sldId id="383" r:id="rId21"/>
    <p:sldId id="370" r:id="rId22"/>
    <p:sldId id="371" r:id="rId23"/>
    <p:sldId id="376" r:id="rId24"/>
  </p:sldIdLst>
  <p:sldSz cx="9144000" cy="6858000" type="screen4x3"/>
  <p:notesSz cx="6807200" cy="99393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2E41D"/>
    <a:srgbClr val="FFF3B8"/>
    <a:srgbClr val="DFF5E8"/>
    <a:srgbClr val="F5DEEC"/>
    <a:srgbClr val="E282A8"/>
    <a:srgbClr val="EB5C30"/>
    <a:srgbClr val="E2A3C2"/>
    <a:srgbClr val="7894CF"/>
    <a:srgbClr val="C8C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D"/>
          </a:solidFill>
        </a:fill>
      </a:tcStyle>
    </a:wholeTbl>
    <a:band2H>
      <a:tcTxStyle/>
      <a:tcStyle>
        <a:tcBdr/>
        <a:fill>
          <a:solidFill>
            <a:srgbClr val="E6E7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4D4"/>
          </a:solidFill>
        </a:fill>
      </a:tcStyle>
    </a:wholeTbl>
    <a:band2H>
      <a:tcTxStyle/>
      <a:tcStyle>
        <a:tcBdr/>
        <a:fill>
          <a:solidFill>
            <a:srgbClr val="EBEB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chemeClr val="accent3">
              <a:lumOff val="50167"/>
            </a:schemeClr>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92" autoAdjust="0"/>
    <p:restoredTop sz="92619"/>
  </p:normalViewPr>
  <p:slideViewPr>
    <p:cSldViewPr snapToGrid="0" snapToObjects="1">
      <p:cViewPr>
        <p:scale>
          <a:sx n="33" d="100"/>
          <a:sy n="33" d="100"/>
        </p:scale>
        <p:origin x="2400" y="77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44" d="100"/>
          <a:sy n="44" d="100"/>
        </p:scale>
        <p:origin x="1988"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301F1B3-8E4D-40C8-A986-E91C188793F7}"/>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AB13A43-EA89-440C-8249-584897C4A934}"/>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A5FDFA0B-7AB7-4AF1-AB96-F0442548CBA0}" type="datetimeFigureOut">
              <a:rPr kumimoji="1" lang="ja-JP" altLang="en-US" smtClean="0"/>
              <a:t>2021/4/10</a:t>
            </a:fld>
            <a:endParaRPr kumimoji="1" lang="ja-JP" altLang="en-US"/>
          </a:p>
        </p:txBody>
      </p:sp>
      <p:sp>
        <p:nvSpPr>
          <p:cNvPr id="4" name="フッター プレースホルダー 3">
            <a:extLst>
              <a:ext uri="{FF2B5EF4-FFF2-40B4-BE49-F238E27FC236}">
                <a16:creationId xmlns:a16="http://schemas.microsoft.com/office/drawing/2014/main" id="{CFABEC64-09A1-4762-955B-F342C4FB2BF0}"/>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E2D438B-4168-454E-94DA-3EAC230AFBC3}"/>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2EDE4C0A-BBF9-43E9-ABB6-195B330A7063}" type="slidenum">
              <a:rPr kumimoji="1" lang="ja-JP" altLang="en-US" smtClean="0"/>
              <a:t>‹#›</a:t>
            </a:fld>
            <a:endParaRPr kumimoji="1" lang="ja-JP" altLang="en-US"/>
          </a:p>
        </p:txBody>
      </p:sp>
    </p:spTree>
    <p:extLst>
      <p:ext uri="{BB962C8B-B14F-4D97-AF65-F5344CB8AC3E}">
        <p14:creationId xmlns:p14="http://schemas.microsoft.com/office/powerpoint/2010/main" val="279780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9" name="Shape 569"/>
          <p:cNvSpPr>
            <a:spLocks noGrp="1" noRot="1" noChangeAspect="1"/>
          </p:cNvSpPr>
          <p:nvPr>
            <p:ph type="sldImg"/>
          </p:nvPr>
        </p:nvSpPr>
        <p:spPr>
          <a:xfrm>
            <a:off x="920750" y="746125"/>
            <a:ext cx="4965700" cy="3725863"/>
          </a:xfrm>
          <a:prstGeom prst="rect">
            <a:avLst/>
          </a:prstGeom>
        </p:spPr>
        <p:txBody>
          <a:bodyPr/>
          <a:lstStyle/>
          <a:p>
            <a:endParaRPr/>
          </a:p>
        </p:txBody>
      </p:sp>
      <p:sp>
        <p:nvSpPr>
          <p:cNvPr id="570" name="Shape 570"/>
          <p:cNvSpPr>
            <a:spLocks noGrp="1"/>
          </p:cNvSpPr>
          <p:nvPr>
            <p:ph type="body" sz="quarter" idx="1"/>
          </p:nvPr>
        </p:nvSpPr>
        <p:spPr>
          <a:xfrm>
            <a:off x="907627" y="4721186"/>
            <a:ext cx="4991947" cy="4472702"/>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29795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51854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47700" y="798513"/>
            <a:ext cx="5319713" cy="3990975"/>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0AE0BEF-C648-41DE-A308-C13EC8B947E5}" type="slidenum">
              <a:rPr kumimoji="1" lang="ja-JP" altLang="en-US" smtClean="0"/>
              <a:pPr/>
              <a:t>11</a:t>
            </a:fld>
            <a:endParaRPr kumimoji="1" lang="ja-JP" altLang="en-US" dirty="0"/>
          </a:p>
        </p:txBody>
      </p:sp>
    </p:spTree>
    <p:extLst>
      <p:ext uri="{BB962C8B-B14F-4D97-AF65-F5344CB8AC3E}">
        <p14:creationId xmlns:p14="http://schemas.microsoft.com/office/powerpoint/2010/main" val="1474570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75443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29709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48910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47700" y="798513"/>
            <a:ext cx="5319713" cy="3990975"/>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0AE0BEF-C648-41DE-A308-C13EC8B947E5}" type="slidenum">
              <a:rPr kumimoji="1" lang="ja-JP" altLang="en-US" smtClean="0"/>
              <a:pPr/>
              <a:t>15</a:t>
            </a:fld>
            <a:endParaRPr kumimoji="1" lang="ja-JP" altLang="en-US" dirty="0"/>
          </a:p>
        </p:txBody>
      </p:sp>
    </p:spTree>
    <p:extLst>
      <p:ext uri="{BB962C8B-B14F-4D97-AF65-F5344CB8AC3E}">
        <p14:creationId xmlns:p14="http://schemas.microsoft.com/office/powerpoint/2010/main" val="2734464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3761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6165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93106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8323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87807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31195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8805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8121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44518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3864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70427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94721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4554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image 2">
    <p:spTree>
      <p:nvGrpSpPr>
        <p:cNvPr id="1" name=""/>
        <p:cNvGrpSpPr/>
        <p:nvPr/>
      </p:nvGrpSpPr>
      <p:grpSpPr>
        <a:xfrm>
          <a:off x="0" y="0"/>
          <a:ext cx="0" cy="0"/>
          <a:chOff x="0" y="0"/>
          <a:chExt cx="0" cy="0"/>
        </a:xfrm>
      </p:grpSpPr>
      <p:sp>
        <p:nvSpPr>
          <p:cNvPr id="19" name="スライド番号"/>
          <p:cNvSpPr txBox="1">
            <a:spLocks noGrp="1"/>
          </p:cNvSpPr>
          <p:nvPr>
            <p:ph type="sldNum" sz="quarter" idx="2"/>
          </p:nvPr>
        </p:nvSpPr>
        <p:spPr>
          <a:xfrm>
            <a:off x="6463433" y="6356352"/>
            <a:ext cx="89768" cy="9233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3 elements">
    <p:spTree>
      <p:nvGrpSpPr>
        <p:cNvPr id="1" name=""/>
        <p:cNvGrpSpPr/>
        <p:nvPr/>
      </p:nvGrpSpPr>
      <p:grpSpPr>
        <a:xfrm>
          <a:off x="0" y="0"/>
          <a:ext cx="0" cy="0"/>
          <a:chOff x="0" y="0"/>
          <a:chExt cx="0" cy="0"/>
        </a:xfrm>
      </p:grpSpPr>
      <p:sp>
        <p:nvSpPr>
          <p:cNvPr id="112" name="Rechteck 2"/>
          <p:cNvSpPr/>
          <p:nvPr/>
        </p:nvSpPr>
        <p:spPr>
          <a:xfrm>
            <a:off x="323850" y="1484316"/>
            <a:ext cx="4167188" cy="4824413"/>
          </a:xfrm>
          <a:prstGeom prst="rect">
            <a:avLst/>
          </a:prstGeom>
          <a:solidFill>
            <a:srgbClr val="E6E6E6"/>
          </a:solidFill>
          <a:ln w="12700">
            <a:miter lim="400000"/>
          </a:ln>
        </p:spPr>
        <p:txBody>
          <a:bodyPr lIns="0" tIns="0" rIns="0" bIns="0" anchor="ctr"/>
          <a:lstStyle/>
          <a:p>
            <a:pPr algn="ctr">
              <a:defRPr>
                <a:solidFill>
                  <a:srgbClr val="FFFFFF"/>
                </a:solidFill>
                <a:latin typeface="BMWType V2 Regular"/>
                <a:ea typeface="BMWType V2 Regular"/>
                <a:cs typeface="BMWType V2 Regular"/>
                <a:sym typeface="BMWType V2 Regular"/>
              </a:defRPr>
            </a:pPr>
            <a:endParaRPr sz="1350"/>
          </a:p>
        </p:txBody>
      </p:sp>
      <p:sp>
        <p:nvSpPr>
          <p:cNvPr id="113" name="Rechteck 8"/>
          <p:cNvSpPr/>
          <p:nvPr/>
        </p:nvSpPr>
        <p:spPr>
          <a:xfrm>
            <a:off x="4652964" y="1484311"/>
            <a:ext cx="4165999" cy="2305052"/>
          </a:xfrm>
          <a:prstGeom prst="rect">
            <a:avLst/>
          </a:prstGeom>
          <a:solidFill>
            <a:srgbClr val="E6E6E6"/>
          </a:solidFill>
          <a:ln w="12700">
            <a:miter lim="400000"/>
          </a:ln>
        </p:spPr>
        <p:txBody>
          <a:bodyPr lIns="0" tIns="0" rIns="0" bIns="0" anchor="ctr"/>
          <a:lstStyle/>
          <a:p>
            <a:pPr algn="ctr">
              <a:defRPr>
                <a:solidFill>
                  <a:srgbClr val="FFFFFF"/>
                </a:solidFill>
                <a:latin typeface="BMWType V2 Regular"/>
                <a:ea typeface="BMWType V2 Regular"/>
                <a:cs typeface="BMWType V2 Regular"/>
                <a:sym typeface="BMWType V2 Regular"/>
              </a:defRPr>
            </a:pPr>
            <a:endParaRPr sz="1350"/>
          </a:p>
        </p:txBody>
      </p:sp>
      <p:sp>
        <p:nvSpPr>
          <p:cNvPr id="114" name="Rechteck 9"/>
          <p:cNvSpPr/>
          <p:nvPr/>
        </p:nvSpPr>
        <p:spPr>
          <a:xfrm>
            <a:off x="4652964" y="4005262"/>
            <a:ext cx="4165999" cy="2303464"/>
          </a:xfrm>
          <a:prstGeom prst="rect">
            <a:avLst/>
          </a:prstGeom>
          <a:solidFill>
            <a:srgbClr val="E6E6E6"/>
          </a:solidFill>
          <a:ln w="12700">
            <a:miter lim="400000"/>
          </a:ln>
        </p:spPr>
        <p:txBody>
          <a:bodyPr lIns="0" tIns="0" rIns="0" bIns="0" anchor="ctr"/>
          <a:lstStyle/>
          <a:p>
            <a:pPr algn="ctr">
              <a:defRPr>
                <a:solidFill>
                  <a:srgbClr val="FFFFFF"/>
                </a:solidFill>
                <a:latin typeface="BMWType V2 Regular"/>
                <a:ea typeface="BMWType V2 Regular"/>
                <a:cs typeface="BMWType V2 Regular"/>
                <a:sym typeface="BMWType V2 Regular"/>
              </a:defRPr>
            </a:pPr>
            <a:endParaRPr sz="1350"/>
          </a:p>
        </p:txBody>
      </p:sp>
      <p:sp>
        <p:nvSpPr>
          <p:cNvPr id="115" name="タイトルテキスト"/>
          <p:cNvSpPr txBox="1">
            <a:spLocks noGrp="1"/>
          </p:cNvSpPr>
          <p:nvPr>
            <p:ph type="title"/>
          </p:nvPr>
        </p:nvSpPr>
        <p:spPr>
          <a:prstGeom prst="rect">
            <a:avLst/>
          </a:prstGeom>
        </p:spPr>
        <p:txBody>
          <a:bodyPr/>
          <a:lstStyle/>
          <a:p>
            <a:r>
              <a:t>タイトルテキスト</a:t>
            </a:r>
          </a:p>
        </p:txBody>
      </p:sp>
      <p:sp>
        <p:nvSpPr>
          <p:cNvPr id="116" name="本文レベル1…"/>
          <p:cNvSpPr txBox="1">
            <a:spLocks noGrp="1"/>
          </p:cNvSpPr>
          <p:nvPr>
            <p:ph type="body" sz="quarter" idx="1"/>
          </p:nvPr>
        </p:nvSpPr>
        <p:spPr>
          <a:xfrm>
            <a:off x="4652963" y="1484315"/>
            <a:ext cx="4165998" cy="2305051"/>
          </a:xfrm>
          <a:prstGeom prst="rect">
            <a:avLst/>
          </a:prstGeom>
        </p:spPr>
        <p:txBody>
          <a:bodyPr/>
          <a:lstStyle>
            <a:lvl1pPr marL="134540" indent="-134540">
              <a:spcBef>
                <a:spcPts val="750"/>
              </a:spcBef>
              <a:buFont typeface="Symbol"/>
              <a:buChar char="-"/>
              <a:defRPr sz="1350" spc="0">
                <a:latin typeface="BMWType V2 Regular"/>
                <a:ea typeface="BMWType V2 Regular"/>
                <a:cs typeface="BMWType V2 Regular"/>
                <a:sym typeface="BMWType V2 Regular"/>
              </a:defRPr>
            </a:lvl1pPr>
            <a:lvl2pPr marL="269081" indent="-134540">
              <a:spcBef>
                <a:spcPts val="750"/>
              </a:spcBef>
              <a:buFont typeface="Symbol"/>
              <a:buChar char="-"/>
              <a:defRPr sz="1350" spc="0">
                <a:latin typeface="BMWType V2 Regular"/>
                <a:ea typeface="BMWType V2 Regular"/>
                <a:cs typeface="BMWType V2 Regular"/>
                <a:sym typeface="BMWType V2 Regular"/>
              </a:defRPr>
            </a:lvl2pPr>
            <a:lvl3pPr marL="403622" indent="-134540">
              <a:spcBef>
                <a:spcPts val="750"/>
              </a:spcBef>
              <a:buFont typeface="Symbol"/>
              <a:buChar char="-"/>
              <a:defRPr sz="1350" spc="0">
                <a:latin typeface="BMWType V2 Regular"/>
                <a:ea typeface="BMWType V2 Regular"/>
                <a:cs typeface="BMWType V2 Regular"/>
                <a:sym typeface="BMWType V2 Regular"/>
              </a:defRPr>
            </a:lvl3pPr>
            <a:lvl4pPr marL="538163" indent="-134540">
              <a:spcBef>
                <a:spcPts val="750"/>
              </a:spcBef>
              <a:buFont typeface="Symbol"/>
              <a:buChar char="-"/>
              <a:defRPr sz="1350" spc="0">
                <a:latin typeface="BMWType V2 Regular"/>
                <a:ea typeface="BMWType V2 Regular"/>
                <a:cs typeface="BMWType V2 Regular"/>
                <a:sym typeface="BMWType V2 Regular"/>
              </a:defRPr>
            </a:lvl4pPr>
            <a:lvl5pPr marL="672703" indent="-134540">
              <a:spcBef>
                <a:spcPts val="750"/>
              </a:spcBef>
              <a:buFont typeface="Symbol"/>
              <a:buChar char="-"/>
              <a:defRPr sz="1350" spc="0">
                <a:latin typeface="BMWType V2 Regular"/>
                <a:ea typeface="BMWType V2 Regular"/>
                <a:cs typeface="BMWType V2 Regular"/>
                <a:sym typeface="BMWType V2 Regular"/>
              </a:defRPr>
            </a:lvl5pPr>
          </a:lstStyle>
          <a:p>
            <a:r>
              <a:t>本文レベル1</a:t>
            </a:r>
          </a:p>
          <a:p>
            <a:pPr lvl="1"/>
            <a:r>
              <a:t>本文レベル2</a:t>
            </a:r>
          </a:p>
          <a:p>
            <a:pPr lvl="2"/>
            <a:r>
              <a:t>本文レベル3</a:t>
            </a:r>
          </a:p>
          <a:p>
            <a:pPr lvl="3"/>
            <a:r>
              <a:t>本文レベル4</a:t>
            </a:r>
          </a:p>
          <a:p>
            <a:pPr lvl="4"/>
            <a:r>
              <a:t>本文レベル5</a:t>
            </a:r>
          </a:p>
        </p:txBody>
      </p:sp>
      <p:sp>
        <p:nvSpPr>
          <p:cNvPr id="11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3 images + copies">
    <p:spTree>
      <p:nvGrpSpPr>
        <p:cNvPr id="1" name=""/>
        <p:cNvGrpSpPr/>
        <p:nvPr/>
      </p:nvGrpSpPr>
      <p:grpSpPr>
        <a:xfrm>
          <a:off x="0" y="0"/>
          <a:ext cx="0" cy="0"/>
          <a:chOff x="0" y="0"/>
          <a:chExt cx="0" cy="0"/>
        </a:xfrm>
      </p:grpSpPr>
      <p:sp>
        <p:nvSpPr>
          <p:cNvPr id="124" name="Rechteck 14"/>
          <p:cNvSpPr/>
          <p:nvPr/>
        </p:nvSpPr>
        <p:spPr>
          <a:xfrm>
            <a:off x="3207545" y="3357562"/>
            <a:ext cx="2725341" cy="2951164"/>
          </a:xfrm>
          <a:prstGeom prst="rect">
            <a:avLst/>
          </a:prstGeom>
          <a:solidFill>
            <a:srgbClr val="E6E6E6"/>
          </a:solidFill>
          <a:ln w="12700">
            <a:miter lim="400000"/>
          </a:ln>
        </p:spPr>
        <p:txBody>
          <a:bodyPr lIns="0" tIns="0" rIns="0" bIns="0" anchor="ctr"/>
          <a:lstStyle/>
          <a:p>
            <a:pPr algn="ctr">
              <a:defRPr>
                <a:solidFill>
                  <a:srgbClr val="FFFFFF"/>
                </a:solidFill>
                <a:latin typeface="BMWType V2 Regular"/>
                <a:ea typeface="BMWType V2 Regular"/>
                <a:cs typeface="BMWType V2 Regular"/>
                <a:sym typeface="BMWType V2 Regular"/>
              </a:defRPr>
            </a:pPr>
            <a:endParaRPr sz="1350"/>
          </a:p>
        </p:txBody>
      </p:sp>
      <p:sp>
        <p:nvSpPr>
          <p:cNvPr id="125" name="Rechteck 15"/>
          <p:cNvSpPr/>
          <p:nvPr/>
        </p:nvSpPr>
        <p:spPr>
          <a:xfrm>
            <a:off x="323851" y="3357562"/>
            <a:ext cx="2725341" cy="2951164"/>
          </a:xfrm>
          <a:prstGeom prst="rect">
            <a:avLst/>
          </a:prstGeom>
          <a:solidFill>
            <a:srgbClr val="E6E6E6"/>
          </a:solidFill>
          <a:ln w="12700">
            <a:miter lim="400000"/>
          </a:ln>
        </p:spPr>
        <p:txBody>
          <a:bodyPr lIns="0" tIns="0" rIns="0" bIns="0" anchor="ctr"/>
          <a:lstStyle/>
          <a:p>
            <a:pPr algn="ctr">
              <a:defRPr>
                <a:solidFill>
                  <a:srgbClr val="FFFFFF"/>
                </a:solidFill>
                <a:latin typeface="BMWType V2 Regular"/>
                <a:ea typeface="BMWType V2 Regular"/>
                <a:cs typeface="BMWType V2 Regular"/>
                <a:sym typeface="BMWType V2 Regular"/>
              </a:defRPr>
            </a:pPr>
            <a:endParaRPr sz="1350"/>
          </a:p>
        </p:txBody>
      </p:sp>
      <p:sp>
        <p:nvSpPr>
          <p:cNvPr id="126" name="Rechteck 16"/>
          <p:cNvSpPr/>
          <p:nvPr/>
        </p:nvSpPr>
        <p:spPr>
          <a:xfrm>
            <a:off x="6092430" y="3357562"/>
            <a:ext cx="2726533" cy="2951164"/>
          </a:xfrm>
          <a:prstGeom prst="rect">
            <a:avLst/>
          </a:prstGeom>
          <a:solidFill>
            <a:srgbClr val="E6E6E6"/>
          </a:solidFill>
          <a:ln w="12700">
            <a:miter lim="400000"/>
          </a:ln>
        </p:spPr>
        <p:txBody>
          <a:bodyPr lIns="0" tIns="0" rIns="0" bIns="0" anchor="ctr"/>
          <a:lstStyle/>
          <a:p>
            <a:pPr algn="ctr">
              <a:defRPr>
                <a:solidFill>
                  <a:srgbClr val="FFFFFF"/>
                </a:solidFill>
                <a:latin typeface="BMWType V2 Regular"/>
                <a:ea typeface="BMWType V2 Regular"/>
                <a:cs typeface="BMWType V2 Regular"/>
                <a:sym typeface="BMWType V2 Regular"/>
              </a:defRPr>
            </a:pPr>
            <a:endParaRPr sz="1350"/>
          </a:p>
        </p:txBody>
      </p:sp>
      <p:sp>
        <p:nvSpPr>
          <p:cNvPr id="127" name="タイトルテキスト"/>
          <p:cNvSpPr txBox="1">
            <a:spLocks noGrp="1"/>
          </p:cNvSpPr>
          <p:nvPr>
            <p:ph type="title"/>
          </p:nvPr>
        </p:nvSpPr>
        <p:spPr>
          <a:prstGeom prst="rect">
            <a:avLst/>
          </a:prstGeom>
        </p:spPr>
        <p:txBody>
          <a:bodyPr/>
          <a:lstStyle/>
          <a:p>
            <a:r>
              <a:t>タイトルテキスト</a:t>
            </a:r>
          </a:p>
        </p:txBody>
      </p:sp>
      <p:sp>
        <p:nvSpPr>
          <p:cNvPr id="128" name="本文レベル1…"/>
          <p:cNvSpPr txBox="1">
            <a:spLocks noGrp="1"/>
          </p:cNvSpPr>
          <p:nvPr>
            <p:ph type="body" sz="quarter" idx="1"/>
          </p:nvPr>
        </p:nvSpPr>
        <p:spPr>
          <a:xfrm>
            <a:off x="323850" y="3357562"/>
            <a:ext cx="2725150" cy="2951164"/>
          </a:xfrm>
          <a:prstGeom prst="rect">
            <a:avLst/>
          </a:prstGeom>
        </p:spPr>
        <p:txBody>
          <a:bodyPr/>
          <a:lstStyle>
            <a:lvl1pPr marL="134540" indent="-134540">
              <a:spcBef>
                <a:spcPts val="750"/>
              </a:spcBef>
              <a:buFont typeface="Symbol"/>
              <a:buChar char="-"/>
              <a:defRPr sz="1350" spc="0">
                <a:latin typeface="BMWType V2 Regular"/>
                <a:ea typeface="BMWType V2 Regular"/>
                <a:cs typeface="BMWType V2 Regular"/>
                <a:sym typeface="BMWType V2 Regular"/>
              </a:defRPr>
            </a:lvl1pPr>
            <a:lvl2pPr marL="269081" indent="-134540">
              <a:spcBef>
                <a:spcPts val="750"/>
              </a:spcBef>
              <a:buFont typeface="Symbol"/>
              <a:buChar char="-"/>
              <a:defRPr sz="1350" spc="0">
                <a:latin typeface="BMWType V2 Regular"/>
                <a:ea typeface="BMWType V2 Regular"/>
                <a:cs typeface="BMWType V2 Regular"/>
                <a:sym typeface="BMWType V2 Regular"/>
              </a:defRPr>
            </a:lvl2pPr>
            <a:lvl3pPr marL="403622" indent="-134540">
              <a:spcBef>
                <a:spcPts val="750"/>
              </a:spcBef>
              <a:buFont typeface="Symbol"/>
              <a:buChar char="-"/>
              <a:defRPr sz="1350" spc="0">
                <a:latin typeface="BMWType V2 Regular"/>
                <a:ea typeface="BMWType V2 Regular"/>
                <a:cs typeface="BMWType V2 Regular"/>
                <a:sym typeface="BMWType V2 Regular"/>
              </a:defRPr>
            </a:lvl3pPr>
            <a:lvl4pPr marL="538163" indent="-134540">
              <a:spcBef>
                <a:spcPts val="750"/>
              </a:spcBef>
              <a:buFont typeface="Symbol"/>
              <a:buChar char="-"/>
              <a:defRPr sz="1350" spc="0">
                <a:latin typeface="BMWType V2 Regular"/>
                <a:ea typeface="BMWType V2 Regular"/>
                <a:cs typeface="BMWType V2 Regular"/>
                <a:sym typeface="BMWType V2 Regular"/>
              </a:defRPr>
            </a:lvl4pPr>
            <a:lvl5pPr marL="672703" indent="-134540">
              <a:spcBef>
                <a:spcPts val="750"/>
              </a:spcBef>
              <a:buFont typeface="Symbol"/>
              <a:buChar char="-"/>
              <a:defRPr sz="1350" spc="0">
                <a:latin typeface="BMWType V2 Regular"/>
                <a:ea typeface="BMWType V2 Regular"/>
                <a:cs typeface="BMWType V2 Regular"/>
                <a:sym typeface="BMWType V2 Regular"/>
              </a:defRPr>
            </a:lvl5pPr>
          </a:lstStyle>
          <a:p>
            <a:r>
              <a:t>本文レベル1</a:t>
            </a:r>
          </a:p>
          <a:p>
            <a:pPr lvl="1"/>
            <a:r>
              <a:t>本文レベル2</a:t>
            </a:r>
          </a:p>
          <a:p>
            <a:pPr lvl="2"/>
            <a:r>
              <a:t>本文レベル3</a:t>
            </a:r>
          </a:p>
          <a:p>
            <a:pPr lvl="3"/>
            <a:r>
              <a:t>本文レベル4</a:t>
            </a:r>
          </a:p>
          <a:p>
            <a:pPr lvl="4"/>
            <a:r>
              <a:t>本文レベル5</a:t>
            </a:r>
          </a:p>
        </p:txBody>
      </p:sp>
      <p:sp>
        <p:nvSpPr>
          <p:cNvPr id="129" name="Bildplatzhalter 8"/>
          <p:cNvSpPr>
            <a:spLocks noGrp="1"/>
          </p:cNvSpPr>
          <p:nvPr>
            <p:ph type="pic" sz="quarter" idx="13"/>
          </p:nvPr>
        </p:nvSpPr>
        <p:spPr>
          <a:xfrm>
            <a:off x="323851" y="1484315"/>
            <a:ext cx="2725341" cy="1656003"/>
          </a:xfrm>
          <a:prstGeom prst="rect">
            <a:avLst/>
          </a:prstGeom>
        </p:spPr>
        <p:txBody>
          <a:bodyPr lIns="91439" tIns="45719" rIns="91439" bIns="45719">
            <a:noAutofit/>
          </a:bodyPr>
          <a:lstStyle/>
          <a:p>
            <a:endParaRPr/>
          </a:p>
        </p:txBody>
      </p:sp>
      <p:sp>
        <p:nvSpPr>
          <p:cNvPr id="130" name="Bildplatzhalter 8"/>
          <p:cNvSpPr>
            <a:spLocks noGrp="1"/>
          </p:cNvSpPr>
          <p:nvPr>
            <p:ph type="pic" sz="quarter" idx="14"/>
          </p:nvPr>
        </p:nvSpPr>
        <p:spPr>
          <a:xfrm>
            <a:off x="6092430" y="1485665"/>
            <a:ext cx="2726533" cy="1656003"/>
          </a:xfrm>
          <a:prstGeom prst="rect">
            <a:avLst/>
          </a:prstGeom>
        </p:spPr>
        <p:txBody>
          <a:bodyPr lIns="91439" tIns="45719" rIns="91439" bIns="45719">
            <a:noAutofit/>
          </a:bodyPr>
          <a:lstStyle/>
          <a:p>
            <a:endParaRPr/>
          </a:p>
        </p:txBody>
      </p:sp>
      <p:sp>
        <p:nvSpPr>
          <p:cNvPr id="131" name="Bildplatzhalter 8"/>
          <p:cNvSpPr>
            <a:spLocks noGrp="1"/>
          </p:cNvSpPr>
          <p:nvPr>
            <p:ph type="pic" sz="quarter" idx="15"/>
          </p:nvPr>
        </p:nvSpPr>
        <p:spPr>
          <a:xfrm>
            <a:off x="3207545" y="1484315"/>
            <a:ext cx="2725341" cy="1656003"/>
          </a:xfrm>
          <a:prstGeom prst="rect">
            <a:avLst/>
          </a:prstGeom>
        </p:spPr>
        <p:txBody>
          <a:bodyPr lIns="91439" tIns="45719" rIns="91439" bIns="45719">
            <a:noAutofit/>
          </a:bodyPr>
          <a:lstStyle/>
          <a:p>
            <a:endParaRPr/>
          </a:p>
        </p:txBody>
      </p:sp>
      <p:sp>
        <p:nvSpPr>
          <p:cNvPr id="13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4 images">
    <p:spTree>
      <p:nvGrpSpPr>
        <p:cNvPr id="1" name=""/>
        <p:cNvGrpSpPr/>
        <p:nvPr/>
      </p:nvGrpSpPr>
      <p:grpSpPr>
        <a:xfrm>
          <a:off x="0" y="0"/>
          <a:ext cx="0" cy="0"/>
          <a:chOff x="0" y="0"/>
          <a:chExt cx="0" cy="0"/>
        </a:xfrm>
      </p:grpSpPr>
      <p:sp>
        <p:nvSpPr>
          <p:cNvPr id="139" name="タイトルテキスト"/>
          <p:cNvSpPr txBox="1">
            <a:spLocks noGrp="1"/>
          </p:cNvSpPr>
          <p:nvPr>
            <p:ph type="title"/>
          </p:nvPr>
        </p:nvSpPr>
        <p:spPr>
          <a:prstGeom prst="rect">
            <a:avLst/>
          </a:prstGeom>
        </p:spPr>
        <p:txBody>
          <a:bodyPr/>
          <a:lstStyle/>
          <a:p>
            <a:r>
              <a:t>タイトルテキスト</a:t>
            </a:r>
          </a:p>
        </p:txBody>
      </p:sp>
      <p:sp>
        <p:nvSpPr>
          <p:cNvPr id="140" name="本文レベル1…"/>
          <p:cNvSpPr txBox="1">
            <a:spLocks noGrp="1"/>
          </p:cNvSpPr>
          <p:nvPr>
            <p:ph type="body" sz="quarter" idx="1"/>
          </p:nvPr>
        </p:nvSpPr>
        <p:spPr>
          <a:xfrm>
            <a:off x="323850" y="3638929"/>
            <a:ext cx="4167188" cy="288002"/>
          </a:xfrm>
          <a:prstGeom prst="rect">
            <a:avLst/>
          </a:prstGeom>
        </p:spPr>
        <p:txBody>
          <a:bodyPr lIns="0" tIns="0" rIns="0" bIns="0"/>
          <a:lstStyle>
            <a:lvl1pPr marL="0" indent="0">
              <a:spcBef>
                <a:spcPts val="750"/>
              </a:spcBef>
              <a:buSzTx/>
              <a:buNone/>
              <a:defRPr sz="900" spc="0">
                <a:latin typeface="BMWType V2 Regular"/>
                <a:ea typeface="BMWType V2 Regular"/>
                <a:cs typeface="BMWType V2 Regular"/>
                <a:sym typeface="BMWType V2 Regular"/>
              </a:defRPr>
            </a:lvl1pPr>
            <a:lvl2pPr marL="0" indent="0">
              <a:spcBef>
                <a:spcPts val="750"/>
              </a:spcBef>
              <a:buSzTx/>
              <a:buNone/>
              <a:defRPr sz="900" spc="0">
                <a:latin typeface="BMWType V2 Regular"/>
                <a:ea typeface="BMWType V2 Regular"/>
                <a:cs typeface="BMWType V2 Regular"/>
                <a:sym typeface="BMWType V2 Regular"/>
              </a:defRPr>
            </a:lvl2pPr>
            <a:lvl3pPr marL="0" indent="0">
              <a:spcBef>
                <a:spcPts val="750"/>
              </a:spcBef>
              <a:buSzTx/>
              <a:buNone/>
              <a:defRPr sz="900" spc="0">
                <a:latin typeface="BMWType V2 Regular"/>
                <a:ea typeface="BMWType V2 Regular"/>
                <a:cs typeface="BMWType V2 Regular"/>
                <a:sym typeface="BMWType V2 Regular"/>
              </a:defRPr>
            </a:lvl3pPr>
            <a:lvl4pPr marL="0" indent="0">
              <a:spcBef>
                <a:spcPts val="750"/>
              </a:spcBef>
              <a:buSzTx/>
              <a:buNone/>
              <a:defRPr sz="900" spc="0">
                <a:latin typeface="BMWType V2 Regular"/>
                <a:ea typeface="BMWType V2 Regular"/>
                <a:cs typeface="BMWType V2 Regular"/>
                <a:sym typeface="BMWType V2 Regular"/>
              </a:defRPr>
            </a:lvl4pPr>
            <a:lvl5pPr marL="0" indent="0">
              <a:spcBef>
                <a:spcPts val="750"/>
              </a:spcBef>
              <a:buSzTx/>
              <a:buNone/>
              <a:defRPr sz="900" spc="0">
                <a:latin typeface="BMWType V2 Regular"/>
                <a:ea typeface="BMWType V2 Regular"/>
                <a:cs typeface="BMWType V2 Regular"/>
                <a:sym typeface="BMWType V2 Regular"/>
              </a:defRPr>
            </a:lvl5pPr>
          </a:lstStyle>
          <a:p>
            <a:r>
              <a:t>本文レベル1</a:t>
            </a:r>
          </a:p>
          <a:p>
            <a:pPr lvl="1"/>
            <a:r>
              <a:t>本文レベル2</a:t>
            </a:r>
          </a:p>
          <a:p>
            <a:pPr lvl="2"/>
            <a:r>
              <a:t>本文レベル3</a:t>
            </a:r>
          </a:p>
          <a:p>
            <a:pPr lvl="3"/>
            <a:r>
              <a:t>本文レベル4</a:t>
            </a:r>
          </a:p>
          <a:p>
            <a:pPr lvl="4"/>
            <a:r>
              <a:t>本文レベル5</a:t>
            </a:r>
          </a:p>
        </p:txBody>
      </p:sp>
      <p:sp>
        <p:nvSpPr>
          <p:cNvPr id="141" name="Bildplatzhalter 8"/>
          <p:cNvSpPr>
            <a:spLocks noGrp="1"/>
          </p:cNvSpPr>
          <p:nvPr>
            <p:ph type="pic" sz="quarter" idx="13"/>
          </p:nvPr>
        </p:nvSpPr>
        <p:spPr>
          <a:xfrm>
            <a:off x="323850" y="1484315"/>
            <a:ext cx="4167188" cy="2086875"/>
          </a:xfrm>
          <a:prstGeom prst="rect">
            <a:avLst/>
          </a:prstGeom>
        </p:spPr>
        <p:txBody>
          <a:bodyPr lIns="91439" tIns="45719" rIns="91439" bIns="45719">
            <a:noAutofit/>
          </a:bodyPr>
          <a:lstStyle/>
          <a:p>
            <a:endParaRPr/>
          </a:p>
        </p:txBody>
      </p:sp>
      <p:sp>
        <p:nvSpPr>
          <p:cNvPr id="142" name="Bildplatzhalter 8"/>
          <p:cNvSpPr>
            <a:spLocks noGrp="1"/>
          </p:cNvSpPr>
          <p:nvPr>
            <p:ph type="pic" sz="quarter" idx="14"/>
          </p:nvPr>
        </p:nvSpPr>
        <p:spPr>
          <a:xfrm>
            <a:off x="4652964" y="1484312"/>
            <a:ext cx="4165997" cy="2086874"/>
          </a:xfrm>
          <a:prstGeom prst="rect">
            <a:avLst/>
          </a:prstGeom>
        </p:spPr>
        <p:txBody>
          <a:bodyPr lIns="91439" tIns="45719" rIns="91439" bIns="45719">
            <a:noAutofit/>
          </a:bodyPr>
          <a:lstStyle/>
          <a:p>
            <a:endParaRPr/>
          </a:p>
        </p:txBody>
      </p:sp>
      <p:sp>
        <p:nvSpPr>
          <p:cNvPr id="143" name="Bildplatzhalter 8"/>
          <p:cNvSpPr>
            <a:spLocks noGrp="1"/>
          </p:cNvSpPr>
          <p:nvPr>
            <p:ph type="pic" sz="quarter" idx="15"/>
          </p:nvPr>
        </p:nvSpPr>
        <p:spPr>
          <a:xfrm>
            <a:off x="323850" y="4005262"/>
            <a:ext cx="4167188" cy="2086410"/>
          </a:xfrm>
          <a:prstGeom prst="rect">
            <a:avLst/>
          </a:prstGeom>
        </p:spPr>
        <p:txBody>
          <a:bodyPr lIns="91439" tIns="45719" rIns="91439" bIns="45719">
            <a:noAutofit/>
          </a:bodyPr>
          <a:lstStyle/>
          <a:p>
            <a:endParaRPr/>
          </a:p>
        </p:txBody>
      </p:sp>
      <p:sp>
        <p:nvSpPr>
          <p:cNvPr id="144" name="Bildplatzhalter 8"/>
          <p:cNvSpPr>
            <a:spLocks noGrp="1"/>
          </p:cNvSpPr>
          <p:nvPr>
            <p:ph type="pic" sz="quarter" idx="16"/>
          </p:nvPr>
        </p:nvSpPr>
        <p:spPr>
          <a:xfrm>
            <a:off x="4652964" y="4005264"/>
            <a:ext cx="4165997" cy="2086408"/>
          </a:xfrm>
          <a:prstGeom prst="rect">
            <a:avLst/>
          </a:prstGeom>
        </p:spPr>
        <p:txBody>
          <a:bodyPr lIns="91439" tIns="45719" rIns="91439" bIns="45719">
            <a:noAutofit/>
          </a:bodyPr>
          <a:lstStyle/>
          <a:p>
            <a:endParaRPr/>
          </a:p>
        </p:txBody>
      </p:sp>
      <p:sp>
        <p:nvSpPr>
          <p:cNvPr id="14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6 images">
    <p:spTree>
      <p:nvGrpSpPr>
        <p:cNvPr id="1" name=""/>
        <p:cNvGrpSpPr/>
        <p:nvPr/>
      </p:nvGrpSpPr>
      <p:grpSpPr>
        <a:xfrm>
          <a:off x="0" y="0"/>
          <a:ext cx="0" cy="0"/>
          <a:chOff x="0" y="0"/>
          <a:chExt cx="0" cy="0"/>
        </a:xfrm>
      </p:grpSpPr>
      <p:sp>
        <p:nvSpPr>
          <p:cNvPr id="152" name="タイトルテキスト"/>
          <p:cNvSpPr txBox="1">
            <a:spLocks noGrp="1"/>
          </p:cNvSpPr>
          <p:nvPr>
            <p:ph type="title"/>
          </p:nvPr>
        </p:nvSpPr>
        <p:spPr>
          <a:xfrm>
            <a:off x="323851" y="269969"/>
            <a:ext cx="8495109" cy="796832"/>
          </a:xfrm>
          <a:prstGeom prst="rect">
            <a:avLst/>
          </a:prstGeom>
        </p:spPr>
        <p:txBody>
          <a:bodyPr/>
          <a:lstStyle/>
          <a:p>
            <a:r>
              <a:t>タイトルテキスト</a:t>
            </a:r>
          </a:p>
        </p:txBody>
      </p:sp>
      <p:sp>
        <p:nvSpPr>
          <p:cNvPr id="153" name="Bildplatzhalter 8"/>
          <p:cNvSpPr>
            <a:spLocks noGrp="1"/>
          </p:cNvSpPr>
          <p:nvPr>
            <p:ph type="pic" sz="quarter" idx="13"/>
          </p:nvPr>
        </p:nvSpPr>
        <p:spPr>
          <a:xfrm>
            <a:off x="323852" y="1484312"/>
            <a:ext cx="2724652" cy="2086866"/>
          </a:xfrm>
          <a:prstGeom prst="rect">
            <a:avLst/>
          </a:prstGeom>
        </p:spPr>
        <p:txBody>
          <a:bodyPr lIns="91439" tIns="45719" rIns="91439" bIns="45719">
            <a:noAutofit/>
          </a:bodyPr>
          <a:lstStyle/>
          <a:p>
            <a:endParaRPr/>
          </a:p>
        </p:txBody>
      </p:sp>
      <p:sp>
        <p:nvSpPr>
          <p:cNvPr id="154" name="Bildplatzhalter 8"/>
          <p:cNvSpPr>
            <a:spLocks noGrp="1"/>
          </p:cNvSpPr>
          <p:nvPr>
            <p:ph type="pic" sz="quarter" idx="14"/>
          </p:nvPr>
        </p:nvSpPr>
        <p:spPr>
          <a:xfrm>
            <a:off x="6095000" y="1484315"/>
            <a:ext cx="2723961" cy="2088215"/>
          </a:xfrm>
          <a:prstGeom prst="rect">
            <a:avLst/>
          </a:prstGeom>
        </p:spPr>
        <p:txBody>
          <a:bodyPr lIns="91439" tIns="45719" rIns="91439" bIns="45719">
            <a:noAutofit/>
          </a:bodyPr>
          <a:lstStyle/>
          <a:p>
            <a:endParaRPr/>
          </a:p>
        </p:txBody>
      </p:sp>
      <p:sp>
        <p:nvSpPr>
          <p:cNvPr id="155" name="Bildplatzhalter 8"/>
          <p:cNvSpPr>
            <a:spLocks noGrp="1"/>
          </p:cNvSpPr>
          <p:nvPr>
            <p:ph type="pic" sz="quarter" idx="15"/>
          </p:nvPr>
        </p:nvSpPr>
        <p:spPr>
          <a:xfrm>
            <a:off x="3212307" y="1484312"/>
            <a:ext cx="2719388" cy="2086866"/>
          </a:xfrm>
          <a:prstGeom prst="rect">
            <a:avLst/>
          </a:prstGeom>
        </p:spPr>
        <p:txBody>
          <a:bodyPr lIns="91439" tIns="45719" rIns="91439" bIns="45719">
            <a:noAutofit/>
          </a:bodyPr>
          <a:lstStyle/>
          <a:p>
            <a:endParaRPr/>
          </a:p>
        </p:txBody>
      </p:sp>
      <p:sp>
        <p:nvSpPr>
          <p:cNvPr id="156" name="本文レベル1…"/>
          <p:cNvSpPr txBox="1">
            <a:spLocks noGrp="1"/>
          </p:cNvSpPr>
          <p:nvPr>
            <p:ph type="body" sz="quarter" idx="1"/>
          </p:nvPr>
        </p:nvSpPr>
        <p:spPr>
          <a:xfrm>
            <a:off x="323852" y="3638920"/>
            <a:ext cx="2725341" cy="288002"/>
          </a:xfrm>
          <a:prstGeom prst="rect">
            <a:avLst/>
          </a:prstGeom>
        </p:spPr>
        <p:txBody>
          <a:bodyPr lIns="0" tIns="0" rIns="0" bIns="0"/>
          <a:lstStyle>
            <a:lvl1pPr marL="0" indent="0">
              <a:spcBef>
                <a:spcPts val="750"/>
              </a:spcBef>
              <a:buSzTx/>
              <a:buNone/>
              <a:defRPr sz="900" spc="0">
                <a:latin typeface="BMWType V2 Regular"/>
                <a:ea typeface="BMWType V2 Regular"/>
                <a:cs typeface="BMWType V2 Regular"/>
                <a:sym typeface="BMWType V2 Regular"/>
              </a:defRPr>
            </a:lvl1pPr>
            <a:lvl2pPr marL="0" indent="0">
              <a:spcBef>
                <a:spcPts val="750"/>
              </a:spcBef>
              <a:buSzTx/>
              <a:buNone/>
              <a:defRPr sz="900" spc="0">
                <a:latin typeface="BMWType V2 Regular"/>
                <a:ea typeface="BMWType V2 Regular"/>
                <a:cs typeface="BMWType V2 Regular"/>
                <a:sym typeface="BMWType V2 Regular"/>
              </a:defRPr>
            </a:lvl2pPr>
            <a:lvl3pPr marL="0" indent="0">
              <a:spcBef>
                <a:spcPts val="750"/>
              </a:spcBef>
              <a:buSzTx/>
              <a:buNone/>
              <a:defRPr sz="900" spc="0">
                <a:latin typeface="BMWType V2 Regular"/>
                <a:ea typeface="BMWType V2 Regular"/>
                <a:cs typeface="BMWType V2 Regular"/>
                <a:sym typeface="BMWType V2 Regular"/>
              </a:defRPr>
            </a:lvl3pPr>
            <a:lvl4pPr marL="0" indent="0">
              <a:spcBef>
                <a:spcPts val="750"/>
              </a:spcBef>
              <a:buSzTx/>
              <a:buNone/>
              <a:defRPr sz="900" spc="0">
                <a:latin typeface="BMWType V2 Regular"/>
                <a:ea typeface="BMWType V2 Regular"/>
                <a:cs typeface="BMWType V2 Regular"/>
                <a:sym typeface="BMWType V2 Regular"/>
              </a:defRPr>
            </a:lvl4pPr>
            <a:lvl5pPr marL="0" indent="0">
              <a:spcBef>
                <a:spcPts val="750"/>
              </a:spcBef>
              <a:buSzTx/>
              <a:buNone/>
              <a:defRPr sz="900" spc="0">
                <a:latin typeface="BMWType V2 Regular"/>
                <a:ea typeface="BMWType V2 Regular"/>
                <a:cs typeface="BMWType V2 Regular"/>
                <a:sym typeface="BMWType V2 Regular"/>
              </a:defRPr>
            </a:lvl5pPr>
          </a:lstStyle>
          <a:p>
            <a:r>
              <a:t>本文レベル1</a:t>
            </a:r>
          </a:p>
          <a:p>
            <a:pPr lvl="1"/>
            <a:r>
              <a:t>本文レベル2</a:t>
            </a:r>
          </a:p>
          <a:p>
            <a:pPr lvl="2"/>
            <a:r>
              <a:t>本文レベル3</a:t>
            </a:r>
          </a:p>
          <a:p>
            <a:pPr lvl="3"/>
            <a:r>
              <a:t>本文レベル4</a:t>
            </a:r>
          </a:p>
          <a:p>
            <a:pPr lvl="4"/>
            <a:r>
              <a:t>本文レベル5</a:t>
            </a:r>
          </a:p>
        </p:txBody>
      </p:sp>
      <p:sp>
        <p:nvSpPr>
          <p:cNvPr id="157" name="Bildplatzhalter 8"/>
          <p:cNvSpPr>
            <a:spLocks noGrp="1"/>
          </p:cNvSpPr>
          <p:nvPr>
            <p:ph type="pic" sz="quarter" idx="16"/>
          </p:nvPr>
        </p:nvSpPr>
        <p:spPr>
          <a:xfrm>
            <a:off x="323852" y="4005262"/>
            <a:ext cx="2724652" cy="2087810"/>
          </a:xfrm>
          <a:prstGeom prst="rect">
            <a:avLst/>
          </a:prstGeom>
        </p:spPr>
        <p:txBody>
          <a:bodyPr lIns="91439" tIns="45719" rIns="91439" bIns="45719">
            <a:noAutofit/>
          </a:bodyPr>
          <a:lstStyle/>
          <a:p>
            <a:endParaRPr/>
          </a:p>
        </p:txBody>
      </p:sp>
      <p:sp>
        <p:nvSpPr>
          <p:cNvPr id="158" name="Bildplatzhalter 8"/>
          <p:cNvSpPr>
            <a:spLocks noGrp="1"/>
          </p:cNvSpPr>
          <p:nvPr>
            <p:ph type="pic" sz="quarter" idx="17"/>
          </p:nvPr>
        </p:nvSpPr>
        <p:spPr>
          <a:xfrm>
            <a:off x="6095000" y="4005262"/>
            <a:ext cx="2723961" cy="2089160"/>
          </a:xfrm>
          <a:prstGeom prst="rect">
            <a:avLst/>
          </a:prstGeom>
        </p:spPr>
        <p:txBody>
          <a:bodyPr lIns="91439" tIns="45719" rIns="91439" bIns="45719">
            <a:noAutofit/>
          </a:bodyPr>
          <a:lstStyle/>
          <a:p>
            <a:endParaRPr/>
          </a:p>
        </p:txBody>
      </p:sp>
      <p:sp>
        <p:nvSpPr>
          <p:cNvPr id="159" name="Bildplatzhalter 8"/>
          <p:cNvSpPr>
            <a:spLocks noGrp="1"/>
          </p:cNvSpPr>
          <p:nvPr>
            <p:ph type="pic" sz="quarter" idx="18"/>
          </p:nvPr>
        </p:nvSpPr>
        <p:spPr>
          <a:xfrm>
            <a:off x="3212307" y="4005262"/>
            <a:ext cx="2719388" cy="2087810"/>
          </a:xfrm>
          <a:prstGeom prst="rect">
            <a:avLst/>
          </a:prstGeom>
        </p:spPr>
        <p:txBody>
          <a:bodyPr lIns="91439" tIns="45719" rIns="91439" bIns="45719">
            <a:noAutofit/>
          </a:bodyPr>
          <a:lstStyle/>
          <a:p>
            <a:endParaRPr/>
          </a:p>
        </p:txBody>
      </p:sp>
      <p:sp>
        <p:nvSpPr>
          <p:cNvPr id="16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8 images">
    <p:spTree>
      <p:nvGrpSpPr>
        <p:cNvPr id="1" name=""/>
        <p:cNvGrpSpPr/>
        <p:nvPr/>
      </p:nvGrpSpPr>
      <p:grpSpPr>
        <a:xfrm>
          <a:off x="0" y="0"/>
          <a:ext cx="0" cy="0"/>
          <a:chOff x="0" y="0"/>
          <a:chExt cx="0" cy="0"/>
        </a:xfrm>
      </p:grpSpPr>
      <p:sp>
        <p:nvSpPr>
          <p:cNvPr id="167" name="タイトルテキスト"/>
          <p:cNvSpPr txBox="1">
            <a:spLocks noGrp="1"/>
          </p:cNvSpPr>
          <p:nvPr>
            <p:ph type="title"/>
          </p:nvPr>
        </p:nvSpPr>
        <p:spPr>
          <a:prstGeom prst="rect">
            <a:avLst/>
          </a:prstGeom>
        </p:spPr>
        <p:txBody>
          <a:bodyPr/>
          <a:lstStyle/>
          <a:p>
            <a:r>
              <a:t>タイトルテキスト</a:t>
            </a:r>
          </a:p>
        </p:txBody>
      </p:sp>
      <p:sp>
        <p:nvSpPr>
          <p:cNvPr id="168" name="本文レベル1…"/>
          <p:cNvSpPr txBox="1">
            <a:spLocks noGrp="1"/>
          </p:cNvSpPr>
          <p:nvPr>
            <p:ph type="body" sz="quarter" idx="1"/>
          </p:nvPr>
        </p:nvSpPr>
        <p:spPr>
          <a:xfrm>
            <a:off x="323852" y="3639646"/>
            <a:ext cx="2000251" cy="288002"/>
          </a:xfrm>
          <a:prstGeom prst="rect">
            <a:avLst/>
          </a:prstGeom>
        </p:spPr>
        <p:txBody>
          <a:bodyPr lIns="0" tIns="0" rIns="0" bIns="0"/>
          <a:lstStyle>
            <a:lvl1pPr marL="0" indent="0">
              <a:spcBef>
                <a:spcPts val="750"/>
              </a:spcBef>
              <a:buSzTx/>
              <a:buNone/>
              <a:defRPr sz="900" spc="0">
                <a:latin typeface="BMWType V2 Regular"/>
                <a:ea typeface="BMWType V2 Regular"/>
                <a:cs typeface="BMWType V2 Regular"/>
                <a:sym typeface="BMWType V2 Regular"/>
              </a:defRPr>
            </a:lvl1pPr>
            <a:lvl2pPr marL="0" indent="0">
              <a:spcBef>
                <a:spcPts val="750"/>
              </a:spcBef>
              <a:buSzTx/>
              <a:buNone/>
              <a:defRPr sz="900" spc="0">
                <a:latin typeface="BMWType V2 Regular"/>
                <a:ea typeface="BMWType V2 Regular"/>
                <a:cs typeface="BMWType V2 Regular"/>
                <a:sym typeface="BMWType V2 Regular"/>
              </a:defRPr>
            </a:lvl2pPr>
            <a:lvl3pPr marL="0" indent="0">
              <a:spcBef>
                <a:spcPts val="750"/>
              </a:spcBef>
              <a:buSzTx/>
              <a:buNone/>
              <a:defRPr sz="900" spc="0">
                <a:latin typeface="BMWType V2 Regular"/>
                <a:ea typeface="BMWType V2 Regular"/>
                <a:cs typeface="BMWType V2 Regular"/>
                <a:sym typeface="BMWType V2 Regular"/>
              </a:defRPr>
            </a:lvl3pPr>
            <a:lvl4pPr marL="0" indent="0">
              <a:spcBef>
                <a:spcPts val="750"/>
              </a:spcBef>
              <a:buSzTx/>
              <a:buNone/>
              <a:defRPr sz="900" spc="0">
                <a:latin typeface="BMWType V2 Regular"/>
                <a:ea typeface="BMWType V2 Regular"/>
                <a:cs typeface="BMWType V2 Regular"/>
                <a:sym typeface="BMWType V2 Regular"/>
              </a:defRPr>
            </a:lvl4pPr>
            <a:lvl5pPr marL="0" indent="0">
              <a:spcBef>
                <a:spcPts val="750"/>
              </a:spcBef>
              <a:buSzTx/>
              <a:buNone/>
              <a:defRPr sz="900" spc="0">
                <a:latin typeface="BMWType V2 Regular"/>
                <a:ea typeface="BMWType V2 Regular"/>
                <a:cs typeface="BMWType V2 Regular"/>
                <a:sym typeface="BMWType V2 Regular"/>
              </a:defRPr>
            </a:lvl5pPr>
          </a:lstStyle>
          <a:p>
            <a:r>
              <a:t>本文レベル1</a:t>
            </a:r>
          </a:p>
          <a:p>
            <a:pPr lvl="1"/>
            <a:r>
              <a:t>本文レベル2</a:t>
            </a:r>
          </a:p>
          <a:p>
            <a:pPr lvl="2"/>
            <a:r>
              <a:t>本文レベル3</a:t>
            </a:r>
          </a:p>
          <a:p>
            <a:pPr lvl="3"/>
            <a:r>
              <a:t>本文レベル4</a:t>
            </a:r>
          </a:p>
          <a:p>
            <a:pPr lvl="4"/>
            <a:r>
              <a:t>本文レベル5</a:t>
            </a:r>
          </a:p>
        </p:txBody>
      </p:sp>
      <p:sp>
        <p:nvSpPr>
          <p:cNvPr id="169" name="Bildplatzhalter 8"/>
          <p:cNvSpPr>
            <a:spLocks noGrp="1"/>
          </p:cNvSpPr>
          <p:nvPr>
            <p:ph type="pic" sz="quarter" idx="13"/>
          </p:nvPr>
        </p:nvSpPr>
        <p:spPr>
          <a:xfrm>
            <a:off x="323850" y="1484312"/>
            <a:ext cx="2000250" cy="2087592"/>
          </a:xfrm>
          <a:prstGeom prst="rect">
            <a:avLst/>
          </a:prstGeom>
        </p:spPr>
        <p:txBody>
          <a:bodyPr lIns="91439" tIns="45719" rIns="91439" bIns="45719">
            <a:noAutofit/>
          </a:bodyPr>
          <a:lstStyle/>
          <a:p>
            <a:endParaRPr/>
          </a:p>
        </p:txBody>
      </p:sp>
      <p:sp>
        <p:nvSpPr>
          <p:cNvPr id="170" name="Bildplatzhalter 8"/>
          <p:cNvSpPr>
            <a:spLocks noGrp="1"/>
          </p:cNvSpPr>
          <p:nvPr>
            <p:ph type="pic" sz="quarter" idx="14"/>
          </p:nvPr>
        </p:nvSpPr>
        <p:spPr>
          <a:xfrm>
            <a:off x="4649812" y="1484312"/>
            <a:ext cx="2006975" cy="2087592"/>
          </a:xfrm>
          <a:prstGeom prst="rect">
            <a:avLst/>
          </a:prstGeom>
        </p:spPr>
        <p:txBody>
          <a:bodyPr lIns="91439" tIns="45719" rIns="91439" bIns="45719">
            <a:noAutofit/>
          </a:bodyPr>
          <a:lstStyle/>
          <a:p>
            <a:endParaRPr/>
          </a:p>
        </p:txBody>
      </p:sp>
      <p:sp>
        <p:nvSpPr>
          <p:cNvPr id="171" name="Bildplatzhalter 8"/>
          <p:cNvSpPr>
            <a:spLocks noGrp="1"/>
          </p:cNvSpPr>
          <p:nvPr>
            <p:ph type="pic" sz="quarter" idx="15"/>
          </p:nvPr>
        </p:nvSpPr>
        <p:spPr>
          <a:xfrm>
            <a:off x="323852" y="4005267"/>
            <a:ext cx="2000251" cy="2086413"/>
          </a:xfrm>
          <a:prstGeom prst="rect">
            <a:avLst/>
          </a:prstGeom>
        </p:spPr>
        <p:txBody>
          <a:bodyPr lIns="91439" tIns="45719" rIns="91439" bIns="45719">
            <a:noAutofit/>
          </a:bodyPr>
          <a:lstStyle/>
          <a:p>
            <a:endParaRPr/>
          </a:p>
        </p:txBody>
      </p:sp>
      <p:sp>
        <p:nvSpPr>
          <p:cNvPr id="172" name="Bildplatzhalter 8"/>
          <p:cNvSpPr>
            <a:spLocks noGrp="1"/>
          </p:cNvSpPr>
          <p:nvPr>
            <p:ph type="pic" sz="quarter" idx="16"/>
          </p:nvPr>
        </p:nvSpPr>
        <p:spPr>
          <a:xfrm>
            <a:off x="4652964" y="4005267"/>
            <a:ext cx="2003824" cy="2086413"/>
          </a:xfrm>
          <a:prstGeom prst="rect">
            <a:avLst/>
          </a:prstGeom>
        </p:spPr>
        <p:txBody>
          <a:bodyPr lIns="91439" tIns="45719" rIns="91439" bIns="45719">
            <a:noAutofit/>
          </a:bodyPr>
          <a:lstStyle/>
          <a:p>
            <a:endParaRPr/>
          </a:p>
        </p:txBody>
      </p:sp>
      <p:sp>
        <p:nvSpPr>
          <p:cNvPr id="173" name="Bildplatzhalter 8"/>
          <p:cNvSpPr>
            <a:spLocks noGrp="1"/>
          </p:cNvSpPr>
          <p:nvPr>
            <p:ph type="pic" sz="quarter" idx="17"/>
          </p:nvPr>
        </p:nvSpPr>
        <p:spPr>
          <a:xfrm>
            <a:off x="2487217" y="1484312"/>
            <a:ext cx="2003822" cy="2087592"/>
          </a:xfrm>
          <a:prstGeom prst="rect">
            <a:avLst/>
          </a:prstGeom>
        </p:spPr>
        <p:txBody>
          <a:bodyPr lIns="91439" tIns="45719" rIns="91439" bIns="45719">
            <a:noAutofit/>
          </a:bodyPr>
          <a:lstStyle/>
          <a:p>
            <a:endParaRPr/>
          </a:p>
        </p:txBody>
      </p:sp>
      <p:sp>
        <p:nvSpPr>
          <p:cNvPr id="174" name="Bildplatzhalter 8"/>
          <p:cNvSpPr>
            <a:spLocks noGrp="1"/>
          </p:cNvSpPr>
          <p:nvPr>
            <p:ph type="pic" sz="quarter" idx="18"/>
          </p:nvPr>
        </p:nvSpPr>
        <p:spPr>
          <a:xfrm>
            <a:off x="2487216" y="4005267"/>
            <a:ext cx="2003824" cy="2086413"/>
          </a:xfrm>
          <a:prstGeom prst="rect">
            <a:avLst/>
          </a:prstGeom>
        </p:spPr>
        <p:txBody>
          <a:bodyPr lIns="91439" tIns="45719" rIns="91439" bIns="45719">
            <a:noAutofit/>
          </a:bodyPr>
          <a:lstStyle/>
          <a:p>
            <a:endParaRPr/>
          </a:p>
        </p:txBody>
      </p:sp>
      <p:sp>
        <p:nvSpPr>
          <p:cNvPr id="175" name="Bildplatzhalter 8"/>
          <p:cNvSpPr>
            <a:spLocks noGrp="1"/>
          </p:cNvSpPr>
          <p:nvPr>
            <p:ph type="pic" sz="quarter" idx="19"/>
          </p:nvPr>
        </p:nvSpPr>
        <p:spPr>
          <a:xfrm>
            <a:off x="6815558" y="1484312"/>
            <a:ext cx="2003403" cy="2087592"/>
          </a:xfrm>
          <a:prstGeom prst="rect">
            <a:avLst/>
          </a:prstGeom>
        </p:spPr>
        <p:txBody>
          <a:bodyPr lIns="91439" tIns="45719" rIns="91439" bIns="45719">
            <a:noAutofit/>
          </a:bodyPr>
          <a:lstStyle/>
          <a:p>
            <a:endParaRPr/>
          </a:p>
        </p:txBody>
      </p:sp>
      <p:sp>
        <p:nvSpPr>
          <p:cNvPr id="176" name="Bildplatzhalter 8"/>
          <p:cNvSpPr>
            <a:spLocks noGrp="1"/>
          </p:cNvSpPr>
          <p:nvPr>
            <p:ph type="pic" sz="quarter" idx="20"/>
          </p:nvPr>
        </p:nvSpPr>
        <p:spPr>
          <a:xfrm>
            <a:off x="6819899" y="4005267"/>
            <a:ext cx="1999062" cy="2086413"/>
          </a:xfrm>
          <a:prstGeom prst="rect">
            <a:avLst/>
          </a:prstGeom>
        </p:spPr>
        <p:txBody>
          <a:bodyPr lIns="91439" tIns="45719" rIns="91439" bIns="45719">
            <a:noAutofit/>
          </a:bodyPr>
          <a:lstStyle/>
          <a:p>
            <a:endParaRPr/>
          </a:p>
        </p:txBody>
      </p:sp>
      <p:sp>
        <p:nvSpPr>
          <p:cNvPr id="17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 image">
    <p:spTree>
      <p:nvGrpSpPr>
        <p:cNvPr id="1" name=""/>
        <p:cNvGrpSpPr/>
        <p:nvPr/>
      </p:nvGrpSpPr>
      <p:grpSpPr>
        <a:xfrm>
          <a:off x="0" y="0"/>
          <a:ext cx="0" cy="0"/>
          <a:chOff x="0" y="0"/>
          <a:chExt cx="0" cy="0"/>
        </a:xfrm>
      </p:grpSpPr>
      <p:sp>
        <p:nvSpPr>
          <p:cNvPr id="184" name="タイトルテキスト"/>
          <p:cNvSpPr txBox="1">
            <a:spLocks noGrp="1"/>
          </p:cNvSpPr>
          <p:nvPr>
            <p:ph type="title"/>
          </p:nvPr>
        </p:nvSpPr>
        <p:spPr>
          <a:prstGeom prst="rect">
            <a:avLst/>
          </a:prstGeom>
        </p:spPr>
        <p:txBody>
          <a:bodyPr/>
          <a:lstStyle/>
          <a:p>
            <a:r>
              <a:t>タイトルテキスト</a:t>
            </a:r>
          </a:p>
        </p:txBody>
      </p:sp>
      <p:sp>
        <p:nvSpPr>
          <p:cNvPr id="185" name="Bildplatzhalter 8"/>
          <p:cNvSpPr>
            <a:spLocks noGrp="1"/>
          </p:cNvSpPr>
          <p:nvPr>
            <p:ph type="pic" idx="13"/>
          </p:nvPr>
        </p:nvSpPr>
        <p:spPr>
          <a:xfrm>
            <a:off x="323852" y="1484315"/>
            <a:ext cx="8495111" cy="4824415"/>
          </a:xfrm>
          <a:prstGeom prst="rect">
            <a:avLst/>
          </a:prstGeom>
        </p:spPr>
        <p:txBody>
          <a:bodyPr lIns="91439" tIns="45719" rIns="91439" bIns="45719">
            <a:noAutofit/>
          </a:bodyPr>
          <a:lstStyle/>
          <a:p>
            <a:endParaRPr/>
          </a:p>
        </p:txBody>
      </p:sp>
      <p:sp>
        <p:nvSpPr>
          <p:cNvPr id="18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 image full bleed">
    <p:spTree>
      <p:nvGrpSpPr>
        <p:cNvPr id="1" name=""/>
        <p:cNvGrpSpPr/>
        <p:nvPr/>
      </p:nvGrpSpPr>
      <p:grpSpPr>
        <a:xfrm>
          <a:off x="0" y="0"/>
          <a:ext cx="0" cy="0"/>
          <a:chOff x="0" y="0"/>
          <a:chExt cx="0" cy="0"/>
        </a:xfrm>
      </p:grpSpPr>
      <p:sp>
        <p:nvSpPr>
          <p:cNvPr id="193" name="Bildplatzhalter 8"/>
          <p:cNvSpPr>
            <a:spLocks noGrp="1"/>
          </p:cNvSpPr>
          <p:nvPr>
            <p:ph type="pic" idx="13"/>
          </p:nvPr>
        </p:nvSpPr>
        <p:spPr>
          <a:xfrm>
            <a:off x="0" y="0"/>
            <a:ext cx="9144000" cy="6858000"/>
          </a:xfrm>
          <a:prstGeom prst="rect">
            <a:avLst/>
          </a:prstGeom>
        </p:spPr>
        <p:txBody>
          <a:bodyPr lIns="91439" tIns="45719" rIns="91439" bIns="45719">
            <a:noAutofit/>
          </a:bodyPr>
          <a:lstStyle/>
          <a:p>
            <a:endParaRPr/>
          </a:p>
        </p:txBody>
      </p:sp>
      <p:sp>
        <p:nvSpPr>
          <p:cNvPr id="194" name="タイトルテキスト"/>
          <p:cNvSpPr txBox="1">
            <a:spLocks noGrp="1"/>
          </p:cNvSpPr>
          <p:nvPr>
            <p:ph type="title"/>
          </p:nvPr>
        </p:nvSpPr>
        <p:spPr>
          <a:prstGeom prst="rect">
            <a:avLst/>
          </a:prstGeom>
        </p:spPr>
        <p:txBody>
          <a:bodyPr/>
          <a:lstStyle/>
          <a:p>
            <a:r>
              <a:t>タイトルテキスト</a:t>
            </a:r>
          </a:p>
        </p:txBody>
      </p:sp>
      <p:sp>
        <p:nvSpPr>
          <p:cNvPr id="195" name="スライド番号"/>
          <p:cNvSpPr txBox="1">
            <a:spLocks noGrp="1"/>
          </p:cNvSpPr>
          <p:nvPr>
            <p:ph type="sldNum" sz="quarter" idx="2"/>
          </p:nvPr>
        </p:nvSpPr>
        <p:spPr>
          <a:xfrm>
            <a:off x="6463433" y="6356352"/>
            <a:ext cx="89768" cy="9233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
        <p:nvSpPr>
          <p:cNvPr id="202" name="タイトルテキスト"/>
          <p:cNvSpPr txBox="1">
            <a:spLocks noGrp="1"/>
          </p:cNvSpPr>
          <p:nvPr>
            <p:ph type="title"/>
          </p:nvPr>
        </p:nvSpPr>
        <p:spPr>
          <a:prstGeom prst="rect">
            <a:avLst/>
          </a:prstGeom>
        </p:spPr>
        <p:txBody>
          <a:bodyPr/>
          <a:lstStyle/>
          <a:p>
            <a:r>
              <a:t>タイトルテキスト</a:t>
            </a:r>
          </a:p>
        </p:txBody>
      </p:sp>
      <p:sp>
        <p:nvSpPr>
          <p:cNvPr id="2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slide grey">
    <p:spTree>
      <p:nvGrpSpPr>
        <p:cNvPr id="1" name=""/>
        <p:cNvGrpSpPr/>
        <p:nvPr/>
      </p:nvGrpSpPr>
      <p:grpSpPr>
        <a:xfrm>
          <a:off x="0" y="0"/>
          <a:ext cx="0" cy="0"/>
          <a:chOff x="0" y="0"/>
          <a:chExt cx="0" cy="0"/>
        </a:xfrm>
      </p:grpSpPr>
      <p:sp>
        <p:nvSpPr>
          <p:cNvPr id="210" name="タイトルテキスト"/>
          <p:cNvSpPr txBox="1">
            <a:spLocks noGrp="1"/>
          </p:cNvSpPr>
          <p:nvPr>
            <p:ph type="title"/>
          </p:nvPr>
        </p:nvSpPr>
        <p:spPr>
          <a:prstGeom prst="rect">
            <a:avLst/>
          </a:prstGeom>
        </p:spPr>
        <p:txBody>
          <a:bodyPr/>
          <a:lstStyle/>
          <a:p>
            <a:r>
              <a:t>タイトルテキスト</a:t>
            </a:r>
          </a:p>
        </p:txBody>
      </p:sp>
      <p:sp>
        <p:nvSpPr>
          <p:cNvPr id="21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Inhalt">
    <p:spTree>
      <p:nvGrpSpPr>
        <p:cNvPr id="1" name=""/>
        <p:cNvGrpSpPr/>
        <p:nvPr/>
      </p:nvGrpSpPr>
      <p:grpSpPr>
        <a:xfrm>
          <a:off x="0" y="0"/>
          <a:ext cx="0" cy="0"/>
          <a:chOff x="0" y="0"/>
          <a:chExt cx="0" cy="0"/>
        </a:xfrm>
      </p:grpSpPr>
      <p:sp>
        <p:nvSpPr>
          <p:cNvPr id="218" name="タイトルテキスト"/>
          <p:cNvSpPr txBox="1">
            <a:spLocks noGrp="1"/>
          </p:cNvSpPr>
          <p:nvPr>
            <p:ph type="title"/>
          </p:nvPr>
        </p:nvSpPr>
        <p:spPr>
          <a:xfrm>
            <a:off x="366711" y="347185"/>
            <a:ext cx="8418514" cy="701477"/>
          </a:xfrm>
          <a:prstGeom prst="rect">
            <a:avLst/>
          </a:prstGeom>
        </p:spPr>
        <p:txBody>
          <a:bodyPr/>
          <a:lstStyle>
            <a:lvl1pPr>
              <a:lnSpc>
                <a:spcPts val="2025"/>
              </a:lnSpc>
            </a:lvl1pPr>
          </a:lstStyle>
          <a:p>
            <a:r>
              <a:t>タイトルテキスト</a:t>
            </a:r>
          </a:p>
        </p:txBody>
      </p:sp>
      <p:sp>
        <p:nvSpPr>
          <p:cNvPr id="219" name="本文レベル1…"/>
          <p:cNvSpPr txBox="1">
            <a:spLocks noGrp="1"/>
          </p:cNvSpPr>
          <p:nvPr>
            <p:ph type="body" idx="1"/>
          </p:nvPr>
        </p:nvSpPr>
        <p:spPr>
          <a:xfrm>
            <a:off x="366711" y="1413932"/>
            <a:ext cx="8418514" cy="4707469"/>
          </a:xfrm>
          <a:prstGeom prst="rect">
            <a:avLst/>
          </a:prstGeom>
        </p:spPr>
        <p:txBody>
          <a:bodyPr lIns="0" tIns="0" rIns="0" bIns="0"/>
          <a:lstStyle>
            <a:lvl1pPr marL="134540" indent="-134540">
              <a:spcBef>
                <a:spcPts val="750"/>
              </a:spcBef>
              <a:buFont typeface="Symbol"/>
              <a:buChar char="-"/>
              <a:defRPr sz="1350" spc="0">
                <a:latin typeface="BMWType V2 Regular"/>
                <a:ea typeface="BMWType V2 Regular"/>
                <a:cs typeface="BMWType V2 Regular"/>
                <a:sym typeface="BMWType V2 Regular"/>
              </a:defRPr>
            </a:lvl1pPr>
            <a:lvl2pPr marL="269081" indent="-134540">
              <a:spcBef>
                <a:spcPts val="750"/>
              </a:spcBef>
              <a:buFont typeface="Symbol"/>
              <a:buChar char="-"/>
              <a:defRPr sz="1350" spc="0">
                <a:latin typeface="BMWType V2 Regular"/>
                <a:ea typeface="BMWType V2 Regular"/>
                <a:cs typeface="BMWType V2 Regular"/>
                <a:sym typeface="BMWType V2 Regular"/>
              </a:defRPr>
            </a:lvl2pPr>
            <a:lvl3pPr marL="403622" indent="-134540">
              <a:spcBef>
                <a:spcPts val="750"/>
              </a:spcBef>
              <a:buFont typeface="Symbol"/>
              <a:buChar char="-"/>
              <a:defRPr sz="1350" spc="0">
                <a:latin typeface="BMWType V2 Regular"/>
                <a:ea typeface="BMWType V2 Regular"/>
                <a:cs typeface="BMWType V2 Regular"/>
                <a:sym typeface="BMWType V2 Regular"/>
              </a:defRPr>
            </a:lvl3pPr>
            <a:lvl4pPr marL="538163" indent="-134540">
              <a:spcBef>
                <a:spcPts val="750"/>
              </a:spcBef>
              <a:buFont typeface="Symbol"/>
              <a:buChar char="-"/>
              <a:defRPr sz="1350" spc="0">
                <a:latin typeface="BMWType V2 Regular"/>
                <a:ea typeface="BMWType V2 Regular"/>
                <a:cs typeface="BMWType V2 Regular"/>
                <a:sym typeface="BMWType V2 Regular"/>
              </a:defRPr>
            </a:lvl4pPr>
            <a:lvl5pPr marL="672703" indent="-134540">
              <a:spcBef>
                <a:spcPts val="750"/>
              </a:spcBef>
              <a:buFont typeface="Symbol"/>
              <a:buChar char="-"/>
              <a:defRPr sz="1350" spc="0">
                <a:latin typeface="BMWType V2 Regular"/>
                <a:ea typeface="BMWType V2 Regular"/>
                <a:cs typeface="BMWType V2 Regular"/>
                <a:sym typeface="BMWType V2 Regular"/>
              </a:defRPr>
            </a:lvl5pPr>
          </a:lstStyle>
          <a:p>
            <a:r>
              <a:t>本文レベル1</a:t>
            </a:r>
          </a:p>
          <a:p>
            <a:pPr lvl="1"/>
            <a:r>
              <a:t>本文レベル2</a:t>
            </a:r>
          </a:p>
          <a:p>
            <a:pPr lvl="2"/>
            <a:r>
              <a:t>本文レベル3</a:t>
            </a:r>
          </a:p>
          <a:p>
            <a:pPr lvl="3"/>
            <a:r>
              <a:t>本文レベル4</a:t>
            </a:r>
          </a:p>
          <a:p>
            <a:pPr lvl="4"/>
            <a:r>
              <a:t>本文レベル5</a:t>
            </a:r>
          </a:p>
        </p:txBody>
      </p:sp>
      <p:sp>
        <p:nvSpPr>
          <p:cNvPr id="22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hapter header 1">
    <p:spTree>
      <p:nvGrpSpPr>
        <p:cNvPr id="1" name=""/>
        <p:cNvGrpSpPr/>
        <p:nvPr/>
      </p:nvGrpSpPr>
      <p:grpSpPr>
        <a:xfrm>
          <a:off x="0" y="0"/>
          <a:ext cx="0" cy="0"/>
          <a:chOff x="0" y="0"/>
          <a:chExt cx="0" cy="0"/>
        </a:xfrm>
      </p:grpSpPr>
      <p:sp>
        <p:nvSpPr>
          <p:cNvPr id="26" name="タイトルテキスト"/>
          <p:cNvSpPr txBox="1">
            <a:spLocks noGrp="1"/>
          </p:cNvSpPr>
          <p:nvPr>
            <p:ph type="title"/>
          </p:nvPr>
        </p:nvSpPr>
        <p:spPr>
          <a:xfrm>
            <a:off x="323852" y="225144"/>
            <a:ext cx="8495111" cy="1092666"/>
          </a:xfrm>
          <a:prstGeom prst="rect">
            <a:avLst/>
          </a:prstGeom>
        </p:spPr>
        <p:txBody>
          <a:bodyPr anchor="b"/>
          <a:lstStyle>
            <a:lvl1pPr>
              <a:lnSpc>
                <a:spcPct val="85000"/>
              </a:lnSpc>
              <a:defRPr sz="3000" spc="-150">
                <a:solidFill>
                  <a:srgbClr val="FFFFFF"/>
                </a:solidFill>
              </a:defRPr>
            </a:lvl1pPr>
          </a:lstStyle>
          <a:p>
            <a:r>
              <a:t>タイトルテキスト</a:t>
            </a:r>
          </a:p>
        </p:txBody>
      </p:sp>
      <p:sp>
        <p:nvSpPr>
          <p:cNvPr id="27" name="本文レベル1…"/>
          <p:cNvSpPr txBox="1">
            <a:spLocks noGrp="1"/>
          </p:cNvSpPr>
          <p:nvPr>
            <p:ph type="body" sz="quarter" idx="1"/>
          </p:nvPr>
        </p:nvSpPr>
        <p:spPr>
          <a:xfrm>
            <a:off x="323852" y="1364404"/>
            <a:ext cx="6134101" cy="629305"/>
          </a:xfrm>
          <a:prstGeom prst="rect">
            <a:avLst/>
          </a:prstGeom>
        </p:spPr>
        <p:txBody>
          <a:bodyPr lIns="0" tIns="0" rIns="0" bIns="0"/>
          <a:lstStyle>
            <a:lvl1pPr marL="0" indent="0">
              <a:spcBef>
                <a:spcPts val="750"/>
              </a:spcBef>
              <a:buSzTx/>
              <a:buNone/>
              <a:defRPr sz="1500" cap="all" spc="-90">
                <a:solidFill>
                  <a:srgbClr val="FFFFFF"/>
                </a:solidFill>
              </a:defRPr>
            </a:lvl1pPr>
            <a:lvl2pPr marL="0" indent="0">
              <a:spcBef>
                <a:spcPts val="750"/>
              </a:spcBef>
              <a:buSzTx/>
              <a:buNone/>
              <a:defRPr sz="1500" cap="all" spc="-90">
                <a:solidFill>
                  <a:srgbClr val="FFFFFF"/>
                </a:solidFill>
              </a:defRPr>
            </a:lvl2pPr>
            <a:lvl3pPr marL="0" indent="0">
              <a:spcBef>
                <a:spcPts val="750"/>
              </a:spcBef>
              <a:buSzTx/>
              <a:buNone/>
              <a:defRPr sz="1500" cap="all" spc="-90">
                <a:solidFill>
                  <a:srgbClr val="FFFFFF"/>
                </a:solidFill>
              </a:defRPr>
            </a:lvl3pPr>
            <a:lvl4pPr marL="0" indent="0">
              <a:spcBef>
                <a:spcPts val="750"/>
              </a:spcBef>
              <a:buSzTx/>
              <a:buNone/>
              <a:defRPr sz="1500" cap="all" spc="-90">
                <a:solidFill>
                  <a:srgbClr val="FFFFFF"/>
                </a:solidFill>
              </a:defRPr>
            </a:lvl4pPr>
            <a:lvl5pPr marL="0" indent="0">
              <a:spcBef>
                <a:spcPts val="750"/>
              </a:spcBef>
              <a:buSzTx/>
              <a:buNone/>
              <a:defRPr sz="1500" cap="all" spc="-90">
                <a:solidFill>
                  <a:srgbClr val="FFFFFF"/>
                </a:solidFill>
              </a:defRPr>
            </a:lvl5pPr>
          </a:lstStyle>
          <a:p>
            <a:r>
              <a:t>本文レベル1</a:t>
            </a:r>
          </a:p>
          <a:p>
            <a:pPr lvl="1"/>
            <a:r>
              <a:t>本文レベル2</a:t>
            </a:r>
          </a:p>
          <a:p>
            <a:pPr lvl="2"/>
            <a:r>
              <a:t>本文レベル3</a:t>
            </a:r>
          </a:p>
          <a:p>
            <a:pPr lvl="3"/>
            <a:r>
              <a:t>本文レベル4</a:t>
            </a:r>
          </a:p>
          <a:p>
            <a:pPr lvl="4"/>
            <a:r>
              <a:t>本文レベル5</a:t>
            </a:r>
          </a:p>
        </p:txBody>
      </p:sp>
      <p:sp>
        <p:nvSpPr>
          <p:cNvPr id="28" name="Textplatzhalter 4"/>
          <p:cNvSpPr>
            <a:spLocks noGrp="1"/>
          </p:cNvSpPr>
          <p:nvPr>
            <p:ph type="body" sz="quarter" idx="13"/>
          </p:nvPr>
        </p:nvSpPr>
        <p:spPr>
          <a:xfrm>
            <a:off x="6753032" y="4949543"/>
            <a:ext cx="2065931" cy="1065777"/>
          </a:xfrm>
          <a:prstGeom prst="rect">
            <a:avLst/>
          </a:prstGeom>
        </p:spPr>
        <p:txBody>
          <a:bodyPr lIns="0" tIns="0" rIns="0" bIns="0"/>
          <a:lstStyle>
            <a:lvl1pPr marL="134540" indent="-134540">
              <a:spcBef>
                <a:spcPts val="750"/>
              </a:spcBef>
              <a:buFont typeface="Symbol"/>
              <a:buChar char="-"/>
              <a:defRPr sz="1800" spc="0">
                <a:latin typeface="BMWType V2 Regular"/>
                <a:sym typeface="BMWType V2 Regular"/>
              </a:defRPr>
            </a:lvl1pPr>
          </a:lstStyle>
          <a:p>
            <a:pPr marL="179387" indent="-179387">
              <a:spcBef>
                <a:spcPts val="1000"/>
              </a:spcBef>
              <a:buFont typeface="Symbol"/>
              <a:buChar char="-"/>
              <a:defRPr sz="1800" spc="0">
                <a:latin typeface="BMWType V2 Regular"/>
                <a:ea typeface="BMWType V2 Regular"/>
                <a:cs typeface="BMWType V2 Regular"/>
                <a:sym typeface="BMWType V2 Regular"/>
              </a:defRPr>
            </a:pPr>
            <a:endParaRPr/>
          </a:p>
        </p:txBody>
      </p:sp>
      <p:sp>
        <p:nvSpPr>
          <p:cNvPr id="29" name="スライド番号"/>
          <p:cNvSpPr txBox="1">
            <a:spLocks noGrp="1"/>
          </p:cNvSpPr>
          <p:nvPr>
            <p:ph type="sldNum" sz="quarter" idx="2"/>
          </p:nvPr>
        </p:nvSpPr>
        <p:spPr>
          <a:xfrm>
            <a:off x="6463433" y="6356352"/>
            <a:ext cx="89768" cy="9233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Nur Titel">
    <p:spTree>
      <p:nvGrpSpPr>
        <p:cNvPr id="1" name=""/>
        <p:cNvGrpSpPr/>
        <p:nvPr/>
      </p:nvGrpSpPr>
      <p:grpSpPr>
        <a:xfrm>
          <a:off x="0" y="0"/>
          <a:ext cx="0" cy="0"/>
          <a:chOff x="0" y="0"/>
          <a:chExt cx="0" cy="0"/>
        </a:xfrm>
      </p:grpSpPr>
      <p:sp>
        <p:nvSpPr>
          <p:cNvPr id="227" name="タイトルテキスト"/>
          <p:cNvSpPr txBox="1">
            <a:spLocks noGrp="1"/>
          </p:cNvSpPr>
          <p:nvPr>
            <p:ph type="title"/>
          </p:nvPr>
        </p:nvSpPr>
        <p:spPr>
          <a:xfrm>
            <a:off x="366711" y="347185"/>
            <a:ext cx="8418514" cy="701477"/>
          </a:xfrm>
          <a:prstGeom prst="rect">
            <a:avLst/>
          </a:prstGeom>
        </p:spPr>
        <p:txBody>
          <a:bodyPr/>
          <a:lstStyle>
            <a:lvl1pPr>
              <a:lnSpc>
                <a:spcPts val="2025"/>
              </a:lnSpc>
            </a:lvl1pPr>
          </a:lstStyle>
          <a:p>
            <a:r>
              <a:t>タイトルテキスト</a:t>
            </a:r>
          </a:p>
        </p:txBody>
      </p:sp>
      <p:sp>
        <p:nvSpPr>
          <p:cNvPr id="228" name="スライド番号"/>
          <p:cNvSpPr txBox="1">
            <a:spLocks noGrp="1"/>
          </p:cNvSpPr>
          <p:nvPr>
            <p:ph type="sldNum" sz="quarter" idx="2"/>
          </p:nvPr>
        </p:nvSpPr>
        <p:spPr>
          <a:xfrm>
            <a:off x="8695459" y="6545078"/>
            <a:ext cx="89768" cy="92333"/>
          </a:xfrm>
          <a:prstGeom prst="rect">
            <a:avLst/>
          </a:prstGeom>
        </p:spPr>
        <p:txBody>
          <a:bodyPr anchor="ctr"/>
          <a:lstStyle>
            <a:lvl1pPr>
              <a:defRPr>
                <a:solidFill>
                  <a:srgbClr val="404040"/>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Nur Headline">
    <p:spTree>
      <p:nvGrpSpPr>
        <p:cNvPr id="1" name=""/>
        <p:cNvGrpSpPr/>
        <p:nvPr/>
      </p:nvGrpSpPr>
      <p:grpSpPr>
        <a:xfrm>
          <a:off x="0" y="0"/>
          <a:ext cx="0" cy="0"/>
          <a:chOff x="0" y="0"/>
          <a:chExt cx="0" cy="0"/>
        </a:xfrm>
      </p:grpSpPr>
      <p:sp>
        <p:nvSpPr>
          <p:cNvPr id="235" name="タイトルテキスト"/>
          <p:cNvSpPr txBox="1">
            <a:spLocks noGrp="1"/>
          </p:cNvSpPr>
          <p:nvPr>
            <p:ph type="title"/>
          </p:nvPr>
        </p:nvSpPr>
        <p:spPr>
          <a:xfrm>
            <a:off x="366711" y="347185"/>
            <a:ext cx="8418514" cy="701477"/>
          </a:xfrm>
          <a:prstGeom prst="rect">
            <a:avLst/>
          </a:prstGeom>
        </p:spPr>
        <p:txBody>
          <a:bodyPr/>
          <a:lstStyle>
            <a:lvl1pPr>
              <a:lnSpc>
                <a:spcPts val="2025"/>
              </a:lnSpc>
            </a:lvl1pPr>
          </a:lstStyle>
          <a:p>
            <a:r>
              <a:t>タイトルテキスト</a:t>
            </a:r>
          </a:p>
        </p:txBody>
      </p:sp>
      <p:sp>
        <p:nvSpPr>
          <p:cNvPr id="23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humbnails">
    <p:spTree>
      <p:nvGrpSpPr>
        <p:cNvPr id="1" name=""/>
        <p:cNvGrpSpPr/>
        <p:nvPr/>
      </p:nvGrpSpPr>
      <p:grpSpPr>
        <a:xfrm>
          <a:off x="0" y="0"/>
          <a:ext cx="0" cy="0"/>
          <a:chOff x="0" y="0"/>
          <a:chExt cx="0" cy="0"/>
        </a:xfrm>
      </p:grpSpPr>
      <p:sp>
        <p:nvSpPr>
          <p:cNvPr id="251" name="タイトルテキスト"/>
          <p:cNvSpPr txBox="1">
            <a:spLocks noGrp="1"/>
          </p:cNvSpPr>
          <p:nvPr>
            <p:ph type="title"/>
          </p:nvPr>
        </p:nvSpPr>
        <p:spPr>
          <a:xfrm>
            <a:off x="400050" y="809625"/>
            <a:ext cx="8343900" cy="5381625"/>
          </a:xfrm>
          <a:prstGeom prst="rect">
            <a:avLst/>
          </a:prstGeom>
        </p:spPr>
        <p:txBody>
          <a:bodyPr/>
          <a:lstStyle>
            <a:lvl1pPr>
              <a:defRPr>
                <a:solidFill>
                  <a:srgbClr val="DBCDCD"/>
                </a:solidFill>
              </a:defRPr>
            </a:lvl1pPr>
          </a:lstStyle>
          <a:p>
            <a:r>
              <a:t>タイトルテキスト</a:t>
            </a:r>
          </a:p>
        </p:txBody>
      </p:sp>
      <p:sp>
        <p:nvSpPr>
          <p:cNvPr id="252" name="Shape 235"/>
          <p:cNvSpPr>
            <a:spLocks noGrp="1"/>
          </p:cNvSpPr>
          <p:nvPr>
            <p:ph type="pic" sz="quarter" idx="13"/>
          </p:nvPr>
        </p:nvSpPr>
        <p:spPr>
          <a:xfrm>
            <a:off x="7872412" y="333378"/>
            <a:ext cx="871538" cy="232413"/>
          </a:xfrm>
          <a:prstGeom prst="rect">
            <a:avLst/>
          </a:prstGeom>
        </p:spPr>
        <p:txBody>
          <a:bodyPr lIns="91439" tIns="45719" rIns="91439" bIns="45719">
            <a:noAutofit/>
          </a:bodyPr>
          <a:lstStyle/>
          <a:p>
            <a:endParaRPr/>
          </a:p>
        </p:txBody>
      </p:sp>
      <p:sp>
        <p:nvSpPr>
          <p:cNvPr id="253" name="Shape 236"/>
          <p:cNvSpPr>
            <a:spLocks noGrp="1"/>
          </p:cNvSpPr>
          <p:nvPr>
            <p:ph type="pic" sz="quarter" idx="14"/>
          </p:nvPr>
        </p:nvSpPr>
        <p:spPr>
          <a:xfrm>
            <a:off x="407194" y="1389920"/>
            <a:ext cx="1861988" cy="1400176"/>
          </a:xfrm>
          <a:prstGeom prst="rect">
            <a:avLst/>
          </a:prstGeom>
        </p:spPr>
        <p:txBody>
          <a:bodyPr lIns="91439" tIns="45719" rIns="91439" bIns="45719">
            <a:noAutofit/>
          </a:bodyPr>
          <a:lstStyle/>
          <a:p>
            <a:endParaRPr/>
          </a:p>
        </p:txBody>
      </p:sp>
      <p:sp>
        <p:nvSpPr>
          <p:cNvPr id="254" name="Shape 237"/>
          <p:cNvSpPr>
            <a:spLocks noGrp="1"/>
          </p:cNvSpPr>
          <p:nvPr>
            <p:ph type="pic" sz="quarter" idx="15"/>
          </p:nvPr>
        </p:nvSpPr>
        <p:spPr>
          <a:xfrm>
            <a:off x="2567923" y="1389920"/>
            <a:ext cx="1861989" cy="1400176"/>
          </a:xfrm>
          <a:prstGeom prst="rect">
            <a:avLst/>
          </a:prstGeom>
        </p:spPr>
        <p:txBody>
          <a:bodyPr lIns="91439" tIns="45719" rIns="91439" bIns="45719">
            <a:noAutofit/>
          </a:bodyPr>
          <a:lstStyle/>
          <a:p>
            <a:endParaRPr/>
          </a:p>
        </p:txBody>
      </p:sp>
      <p:sp>
        <p:nvSpPr>
          <p:cNvPr id="255" name="Shape 238"/>
          <p:cNvSpPr>
            <a:spLocks noGrp="1"/>
          </p:cNvSpPr>
          <p:nvPr>
            <p:ph type="pic" sz="quarter" idx="16"/>
          </p:nvPr>
        </p:nvSpPr>
        <p:spPr>
          <a:xfrm>
            <a:off x="4728653" y="1389920"/>
            <a:ext cx="1861989" cy="1400176"/>
          </a:xfrm>
          <a:prstGeom prst="rect">
            <a:avLst/>
          </a:prstGeom>
        </p:spPr>
        <p:txBody>
          <a:bodyPr lIns="91439" tIns="45719" rIns="91439" bIns="45719">
            <a:noAutofit/>
          </a:bodyPr>
          <a:lstStyle/>
          <a:p>
            <a:endParaRPr/>
          </a:p>
        </p:txBody>
      </p:sp>
      <p:sp>
        <p:nvSpPr>
          <p:cNvPr id="256" name="Shape 239"/>
          <p:cNvSpPr>
            <a:spLocks noGrp="1"/>
          </p:cNvSpPr>
          <p:nvPr>
            <p:ph type="pic" sz="quarter" idx="17"/>
          </p:nvPr>
        </p:nvSpPr>
        <p:spPr>
          <a:xfrm>
            <a:off x="6889381" y="1389920"/>
            <a:ext cx="1861989" cy="1400176"/>
          </a:xfrm>
          <a:prstGeom prst="rect">
            <a:avLst/>
          </a:prstGeom>
        </p:spPr>
        <p:txBody>
          <a:bodyPr lIns="91439" tIns="45719" rIns="91439" bIns="45719">
            <a:noAutofit/>
          </a:bodyPr>
          <a:lstStyle/>
          <a:p>
            <a:endParaRPr/>
          </a:p>
        </p:txBody>
      </p:sp>
      <p:sp>
        <p:nvSpPr>
          <p:cNvPr id="257" name="Shape 240"/>
          <p:cNvSpPr>
            <a:spLocks noGrp="1"/>
          </p:cNvSpPr>
          <p:nvPr>
            <p:ph type="pic" sz="quarter" idx="18"/>
          </p:nvPr>
        </p:nvSpPr>
        <p:spPr>
          <a:xfrm>
            <a:off x="407194" y="3052621"/>
            <a:ext cx="1861988" cy="1400178"/>
          </a:xfrm>
          <a:prstGeom prst="rect">
            <a:avLst/>
          </a:prstGeom>
        </p:spPr>
        <p:txBody>
          <a:bodyPr lIns="91439" tIns="45719" rIns="91439" bIns="45719">
            <a:noAutofit/>
          </a:bodyPr>
          <a:lstStyle/>
          <a:p>
            <a:endParaRPr/>
          </a:p>
        </p:txBody>
      </p:sp>
      <p:sp>
        <p:nvSpPr>
          <p:cNvPr id="258" name="Shape 241"/>
          <p:cNvSpPr>
            <a:spLocks noGrp="1"/>
          </p:cNvSpPr>
          <p:nvPr>
            <p:ph type="pic" sz="quarter" idx="19"/>
          </p:nvPr>
        </p:nvSpPr>
        <p:spPr>
          <a:xfrm>
            <a:off x="2567923" y="3052621"/>
            <a:ext cx="1861989" cy="1400178"/>
          </a:xfrm>
          <a:prstGeom prst="rect">
            <a:avLst/>
          </a:prstGeom>
        </p:spPr>
        <p:txBody>
          <a:bodyPr lIns="91439" tIns="45719" rIns="91439" bIns="45719">
            <a:noAutofit/>
          </a:bodyPr>
          <a:lstStyle/>
          <a:p>
            <a:endParaRPr/>
          </a:p>
        </p:txBody>
      </p:sp>
      <p:sp>
        <p:nvSpPr>
          <p:cNvPr id="259" name="Shape 242"/>
          <p:cNvSpPr>
            <a:spLocks noGrp="1"/>
          </p:cNvSpPr>
          <p:nvPr>
            <p:ph type="pic" sz="quarter" idx="20"/>
          </p:nvPr>
        </p:nvSpPr>
        <p:spPr>
          <a:xfrm>
            <a:off x="4728653" y="3052621"/>
            <a:ext cx="1861989" cy="1400178"/>
          </a:xfrm>
          <a:prstGeom prst="rect">
            <a:avLst/>
          </a:prstGeom>
        </p:spPr>
        <p:txBody>
          <a:bodyPr lIns="91439" tIns="45719" rIns="91439" bIns="45719">
            <a:noAutofit/>
          </a:bodyPr>
          <a:lstStyle/>
          <a:p>
            <a:endParaRPr/>
          </a:p>
        </p:txBody>
      </p:sp>
      <p:sp>
        <p:nvSpPr>
          <p:cNvPr id="260" name="Shape 243"/>
          <p:cNvSpPr>
            <a:spLocks noGrp="1"/>
          </p:cNvSpPr>
          <p:nvPr>
            <p:ph type="pic" sz="quarter" idx="21"/>
          </p:nvPr>
        </p:nvSpPr>
        <p:spPr>
          <a:xfrm>
            <a:off x="6889381" y="3052621"/>
            <a:ext cx="1861989" cy="1400178"/>
          </a:xfrm>
          <a:prstGeom prst="rect">
            <a:avLst/>
          </a:prstGeom>
        </p:spPr>
        <p:txBody>
          <a:bodyPr lIns="91439" tIns="45719" rIns="91439" bIns="45719">
            <a:noAutofit/>
          </a:bodyPr>
          <a:lstStyle/>
          <a:p>
            <a:endParaRPr/>
          </a:p>
        </p:txBody>
      </p:sp>
      <p:sp>
        <p:nvSpPr>
          <p:cNvPr id="261" name="本文レベル1…"/>
          <p:cNvSpPr txBox="1">
            <a:spLocks noGrp="1"/>
          </p:cNvSpPr>
          <p:nvPr>
            <p:ph type="body" sz="quarter" idx="1"/>
          </p:nvPr>
        </p:nvSpPr>
        <p:spPr>
          <a:xfrm>
            <a:off x="371476" y="304800"/>
            <a:ext cx="7014669" cy="318036"/>
          </a:xfrm>
          <a:prstGeom prst="rect">
            <a:avLst/>
          </a:prstGeom>
        </p:spPr>
        <p:txBody>
          <a:bodyPr lIns="50800" tIns="50800" rIns="50800" bIns="50800"/>
          <a:lstStyle>
            <a:lvl1pPr marL="134541" indent="-134541">
              <a:spcBef>
                <a:spcPts val="750"/>
              </a:spcBef>
              <a:buFont typeface="Symbol"/>
              <a:buChar char="-"/>
              <a:defRPr sz="1050" spc="0">
                <a:latin typeface="BMWType V2 Regular"/>
                <a:ea typeface="BMWType V2 Regular"/>
                <a:cs typeface="BMWType V2 Regular"/>
                <a:sym typeface="BMWType V2 Regular"/>
              </a:defRPr>
            </a:lvl1pPr>
            <a:lvl2pPr marL="239183" indent="-104643">
              <a:spcBef>
                <a:spcPts val="750"/>
              </a:spcBef>
              <a:buFont typeface="Symbol"/>
              <a:buChar char="-"/>
              <a:defRPr sz="1050" spc="0">
                <a:latin typeface="BMWType V2 Regular"/>
                <a:ea typeface="BMWType V2 Regular"/>
                <a:cs typeface="BMWType V2 Regular"/>
                <a:sym typeface="BMWType V2 Regular"/>
              </a:defRPr>
            </a:lvl2pPr>
            <a:lvl3pPr marL="373723" indent="-104642">
              <a:spcBef>
                <a:spcPts val="750"/>
              </a:spcBef>
              <a:buFont typeface="Symbol"/>
              <a:buChar char="-"/>
              <a:defRPr sz="1050" spc="0">
                <a:latin typeface="BMWType V2 Regular"/>
                <a:ea typeface="BMWType V2 Regular"/>
                <a:cs typeface="BMWType V2 Regular"/>
                <a:sym typeface="BMWType V2 Regular"/>
              </a:defRPr>
            </a:lvl3pPr>
            <a:lvl4pPr marL="508265" indent="-104642">
              <a:spcBef>
                <a:spcPts val="750"/>
              </a:spcBef>
              <a:buFont typeface="Symbol"/>
              <a:buChar char="-"/>
              <a:defRPr sz="1050" spc="0">
                <a:latin typeface="BMWType V2 Regular"/>
                <a:ea typeface="BMWType V2 Regular"/>
                <a:cs typeface="BMWType V2 Regular"/>
                <a:sym typeface="BMWType V2 Regular"/>
              </a:defRPr>
            </a:lvl4pPr>
            <a:lvl5pPr marL="642806" indent="-104642">
              <a:spcBef>
                <a:spcPts val="750"/>
              </a:spcBef>
              <a:buFont typeface="Symbol"/>
              <a:buChar char="-"/>
              <a:defRPr sz="1050" spc="0">
                <a:latin typeface="BMWType V2 Regular"/>
                <a:ea typeface="BMWType V2 Regular"/>
                <a:cs typeface="BMWType V2 Regular"/>
                <a:sym typeface="BMWType V2 Regular"/>
              </a:defRPr>
            </a:lvl5pPr>
          </a:lstStyle>
          <a:p>
            <a:r>
              <a:t>本文レベル1</a:t>
            </a:r>
          </a:p>
          <a:p>
            <a:pPr lvl="1"/>
            <a:r>
              <a:t>本文レベル2</a:t>
            </a:r>
          </a:p>
          <a:p>
            <a:pPr lvl="2"/>
            <a:r>
              <a:t>本文レベル3</a:t>
            </a:r>
          </a:p>
          <a:p>
            <a:pPr lvl="3"/>
            <a:r>
              <a:t>本文レベル4</a:t>
            </a:r>
          </a:p>
          <a:p>
            <a:pPr lvl="4"/>
            <a:r>
              <a:t>本文レベル5</a:t>
            </a:r>
          </a:p>
        </p:txBody>
      </p:sp>
      <p:sp>
        <p:nvSpPr>
          <p:cNvPr id="26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halb und halb_1">
    <p:spTree>
      <p:nvGrpSpPr>
        <p:cNvPr id="1" name=""/>
        <p:cNvGrpSpPr/>
        <p:nvPr/>
      </p:nvGrpSpPr>
      <p:grpSpPr>
        <a:xfrm>
          <a:off x="0" y="0"/>
          <a:ext cx="0" cy="0"/>
          <a:chOff x="0" y="0"/>
          <a:chExt cx="0" cy="0"/>
        </a:xfrm>
      </p:grpSpPr>
      <p:sp>
        <p:nvSpPr>
          <p:cNvPr id="269" name="Shape 53"/>
          <p:cNvSpPr>
            <a:spLocks noGrp="1"/>
          </p:cNvSpPr>
          <p:nvPr>
            <p:ph type="pic" idx="13"/>
          </p:nvPr>
        </p:nvSpPr>
        <p:spPr>
          <a:xfrm>
            <a:off x="4572000" y="3"/>
            <a:ext cx="4572000" cy="6858001"/>
          </a:xfrm>
          <a:prstGeom prst="rect">
            <a:avLst/>
          </a:prstGeom>
        </p:spPr>
        <p:txBody>
          <a:bodyPr lIns="91439" tIns="45719" rIns="91439" bIns="45719">
            <a:noAutofit/>
          </a:bodyPr>
          <a:lstStyle/>
          <a:p>
            <a:endParaRPr/>
          </a:p>
        </p:txBody>
      </p:sp>
      <p:sp>
        <p:nvSpPr>
          <p:cNvPr id="270" name="本文レベル1…"/>
          <p:cNvSpPr txBox="1">
            <a:spLocks noGrp="1"/>
          </p:cNvSpPr>
          <p:nvPr>
            <p:ph type="body" sz="quarter" idx="1"/>
          </p:nvPr>
        </p:nvSpPr>
        <p:spPr>
          <a:xfrm>
            <a:off x="4569921" y="6362700"/>
            <a:ext cx="4066874" cy="247650"/>
          </a:xfrm>
          <a:prstGeom prst="rect">
            <a:avLst/>
          </a:prstGeom>
        </p:spPr>
        <p:txBody>
          <a:bodyPr lIns="38100" tIns="38100" rIns="38100" bIns="38100"/>
          <a:lstStyle>
            <a:lvl1pPr marL="134541" indent="-134541" algn="r">
              <a:spcBef>
                <a:spcPts val="750"/>
              </a:spcBef>
              <a:buFont typeface="Symbol"/>
              <a:buChar char="-"/>
              <a:defRPr sz="750" spc="0">
                <a:solidFill>
                  <a:srgbClr val="01256F"/>
                </a:solidFill>
                <a:latin typeface="BMWType V2 Regular"/>
                <a:ea typeface="BMWType V2 Regular"/>
                <a:cs typeface="BMWType V2 Regular"/>
                <a:sym typeface="BMWType V2 Regular"/>
              </a:defRPr>
            </a:lvl1pPr>
            <a:lvl2pPr marL="209285" indent="-74745" algn="r">
              <a:spcBef>
                <a:spcPts val="750"/>
              </a:spcBef>
              <a:buFont typeface="Symbol"/>
              <a:buChar char="-"/>
              <a:defRPr sz="750" spc="0">
                <a:solidFill>
                  <a:srgbClr val="01256F"/>
                </a:solidFill>
                <a:latin typeface="BMWType V2 Regular"/>
                <a:ea typeface="BMWType V2 Regular"/>
                <a:cs typeface="BMWType V2 Regular"/>
                <a:sym typeface="BMWType V2 Regular"/>
              </a:defRPr>
            </a:lvl2pPr>
            <a:lvl3pPr marL="343826" indent="-74745" algn="r">
              <a:spcBef>
                <a:spcPts val="750"/>
              </a:spcBef>
              <a:buFont typeface="Symbol"/>
              <a:buChar char="-"/>
              <a:defRPr sz="750" spc="0">
                <a:solidFill>
                  <a:srgbClr val="01256F"/>
                </a:solidFill>
                <a:latin typeface="BMWType V2 Regular"/>
                <a:ea typeface="BMWType V2 Regular"/>
                <a:cs typeface="BMWType V2 Regular"/>
                <a:sym typeface="BMWType V2 Regular"/>
              </a:defRPr>
            </a:lvl3pPr>
            <a:lvl4pPr marL="478367" indent="-74745" algn="r">
              <a:spcBef>
                <a:spcPts val="750"/>
              </a:spcBef>
              <a:buFont typeface="Symbol"/>
              <a:buChar char="-"/>
              <a:defRPr sz="750" spc="0">
                <a:solidFill>
                  <a:srgbClr val="01256F"/>
                </a:solidFill>
                <a:latin typeface="BMWType V2 Regular"/>
                <a:ea typeface="BMWType V2 Regular"/>
                <a:cs typeface="BMWType V2 Regular"/>
                <a:sym typeface="BMWType V2 Regular"/>
              </a:defRPr>
            </a:lvl4pPr>
            <a:lvl5pPr marL="612908" indent="-74745" algn="r">
              <a:spcBef>
                <a:spcPts val="750"/>
              </a:spcBef>
              <a:buFont typeface="Symbol"/>
              <a:buChar char="-"/>
              <a:defRPr sz="750" spc="0">
                <a:solidFill>
                  <a:srgbClr val="01256F"/>
                </a:solidFill>
                <a:latin typeface="BMWType V2 Regular"/>
                <a:ea typeface="BMWType V2 Regular"/>
                <a:cs typeface="BMWType V2 Regular"/>
                <a:sym typeface="BMWType V2 Regular"/>
              </a:defRPr>
            </a:lvl5pPr>
          </a:lstStyle>
          <a:p>
            <a:r>
              <a:t>本文レベル1</a:t>
            </a:r>
          </a:p>
          <a:p>
            <a:pPr lvl="1"/>
            <a:r>
              <a:t>本文レベル2</a:t>
            </a:r>
          </a:p>
          <a:p>
            <a:pPr lvl="2"/>
            <a:r>
              <a:t>本文レベル3</a:t>
            </a:r>
          </a:p>
          <a:p>
            <a:pPr lvl="3"/>
            <a:r>
              <a:t>本文レベル4</a:t>
            </a:r>
          </a:p>
          <a:p>
            <a:pPr lvl="4"/>
            <a:r>
              <a:t>本文レベル5</a:t>
            </a:r>
          </a:p>
        </p:txBody>
      </p:sp>
      <p:sp>
        <p:nvSpPr>
          <p:cNvPr id="271" name="タイトルテキスト"/>
          <p:cNvSpPr txBox="1">
            <a:spLocks noGrp="1"/>
          </p:cNvSpPr>
          <p:nvPr>
            <p:ph type="title"/>
          </p:nvPr>
        </p:nvSpPr>
        <p:spPr>
          <a:xfrm>
            <a:off x="400051" y="809625"/>
            <a:ext cx="3744225" cy="5381625"/>
          </a:xfrm>
          <a:prstGeom prst="rect">
            <a:avLst/>
          </a:prstGeom>
        </p:spPr>
        <p:txBody>
          <a:bodyPr/>
          <a:lstStyle>
            <a:lvl1pPr>
              <a:defRPr>
                <a:solidFill>
                  <a:srgbClr val="DBCDCD"/>
                </a:solidFill>
                <a:latin typeface="Carloschi Light"/>
                <a:ea typeface="Carloschi Light"/>
                <a:cs typeface="Carloschi Light"/>
                <a:sym typeface="Carloschi Light"/>
              </a:defRPr>
            </a:lvl1pPr>
          </a:lstStyle>
          <a:p>
            <a:r>
              <a:t>タイトルテキスト</a:t>
            </a:r>
          </a:p>
        </p:txBody>
      </p:sp>
      <p:sp>
        <p:nvSpPr>
          <p:cNvPr id="272" name="Shape 57"/>
          <p:cNvSpPr>
            <a:spLocks noGrp="1"/>
          </p:cNvSpPr>
          <p:nvPr>
            <p:ph type="pic" sz="quarter" idx="14"/>
          </p:nvPr>
        </p:nvSpPr>
        <p:spPr>
          <a:xfrm>
            <a:off x="7872412" y="333378"/>
            <a:ext cx="871538" cy="232413"/>
          </a:xfrm>
          <a:prstGeom prst="rect">
            <a:avLst/>
          </a:prstGeom>
        </p:spPr>
        <p:txBody>
          <a:bodyPr lIns="91439" tIns="45719" rIns="91439" bIns="45719">
            <a:noAutofit/>
          </a:bodyPr>
          <a:lstStyle/>
          <a:p>
            <a:endParaRPr/>
          </a:p>
        </p:txBody>
      </p:sp>
      <p:sp>
        <p:nvSpPr>
          <p:cNvPr id="273" name="Shape 58"/>
          <p:cNvSpPr>
            <a:spLocks noGrp="1"/>
          </p:cNvSpPr>
          <p:nvPr>
            <p:ph type="body" sz="quarter" idx="15"/>
          </p:nvPr>
        </p:nvSpPr>
        <p:spPr>
          <a:xfrm>
            <a:off x="371475" y="304800"/>
            <a:ext cx="7014670" cy="318036"/>
          </a:xfrm>
          <a:prstGeom prst="rect">
            <a:avLst/>
          </a:prstGeom>
        </p:spPr>
        <p:txBody>
          <a:bodyPr lIns="50800" tIns="50800" rIns="50800" bIns="50800"/>
          <a:lstStyle>
            <a:lvl1pPr marL="114359" indent="-114359" defTabSz="582930">
              <a:spcBef>
                <a:spcPts val="600"/>
              </a:spcBef>
              <a:buFont typeface="Symbol"/>
              <a:buChar char="-"/>
              <a:defRPr sz="1530" spc="0">
                <a:latin typeface="BMWType V2 Regular"/>
                <a:sym typeface="BMWType V2 Regular"/>
              </a:defRPr>
            </a:lvl1pPr>
          </a:lstStyle>
          <a:p>
            <a:pPr marL="152478" indent="-152478" defTabSz="777240">
              <a:spcBef>
                <a:spcPts val="800"/>
              </a:spcBef>
              <a:buFont typeface="Symbol"/>
              <a:buChar char="-"/>
              <a:defRPr sz="1530" spc="0">
                <a:latin typeface="BMWType V2 Regular"/>
                <a:ea typeface="BMWType V2 Regular"/>
                <a:cs typeface="BMWType V2 Regular"/>
                <a:sym typeface="BMWType V2 Regular"/>
              </a:defRPr>
            </a:pPr>
            <a:endParaRPr/>
          </a:p>
        </p:txBody>
      </p:sp>
      <p:sp>
        <p:nvSpPr>
          <p:cNvPr id="27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Leer weiß">
    <p:bg>
      <p:bgPr>
        <a:solidFill>
          <a:srgbClr val="DBCDCD"/>
        </a:solidFill>
        <a:effectLst/>
      </p:bgPr>
    </p:bg>
    <p:spTree>
      <p:nvGrpSpPr>
        <p:cNvPr id="1" name=""/>
        <p:cNvGrpSpPr/>
        <p:nvPr/>
      </p:nvGrpSpPr>
      <p:grpSpPr>
        <a:xfrm>
          <a:off x="0" y="0"/>
          <a:ext cx="0" cy="0"/>
          <a:chOff x="0" y="0"/>
          <a:chExt cx="0" cy="0"/>
        </a:xfrm>
      </p:grpSpPr>
      <p:sp>
        <p:nvSpPr>
          <p:cNvPr id="281" name="スライド番号"/>
          <p:cNvSpPr txBox="1">
            <a:spLocks noGrp="1"/>
          </p:cNvSpPr>
          <p:nvPr>
            <p:ph type="sldNum" sz="quarter" idx="2"/>
          </p:nvPr>
        </p:nvSpPr>
        <p:spPr>
          <a:xfrm>
            <a:off x="4552332" y="6540502"/>
            <a:ext cx="89768" cy="9233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タイトル スライド">
    <p:spTree>
      <p:nvGrpSpPr>
        <p:cNvPr id="1" name=""/>
        <p:cNvGrpSpPr/>
        <p:nvPr/>
      </p:nvGrpSpPr>
      <p:grpSpPr>
        <a:xfrm>
          <a:off x="0" y="0"/>
          <a:ext cx="0" cy="0"/>
          <a:chOff x="0" y="0"/>
          <a:chExt cx="0" cy="0"/>
        </a:xfrm>
      </p:grpSpPr>
      <p:sp>
        <p:nvSpPr>
          <p:cNvPr id="288" name="タイトルテキスト"/>
          <p:cNvSpPr txBox="1">
            <a:spLocks noGrp="1"/>
          </p:cNvSpPr>
          <p:nvPr>
            <p:ph type="title"/>
          </p:nvPr>
        </p:nvSpPr>
        <p:spPr>
          <a:xfrm>
            <a:off x="1143000" y="1122365"/>
            <a:ext cx="6858000" cy="2387601"/>
          </a:xfrm>
          <a:prstGeom prst="rect">
            <a:avLst/>
          </a:prstGeom>
        </p:spPr>
        <p:txBody>
          <a:bodyPr anchor="b"/>
          <a:lstStyle>
            <a:lvl1pPr algn="ctr">
              <a:defRPr sz="4500"/>
            </a:lvl1pPr>
          </a:lstStyle>
          <a:p>
            <a:r>
              <a:t>タイトルテキスト</a:t>
            </a:r>
          </a:p>
        </p:txBody>
      </p:sp>
      <p:sp>
        <p:nvSpPr>
          <p:cNvPr id="289" name="本文レベル1…"/>
          <p:cNvSpPr txBox="1">
            <a:spLocks noGrp="1"/>
          </p:cNvSpPr>
          <p:nvPr>
            <p:ph type="body" sz="quarter" idx="1"/>
          </p:nvPr>
        </p:nvSpPr>
        <p:spPr>
          <a:xfrm>
            <a:off x="1143000" y="3602037"/>
            <a:ext cx="6858000" cy="1655764"/>
          </a:xfrm>
          <a:prstGeom prst="rect">
            <a:avLst/>
          </a:prstGeom>
        </p:spPr>
        <p:txBody>
          <a:bodyPr lIns="0" tIns="0" rIns="0" bIns="0"/>
          <a:lstStyle>
            <a:lvl1pPr marL="0" indent="0" algn="ctr">
              <a:spcBef>
                <a:spcPts val="750"/>
              </a:spcBef>
              <a:buSzTx/>
              <a:buNone/>
              <a:defRPr spc="0">
                <a:latin typeface="BMWType V2 Regular"/>
                <a:ea typeface="BMWType V2 Regular"/>
                <a:cs typeface="BMWType V2 Regular"/>
                <a:sym typeface="BMWType V2 Regular"/>
              </a:defRPr>
            </a:lvl1pPr>
            <a:lvl2pPr marL="0" indent="0" algn="ctr">
              <a:spcBef>
                <a:spcPts val="750"/>
              </a:spcBef>
              <a:buSzTx/>
              <a:buNone/>
              <a:defRPr spc="0">
                <a:latin typeface="BMWType V2 Regular"/>
                <a:ea typeface="BMWType V2 Regular"/>
                <a:cs typeface="BMWType V2 Regular"/>
                <a:sym typeface="BMWType V2 Regular"/>
              </a:defRPr>
            </a:lvl2pPr>
            <a:lvl3pPr marL="0" indent="0" algn="ctr">
              <a:spcBef>
                <a:spcPts val="750"/>
              </a:spcBef>
              <a:buSzTx/>
              <a:buNone/>
              <a:defRPr spc="0">
                <a:latin typeface="BMWType V2 Regular"/>
                <a:ea typeface="BMWType V2 Regular"/>
                <a:cs typeface="BMWType V2 Regular"/>
                <a:sym typeface="BMWType V2 Regular"/>
              </a:defRPr>
            </a:lvl3pPr>
            <a:lvl4pPr marL="0" indent="0" algn="ctr">
              <a:spcBef>
                <a:spcPts val="750"/>
              </a:spcBef>
              <a:buSzTx/>
              <a:buNone/>
              <a:defRPr spc="0">
                <a:latin typeface="BMWType V2 Regular"/>
                <a:ea typeface="BMWType V2 Regular"/>
                <a:cs typeface="BMWType V2 Regular"/>
                <a:sym typeface="BMWType V2 Regular"/>
              </a:defRPr>
            </a:lvl4pPr>
            <a:lvl5pPr marL="0" indent="0" algn="ctr">
              <a:spcBef>
                <a:spcPts val="750"/>
              </a:spcBef>
              <a:buSzTx/>
              <a:buNone/>
              <a:defRPr spc="0">
                <a:latin typeface="BMWType V2 Regular"/>
                <a:ea typeface="BMWType V2 Regular"/>
                <a:cs typeface="BMWType V2 Regular"/>
                <a:sym typeface="BMWType V2 Regular"/>
              </a:defRPr>
            </a:lvl5pPr>
          </a:lstStyle>
          <a:p>
            <a:r>
              <a:t>本文レベル1</a:t>
            </a:r>
          </a:p>
          <a:p>
            <a:pPr lvl="1"/>
            <a:r>
              <a:t>本文レベル2</a:t>
            </a:r>
          </a:p>
          <a:p>
            <a:pPr lvl="2"/>
            <a:r>
              <a:t>本文レベル3</a:t>
            </a:r>
          </a:p>
          <a:p>
            <a:pPr lvl="3"/>
            <a:r>
              <a:t>本文レベル4</a:t>
            </a:r>
          </a:p>
          <a:p>
            <a:pPr lvl="4"/>
            <a:r>
              <a:t>本文レベル5</a:t>
            </a:r>
          </a:p>
        </p:txBody>
      </p:sp>
      <p:sp>
        <p:nvSpPr>
          <p:cNvPr id="29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2_Blank slide">
    <p:spTree>
      <p:nvGrpSpPr>
        <p:cNvPr id="1" name=""/>
        <p:cNvGrpSpPr/>
        <p:nvPr/>
      </p:nvGrpSpPr>
      <p:grpSpPr>
        <a:xfrm>
          <a:off x="0" y="0"/>
          <a:ext cx="0" cy="0"/>
          <a:chOff x="0" y="0"/>
          <a:chExt cx="0" cy="0"/>
        </a:xfrm>
      </p:grpSpPr>
      <p:pic>
        <p:nvPicPr>
          <p:cNvPr id="297" name="Picture 8" descr="Picture 8"/>
          <p:cNvPicPr>
            <a:picLocks noChangeAspect="1"/>
          </p:cNvPicPr>
          <p:nvPr/>
        </p:nvPicPr>
        <p:blipFill>
          <a:blip r:embed="rId2"/>
          <a:stretch>
            <a:fillRect/>
          </a:stretch>
        </p:blipFill>
        <p:spPr>
          <a:xfrm>
            <a:off x="1" y="0"/>
            <a:ext cx="9145193" cy="6858000"/>
          </a:xfrm>
          <a:prstGeom prst="rect">
            <a:avLst/>
          </a:prstGeom>
          <a:ln w="12700">
            <a:miter lim="400000"/>
          </a:ln>
        </p:spPr>
      </p:pic>
      <p:sp>
        <p:nvSpPr>
          <p:cNvPr id="29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4_Blank slide">
    <p:spTree>
      <p:nvGrpSpPr>
        <p:cNvPr id="1" name=""/>
        <p:cNvGrpSpPr/>
        <p:nvPr/>
      </p:nvGrpSpPr>
      <p:grpSpPr>
        <a:xfrm>
          <a:off x="0" y="0"/>
          <a:ext cx="0" cy="0"/>
          <a:chOff x="0" y="0"/>
          <a:chExt cx="0" cy="0"/>
        </a:xfrm>
      </p:grpSpPr>
      <p:pic>
        <p:nvPicPr>
          <p:cNvPr id="305" name="Picture 8" descr="Picture 8"/>
          <p:cNvPicPr>
            <a:picLocks noChangeAspect="1"/>
          </p:cNvPicPr>
          <p:nvPr/>
        </p:nvPicPr>
        <p:blipFill>
          <a:blip r:embed="rId2"/>
          <a:stretch>
            <a:fillRect/>
          </a:stretch>
        </p:blipFill>
        <p:spPr>
          <a:xfrm>
            <a:off x="1" y="0"/>
            <a:ext cx="9145193" cy="6858000"/>
          </a:xfrm>
          <a:prstGeom prst="rect">
            <a:avLst/>
          </a:prstGeom>
          <a:ln w="12700">
            <a:miter lim="400000"/>
          </a:ln>
        </p:spPr>
      </p:pic>
      <p:sp>
        <p:nvSpPr>
          <p:cNvPr id="30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6_Blank slide">
    <p:spTree>
      <p:nvGrpSpPr>
        <p:cNvPr id="1" name=""/>
        <p:cNvGrpSpPr/>
        <p:nvPr/>
      </p:nvGrpSpPr>
      <p:grpSpPr>
        <a:xfrm>
          <a:off x="0" y="0"/>
          <a:ext cx="0" cy="0"/>
          <a:chOff x="0" y="0"/>
          <a:chExt cx="0" cy="0"/>
        </a:xfrm>
      </p:grpSpPr>
      <p:pic>
        <p:nvPicPr>
          <p:cNvPr id="313" name="Picture 8" descr="Picture 8"/>
          <p:cNvPicPr>
            <a:picLocks noChangeAspect="1"/>
          </p:cNvPicPr>
          <p:nvPr/>
        </p:nvPicPr>
        <p:blipFill>
          <a:blip r:embed="rId2"/>
          <a:stretch>
            <a:fillRect/>
          </a:stretch>
        </p:blipFill>
        <p:spPr>
          <a:xfrm>
            <a:off x="1" y="0"/>
            <a:ext cx="9145193" cy="6858000"/>
          </a:xfrm>
          <a:prstGeom prst="rect">
            <a:avLst/>
          </a:prstGeom>
          <a:ln w="12700">
            <a:miter lim="400000"/>
          </a:ln>
        </p:spPr>
      </p:pic>
      <p:sp>
        <p:nvSpPr>
          <p:cNvPr id="31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7_Blank slide">
    <p:spTree>
      <p:nvGrpSpPr>
        <p:cNvPr id="1" name=""/>
        <p:cNvGrpSpPr/>
        <p:nvPr/>
      </p:nvGrpSpPr>
      <p:grpSpPr>
        <a:xfrm>
          <a:off x="0" y="0"/>
          <a:ext cx="0" cy="0"/>
          <a:chOff x="0" y="0"/>
          <a:chExt cx="0" cy="0"/>
        </a:xfrm>
      </p:grpSpPr>
      <p:pic>
        <p:nvPicPr>
          <p:cNvPr id="321" name="Picture 8" descr="Picture 8"/>
          <p:cNvPicPr>
            <a:picLocks noChangeAspect="1"/>
          </p:cNvPicPr>
          <p:nvPr/>
        </p:nvPicPr>
        <p:blipFill>
          <a:blip r:embed="rId2"/>
          <a:stretch>
            <a:fillRect/>
          </a:stretch>
        </p:blipFill>
        <p:spPr>
          <a:xfrm>
            <a:off x="1" y="0"/>
            <a:ext cx="9145193" cy="6858000"/>
          </a:xfrm>
          <a:prstGeom prst="rect">
            <a:avLst/>
          </a:prstGeom>
          <a:ln w="12700">
            <a:miter lim="400000"/>
          </a:ln>
        </p:spPr>
      </p:pic>
      <p:sp>
        <p:nvSpPr>
          <p:cNvPr id="32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hapter header 2">
    <p:spTree>
      <p:nvGrpSpPr>
        <p:cNvPr id="1" name=""/>
        <p:cNvGrpSpPr/>
        <p:nvPr/>
      </p:nvGrpSpPr>
      <p:grpSpPr>
        <a:xfrm>
          <a:off x="0" y="0"/>
          <a:ext cx="0" cy="0"/>
          <a:chOff x="0" y="0"/>
          <a:chExt cx="0" cy="0"/>
        </a:xfrm>
      </p:grpSpPr>
      <p:sp>
        <p:nvSpPr>
          <p:cNvPr id="36" name="タイトルテキスト"/>
          <p:cNvSpPr txBox="1">
            <a:spLocks noGrp="1"/>
          </p:cNvSpPr>
          <p:nvPr>
            <p:ph type="title"/>
          </p:nvPr>
        </p:nvSpPr>
        <p:spPr>
          <a:xfrm>
            <a:off x="323852" y="4921200"/>
            <a:ext cx="8495111" cy="1092666"/>
          </a:xfrm>
          <a:prstGeom prst="rect">
            <a:avLst/>
          </a:prstGeom>
        </p:spPr>
        <p:txBody>
          <a:bodyPr anchor="b"/>
          <a:lstStyle>
            <a:lvl1pPr>
              <a:lnSpc>
                <a:spcPct val="85000"/>
              </a:lnSpc>
              <a:defRPr sz="3000" spc="-150">
                <a:solidFill>
                  <a:srgbClr val="FFFFFF"/>
                </a:solidFill>
              </a:defRPr>
            </a:lvl1pPr>
          </a:lstStyle>
          <a:p>
            <a:r>
              <a:t>タイトルテキスト</a:t>
            </a:r>
          </a:p>
        </p:txBody>
      </p:sp>
      <p:sp>
        <p:nvSpPr>
          <p:cNvPr id="37" name="本文レベル1…"/>
          <p:cNvSpPr txBox="1">
            <a:spLocks noGrp="1"/>
          </p:cNvSpPr>
          <p:nvPr>
            <p:ph type="body" sz="quarter" idx="1"/>
          </p:nvPr>
        </p:nvSpPr>
        <p:spPr>
          <a:xfrm>
            <a:off x="323852" y="6061874"/>
            <a:ext cx="8495111" cy="374791"/>
          </a:xfrm>
          <a:prstGeom prst="rect">
            <a:avLst/>
          </a:prstGeom>
        </p:spPr>
        <p:txBody>
          <a:bodyPr lIns="0" tIns="0" rIns="0" bIns="0"/>
          <a:lstStyle>
            <a:lvl1pPr marL="0" indent="0">
              <a:spcBef>
                <a:spcPts val="750"/>
              </a:spcBef>
              <a:buSzTx/>
              <a:buNone/>
              <a:defRPr sz="1500" cap="all" spc="-90">
                <a:solidFill>
                  <a:srgbClr val="FFFFFF"/>
                </a:solidFill>
              </a:defRPr>
            </a:lvl1pPr>
            <a:lvl2pPr marL="0" indent="0">
              <a:spcBef>
                <a:spcPts val="750"/>
              </a:spcBef>
              <a:buSzTx/>
              <a:buNone/>
              <a:defRPr sz="1500" cap="all" spc="-90">
                <a:solidFill>
                  <a:srgbClr val="FFFFFF"/>
                </a:solidFill>
              </a:defRPr>
            </a:lvl2pPr>
            <a:lvl3pPr marL="0" indent="0">
              <a:spcBef>
                <a:spcPts val="750"/>
              </a:spcBef>
              <a:buSzTx/>
              <a:buNone/>
              <a:defRPr sz="1500" cap="all" spc="-90">
                <a:solidFill>
                  <a:srgbClr val="FFFFFF"/>
                </a:solidFill>
              </a:defRPr>
            </a:lvl3pPr>
            <a:lvl4pPr marL="0" indent="0">
              <a:spcBef>
                <a:spcPts val="750"/>
              </a:spcBef>
              <a:buSzTx/>
              <a:buNone/>
              <a:defRPr sz="1500" cap="all" spc="-90">
                <a:solidFill>
                  <a:srgbClr val="FFFFFF"/>
                </a:solidFill>
              </a:defRPr>
            </a:lvl4pPr>
            <a:lvl5pPr marL="0" indent="0">
              <a:spcBef>
                <a:spcPts val="750"/>
              </a:spcBef>
              <a:buSzTx/>
              <a:buNone/>
              <a:defRPr sz="1500" cap="all" spc="-90">
                <a:solidFill>
                  <a:srgbClr val="FFFFFF"/>
                </a:solidFill>
              </a:defRPr>
            </a:lvl5pPr>
          </a:lstStyle>
          <a:p>
            <a:r>
              <a:t>本文レベル1</a:t>
            </a:r>
          </a:p>
          <a:p>
            <a:pPr lvl="1"/>
            <a:r>
              <a:t>本文レベル2</a:t>
            </a:r>
          </a:p>
          <a:p>
            <a:pPr lvl="2"/>
            <a:r>
              <a:t>本文レベル3</a:t>
            </a:r>
          </a:p>
          <a:p>
            <a:pPr lvl="3"/>
            <a:r>
              <a:t>本文レベル4</a:t>
            </a:r>
          </a:p>
          <a:p>
            <a:pPr lvl="4"/>
            <a:r>
              <a:t>本文レベル5</a:t>
            </a:r>
          </a:p>
        </p:txBody>
      </p:sp>
      <p:sp>
        <p:nvSpPr>
          <p:cNvPr id="38" name="Textplatzhalter 4"/>
          <p:cNvSpPr>
            <a:spLocks noGrp="1"/>
          </p:cNvSpPr>
          <p:nvPr>
            <p:ph type="body" sz="quarter" idx="13"/>
          </p:nvPr>
        </p:nvSpPr>
        <p:spPr>
          <a:xfrm>
            <a:off x="6662057" y="117567"/>
            <a:ext cx="2156904" cy="1047844"/>
          </a:xfrm>
          <a:prstGeom prst="rect">
            <a:avLst/>
          </a:prstGeom>
        </p:spPr>
        <p:txBody>
          <a:bodyPr lIns="0" tIns="0" rIns="0" bIns="0"/>
          <a:lstStyle>
            <a:lvl1pPr marL="134540" indent="-134540">
              <a:spcBef>
                <a:spcPts val="750"/>
              </a:spcBef>
              <a:buFont typeface="Symbol"/>
              <a:buChar char="-"/>
              <a:defRPr sz="1800" spc="0">
                <a:latin typeface="BMWType V2 Regular"/>
                <a:sym typeface="BMWType V2 Regular"/>
              </a:defRPr>
            </a:lvl1pPr>
          </a:lstStyle>
          <a:p>
            <a:pPr marL="179387" indent="-179387">
              <a:spcBef>
                <a:spcPts val="1000"/>
              </a:spcBef>
              <a:buFont typeface="Symbol"/>
              <a:buChar char="-"/>
              <a:defRPr sz="1800" spc="0">
                <a:latin typeface="BMWType V2 Regular"/>
                <a:ea typeface="BMWType V2 Regular"/>
                <a:cs typeface="BMWType V2 Regular"/>
                <a:sym typeface="BMWType V2 Regular"/>
              </a:defRPr>
            </a:pPr>
            <a:endParaRPr/>
          </a:p>
        </p:txBody>
      </p:sp>
      <p:sp>
        <p:nvSpPr>
          <p:cNvPr id="39" name="スライド番号"/>
          <p:cNvSpPr txBox="1">
            <a:spLocks noGrp="1"/>
          </p:cNvSpPr>
          <p:nvPr>
            <p:ph type="sldNum" sz="quarter" idx="2"/>
          </p:nvPr>
        </p:nvSpPr>
        <p:spPr>
          <a:xfrm>
            <a:off x="6463433" y="6356352"/>
            <a:ext cx="89768" cy="9233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 Bild mit Fußzeile">
    <p:spTree>
      <p:nvGrpSpPr>
        <p:cNvPr id="1" name=""/>
        <p:cNvGrpSpPr/>
        <p:nvPr/>
      </p:nvGrpSpPr>
      <p:grpSpPr>
        <a:xfrm>
          <a:off x="0" y="0"/>
          <a:ext cx="0" cy="0"/>
          <a:chOff x="0" y="0"/>
          <a:chExt cx="0" cy="0"/>
        </a:xfrm>
      </p:grpSpPr>
      <p:sp>
        <p:nvSpPr>
          <p:cNvPr id="329" name="Bildplatzhalter 6"/>
          <p:cNvSpPr>
            <a:spLocks noGrp="1"/>
          </p:cNvSpPr>
          <p:nvPr>
            <p:ph type="pic" idx="13"/>
          </p:nvPr>
        </p:nvSpPr>
        <p:spPr>
          <a:xfrm>
            <a:off x="366711" y="1413932"/>
            <a:ext cx="8418514" cy="4707469"/>
          </a:xfrm>
          <a:prstGeom prst="rect">
            <a:avLst/>
          </a:prstGeom>
        </p:spPr>
        <p:txBody>
          <a:bodyPr lIns="91439" tIns="45719" rIns="91439" bIns="45719">
            <a:noAutofit/>
          </a:bodyPr>
          <a:lstStyle/>
          <a:p>
            <a:endParaRPr/>
          </a:p>
        </p:txBody>
      </p:sp>
      <p:sp>
        <p:nvSpPr>
          <p:cNvPr id="330" name="タイトルテキスト"/>
          <p:cNvSpPr txBox="1">
            <a:spLocks noGrp="1"/>
          </p:cNvSpPr>
          <p:nvPr>
            <p:ph type="title"/>
          </p:nvPr>
        </p:nvSpPr>
        <p:spPr>
          <a:xfrm>
            <a:off x="366711" y="347185"/>
            <a:ext cx="8418514" cy="701477"/>
          </a:xfrm>
          <a:prstGeom prst="rect">
            <a:avLst/>
          </a:prstGeom>
        </p:spPr>
        <p:txBody>
          <a:bodyPr/>
          <a:lstStyle>
            <a:lvl1pPr>
              <a:lnSpc>
                <a:spcPts val="2025"/>
              </a:lnSpc>
            </a:lvl1pPr>
          </a:lstStyle>
          <a:p>
            <a:r>
              <a:t>タイトルテキスト</a:t>
            </a:r>
          </a:p>
        </p:txBody>
      </p:sp>
      <p:sp>
        <p:nvSpPr>
          <p:cNvPr id="331" name="Gerade Verbindung 81"/>
          <p:cNvSpPr/>
          <p:nvPr/>
        </p:nvSpPr>
        <p:spPr>
          <a:xfrm>
            <a:off x="-2" y="6298737"/>
            <a:ext cx="9144004" cy="1"/>
          </a:xfrm>
          <a:prstGeom prst="line">
            <a:avLst/>
          </a:prstGeom>
          <a:ln w="12700">
            <a:solidFill>
              <a:srgbClr val="000000">
                <a:alpha val="25000"/>
              </a:srgbClr>
            </a:solidFill>
            <a:miter/>
          </a:ln>
        </p:spPr>
        <p:txBody>
          <a:bodyPr lIns="34289" tIns="34289" rIns="34289" bIns="34289"/>
          <a:lstStyle/>
          <a:p>
            <a:endParaRPr sz="1350"/>
          </a:p>
        </p:txBody>
      </p:sp>
      <p:sp>
        <p:nvSpPr>
          <p:cNvPr id="332" name="スライド番号"/>
          <p:cNvSpPr txBox="1">
            <a:spLocks noGrp="1"/>
          </p:cNvSpPr>
          <p:nvPr>
            <p:ph type="sldNum" sz="quarter" idx="2"/>
          </p:nvPr>
        </p:nvSpPr>
        <p:spPr>
          <a:xfrm>
            <a:off x="8695459" y="6425349"/>
            <a:ext cx="89768" cy="9233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タイトル &amp; サブタイトル">
    <p:spTree>
      <p:nvGrpSpPr>
        <p:cNvPr id="1" name=""/>
        <p:cNvGrpSpPr/>
        <p:nvPr/>
      </p:nvGrpSpPr>
      <p:grpSpPr>
        <a:xfrm>
          <a:off x="0" y="0"/>
          <a:ext cx="0" cy="0"/>
          <a:chOff x="0" y="0"/>
          <a:chExt cx="0" cy="0"/>
        </a:xfrm>
      </p:grpSpPr>
      <p:sp>
        <p:nvSpPr>
          <p:cNvPr id="339" name="タイトルテキスト"/>
          <p:cNvSpPr txBox="1">
            <a:spLocks noGrp="1"/>
          </p:cNvSpPr>
          <p:nvPr>
            <p:ph type="title"/>
          </p:nvPr>
        </p:nvSpPr>
        <p:spPr>
          <a:xfrm>
            <a:off x="1812726" y="1151929"/>
            <a:ext cx="5518550" cy="2321720"/>
          </a:xfrm>
          <a:prstGeom prst="rect">
            <a:avLst/>
          </a:prstGeom>
        </p:spPr>
        <p:txBody>
          <a:bodyPr lIns="35717" tIns="35717" rIns="35717" bIns="35717" anchor="b"/>
          <a:lstStyle>
            <a:lvl1pPr algn="ctr" defTabSz="308073">
              <a:lnSpc>
                <a:spcPct val="100000"/>
              </a:lnSpc>
              <a:defRPr sz="4050" cap="none" spc="0">
                <a:solidFill>
                  <a:srgbClr val="000000"/>
                </a:solidFill>
                <a:latin typeface="ヒラギノ角ゴ Pro W3"/>
                <a:ea typeface="ヒラギノ角ゴ Pro W3"/>
                <a:cs typeface="ヒラギノ角ゴ Pro W3"/>
                <a:sym typeface="ヒラギノ角ゴ Pro W3"/>
              </a:defRPr>
            </a:lvl1pPr>
          </a:lstStyle>
          <a:p>
            <a:r>
              <a:t>タイトルテキスト</a:t>
            </a:r>
          </a:p>
        </p:txBody>
      </p:sp>
      <p:sp>
        <p:nvSpPr>
          <p:cNvPr id="340" name="本文レベル1…"/>
          <p:cNvSpPr txBox="1">
            <a:spLocks noGrp="1"/>
          </p:cNvSpPr>
          <p:nvPr>
            <p:ph type="body" sz="quarter" idx="1"/>
          </p:nvPr>
        </p:nvSpPr>
        <p:spPr>
          <a:xfrm>
            <a:off x="1812726" y="3536155"/>
            <a:ext cx="5518550" cy="794744"/>
          </a:xfrm>
          <a:prstGeom prst="rect">
            <a:avLst/>
          </a:prstGeom>
        </p:spPr>
        <p:txBody>
          <a:bodyPr lIns="35717" tIns="35717" rIns="35717" bIns="35717"/>
          <a:lstStyle>
            <a:lvl1pPr marL="0" indent="0" algn="ctr" defTabSz="308073">
              <a:spcBef>
                <a:spcPts val="0"/>
              </a:spcBef>
              <a:buSzTx/>
              <a:buNone/>
              <a:defRPr sz="1500" spc="0">
                <a:latin typeface="ヒラギノ角ゴ Pro W3"/>
                <a:ea typeface="ヒラギノ角ゴ Pro W3"/>
                <a:cs typeface="ヒラギノ角ゴ Pro W3"/>
                <a:sym typeface="ヒラギノ角ゴ Pro W3"/>
              </a:defRPr>
            </a:lvl1pPr>
            <a:lvl2pPr marL="0" indent="0" algn="ctr" defTabSz="308073">
              <a:spcBef>
                <a:spcPts val="0"/>
              </a:spcBef>
              <a:buSzTx/>
              <a:buNone/>
              <a:defRPr sz="1500" spc="0">
                <a:latin typeface="ヒラギノ角ゴ Pro W3"/>
                <a:ea typeface="ヒラギノ角ゴ Pro W3"/>
                <a:cs typeface="ヒラギノ角ゴ Pro W3"/>
                <a:sym typeface="ヒラギノ角ゴ Pro W3"/>
              </a:defRPr>
            </a:lvl2pPr>
            <a:lvl3pPr marL="0" indent="0" algn="ctr" defTabSz="308073">
              <a:spcBef>
                <a:spcPts val="0"/>
              </a:spcBef>
              <a:buSzTx/>
              <a:buNone/>
              <a:defRPr sz="1500" spc="0">
                <a:latin typeface="ヒラギノ角ゴ Pro W3"/>
                <a:ea typeface="ヒラギノ角ゴ Pro W3"/>
                <a:cs typeface="ヒラギノ角ゴ Pro W3"/>
                <a:sym typeface="ヒラギノ角ゴ Pro W3"/>
              </a:defRPr>
            </a:lvl3pPr>
            <a:lvl4pPr marL="0" indent="0" algn="ctr" defTabSz="308073">
              <a:spcBef>
                <a:spcPts val="0"/>
              </a:spcBef>
              <a:buSzTx/>
              <a:buNone/>
              <a:defRPr sz="1500" spc="0">
                <a:latin typeface="ヒラギノ角ゴ Pro W3"/>
                <a:ea typeface="ヒラギノ角ゴ Pro W3"/>
                <a:cs typeface="ヒラギノ角ゴ Pro W3"/>
                <a:sym typeface="ヒラギノ角ゴ Pro W3"/>
              </a:defRPr>
            </a:lvl4pPr>
            <a:lvl5pPr marL="0" indent="0" algn="ctr" defTabSz="308073">
              <a:spcBef>
                <a:spcPts val="0"/>
              </a:spcBef>
              <a:buSzTx/>
              <a:buNone/>
              <a:defRPr sz="1500" spc="0">
                <a:latin typeface="ヒラギノ角ゴ Pro W3"/>
                <a:ea typeface="ヒラギノ角ゴ Pro W3"/>
                <a:cs typeface="ヒラギノ角ゴ Pro W3"/>
                <a:sym typeface="ヒラギノ角ゴ Pro W3"/>
              </a:defRPr>
            </a:lvl5pPr>
          </a:lstStyle>
          <a:p>
            <a:r>
              <a:t>本文レベル1</a:t>
            </a:r>
          </a:p>
          <a:p>
            <a:pPr lvl="1"/>
            <a:r>
              <a:t>本文レベル2</a:t>
            </a:r>
          </a:p>
          <a:p>
            <a:pPr lvl="2"/>
            <a:r>
              <a:t>本文レベル3</a:t>
            </a:r>
          </a:p>
          <a:p>
            <a:pPr lvl="3"/>
            <a:r>
              <a:t>本文レベル4</a:t>
            </a:r>
          </a:p>
          <a:p>
            <a:pPr lvl="4"/>
            <a:r>
              <a:t>本文レベル5</a:t>
            </a:r>
          </a:p>
        </p:txBody>
      </p:sp>
      <p:sp>
        <p:nvSpPr>
          <p:cNvPr id="341" name="スライド番号"/>
          <p:cNvSpPr txBox="1">
            <a:spLocks noGrp="1"/>
          </p:cNvSpPr>
          <p:nvPr>
            <p:ph type="sldNum" sz="quarter" idx="2"/>
          </p:nvPr>
        </p:nvSpPr>
        <p:spPr>
          <a:xfrm>
            <a:off x="4470871" y="6505280"/>
            <a:ext cx="195563" cy="199089"/>
          </a:xfrm>
          <a:prstGeom prst="rect">
            <a:avLst/>
          </a:prstGeom>
        </p:spPr>
        <p:txBody>
          <a:bodyPr lIns="35717" tIns="35717" rIns="35717" bIns="35717"/>
          <a:lstStyle>
            <a:lvl1pPr algn="ctr" defTabSz="308073">
              <a:defRPr sz="825">
                <a:latin typeface="ヒラギノ角ゴ Pro W3"/>
                <a:ea typeface="ヒラギノ角ゴ Pro W3"/>
                <a:cs typeface="ヒラギノ角ゴ Pro W3"/>
                <a:sym typeface="ヒラギノ角ゴ Pro W3"/>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443" name="スライド番号"/>
          <p:cNvSpPr txBox="1">
            <a:spLocks noGrp="1"/>
          </p:cNvSpPr>
          <p:nvPr>
            <p:ph type="sldNum" sz="quarter" idx="2"/>
          </p:nvPr>
        </p:nvSpPr>
        <p:spPr>
          <a:xfrm>
            <a:off x="8820351" y="6659836"/>
            <a:ext cx="181140" cy="184666"/>
          </a:xfrm>
          <a:prstGeom prst="rect">
            <a:avLst/>
          </a:prstGeom>
        </p:spPr>
        <p:txBody>
          <a:bodyPr anchor="ctr"/>
          <a:lstStyle>
            <a:lvl1pPr defTabSz="685800">
              <a:defRPr sz="1200">
                <a:latin typeface="Graphik"/>
                <a:ea typeface="Graphik"/>
                <a:cs typeface="Graphik"/>
                <a:sym typeface="Graphik"/>
              </a:defRPr>
            </a:lvl1pPr>
          </a:lstStyle>
          <a:p>
            <a:fld id="{86CB4B4D-7CA3-9044-876B-883B54F8677D}" type="slidenum">
              <a:rPr lang="en-US" altLang="ja-JP" smtClean="0"/>
              <a:pPr/>
              <a:t>‹#›</a:t>
            </a:fld>
            <a:endParaRPr lang="en-US" altLang="ja-JP"/>
          </a:p>
        </p:txBody>
      </p:sp>
      <p:sp>
        <p:nvSpPr>
          <p:cNvPr id="40" name="コンテンツ プレースホルダー 2">
            <a:extLst>
              <a:ext uri="{FF2B5EF4-FFF2-40B4-BE49-F238E27FC236}">
                <a16:creationId xmlns:a16="http://schemas.microsoft.com/office/drawing/2014/main" id="{9F3E0980-A525-487C-B6F5-316C4A043FB5}"/>
              </a:ext>
            </a:extLst>
          </p:cNvPr>
          <p:cNvSpPr txBox="1"/>
          <p:nvPr userDrawn="1"/>
        </p:nvSpPr>
        <p:spPr>
          <a:xfrm>
            <a:off x="1" y="521358"/>
            <a:ext cx="9150251" cy="7247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p>
            <a:pPr algn="ctr" defTabSz="651510">
              <a:defRPr sz="2090">
                <a:latin typeface="游ゴシック体 ミディアム"/>
                <a:ea typeface="游ゴシック体 ミディアム"/>
                <a:cs typeface="游ゴシック体 ミディアム"/>
                <a:sym typeface="游ゴシック体 ミディアム"/>
              </a:defRPr>
            </a:pPr>
            <a:endParaRPr lang="ja-JP" altLang="en-US" sz="1500" dirty="0">
              <a:latin typeface="Meiryo UI" panose="020B0604030504040204" pitchFamily="50" charset="-128"/>
              <a:ea typeface="Meiryo UI" panose="020B0604030504040204" pitchFamily="50" charset="-128"/>
            </a:endParaRPr>
          </a:p>
        </p:txBody>
      </p:sp>
      <p:sp>
        <p:nvSpPr>
          <p:cNvPr id="42" name="コンテンツ プレースホルダー 1">
            <a:extLst>
              <a:ext uri="{FF2B5EF4-FFF2-40B4-BE49-F238E27FC236}">
                <a16:creationId xmlns:a16="http://schemas.microsoft.com/office/drawing/2014/main" id="{00B328E6-712F-4899-9DCF-2A5D3B395680}"/>
              </a:ext>
            </a:extLst>
          </p:cNvPr>
          <p:cNvSpPr txBox="1">
            <a:spLocks noGrp="1"/>
          </p:cNvSpPr>
          <p:nvPr>
            <p:ph type="body" sz="quarter" idx="1"/>
          </p:nvPr>
        </p:nvSpPr>
        <p:spPr>
          <a:xfrm>
            <a:off x="6252" y="419398"/>
            <a:ext cx="9144000" cy="314108"/>
          </a:xfrm>
          <a:prstGeom prst="rect">
            <a:avLst/>
          </a:prstGeom>
        </p:spPr>
        <p:txBody>
          <a:bodyPr tIns="72000">
            <a:normAutofit/>
          </a:bodyPr>
          <a:lstStyle>
            <a:lvl1pPr marL="0" indent="0" algn="ctr">
              <a:buNone/>
              <a:defRPr b="1">
                <a:latin typeface="游ゴシック"/>
                <a:ea typeface="游ゴシック"/>
                <a:cs typeface="游ゴシック"/>
                <a:sym typeface="游ゴシック"/>
              </a:defRPr>
            </a:lvl1pPr>
          </a:lstStyle>
          <a:p>
            <a:endParaRPr lang="ja-JP" altLang="en-US" sz="1500" dirty="0">
              <a:solidFill>
                <a:schemeClr val="bg1"/>
              </a:solidFill>
              <a:latin typeface="Meiryo UI" panose="020B0604030504040204" pitchFamily="50" charset="-128"/>
              <a:ea typeface="Meiryo UI" panose="020B0604030504040204" pitchFamily="50" charset="-128"/>
            </a:endParaRPr>
          </a:p>
        </p:txBody>
      </p:sp>
      <p:sp>
        <p:nvSpPr>
          <p:cNvPr id="45" name="コンテンツ プレースホルダー 1">
            <a:extLst>
              <a:ext uri="{FF2B5EF4-FFF2-40B4-BE49-F238E27FC236}">
                <a16:creationId xmlns:a16="http://schemas.microsoft.com/office/drawing/2014/main" id="{FEC578BA-63E9-4420-8C49-6CD3700F94D3}"/>
              </a:ext>
            </a:extLst>
          </p:cNvPr>
          <p:cNvSpPr txBox="1">
            <a:spLocks noGrp="1"/>
          </p:cNvSpPr>
          <p:nvPr>
            <p:ph type="body" sz="quarter" idx="10"/>
          </p:nvPr>
        </p:nvSpPr>
        <p:spPr>
          <a:xfrm>
            <a:off x="0" y="470378"/>
            <a:ext cx="9144000" cy="724735"/>
          </a:xfrm>
          <a:prstGeom prst="rect">
            <a:avLst/>
          </a:prstGeom>
        </p:spPr>
        <p:txBody>
          <a:bodyPr tIns="72000">
            <a:normAutofit/>
          </a:bodyPr>
          <a:lstStyle>
            <a:lvl1pPr marL="0" indent="0" algn="ctr">
              <a:buNone/>
              <a:defRPr b="1">
                <a:latin typeface="游ゴシック"/>
                <a:ea typeface="游ゴシック"/>
                <a:cs typeface="游ゴシック"/>
                <a:sym typeface="游ゴシック"/>
              </a:defRPr>
            </a:lvl1pPr>
          </a:lstStyle>
          <a:p>
            <a:endParaRPr lang="ja-JP" altLang="en-US" sz="1500" dirty="0">
              <a:solidFill>
                <a:schemeClr val="bg1"/>
              </a:solidFill>
              <a:latin typeface="Meiryo UI" panose="020B0604030504040204" pitchFamily="50" charset="-128"/>
              <a:ea typeface="Meiryo UI" panose="020B0604030504040204" pitchFamily="50" charset="-128"/>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FEB44F-F454-4884-BEBA-611D863DA68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72B0484-58CB-4E9A-8E0C-703776CEFF32}"/>
              </a:ext>
            </a:extLst>
          </p:cNvPr>
          <p:cNvSpPr>
            <a:spLocks noGrp="1"/>
          </p:cNvSpPr>
          <p:nvPr>
            <p:ph type="dt" sz="half" idx="10"/>
          </p:nvPr>
        </p:nvSpPr>
        <p:spPr>
          <a:xfrm>
            <a:off x="628650" y="6356351"/>
            <a:ext cx="2057400" cy="365125"/>
          </a:xfrm>
          <a:prstGeom prst="rect">
            <a:avLst/>
          </a:prstGeom>
        </p:spPr>
        <p:txBody>
          <a:bodyPr/>
          <a:lstStyle/>
          <a:p>
            <a:fld id="{9D85A4C6-AF7B-47FF-9FF4-6E58AE383EED}" type="datetimeFigureOut">
              <a:rPr kumimoji="1" lang="ja-JP" altLang="en-US" smtClean="0"/>
              <a:pPr/>
              <a:t>2021/4/10</a:t>
            </a:fld>
            <a:endParaRPr kumimoji="1" lang="ja-JP" altLang="en-US" dirty="0"/>
          </a:p>
        </p:txBody>
      </p:sp>
      <p:sp>
        <p:nvSpPr>
          <p:cNvPr id="4" name="フッター プレースホルダー 3">
            <a:extLst>
              <a:ext uri="{FF2B5EF4-FFF2-40B4-BE49-F238E27FC236}">
                <a16:creationId xmlns:a16="http://schemas.microsoft.com/office/drawing/2014/main" id="{B25C0C32-CFFF-47DC-A4D4-F11160DB24AF}"/>
              </a:ext>
            </a:extLst>
          </p:cNvPr>
          <p:cNvSpPr>
            <a:spLocks noGrp="1"/>
          </p:cNvSpPr>
          <p:nvPr>
            <p:ph type="ftr" sz="quarter" idx="11"/>
          </p:nvPr>
        </p:nvSpPr>
        <p:spPr>
          <a:xfrm>
            <a:off x="3028951" y="6356351"/>
            <a:ext cx="3086100" cy="365125"/>
          </a:xfrm>
          <a:prstGeom prst="rect">
            <a:avLst/>
          </a:prstGeom>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10FB0423-35BB-42DA-B448-1137E68673D8}"/>
              </a:ext>
            </a:extLst>
          </p:cNvPr>
          <p:cNvSpPr>
            <a:spLocks noGrp="1"/>
          </p:cNvSpPr>
          <p:nvPr>
            <p:ph type="sldNum" sz="quarter" idx="12"/>
          </p:nvPr>
        </p:nvSpPr>
        <p:spPr/>
        <p:txBody>
          <a:bodyPr/>
          <a:lstStyle/>
          <a:p>
            <a:fld id="{5DF18D77-0E4D-4C56-B030-1062AD436A36}" type="slidenum">
              <a:rPr kumimoji="1" lang="ja-JP" altLang="en-US" smtClean="0"/>
              <a:pPr/>
              <a:t>‹#›</a:t>
            </a:fld>
            <a:endParaRPr kumimoji="1" lang="ja-JP" altLang="en-US" dirty="0"/>
          </a:p>
        </p:txBody>
      </p:sp>
    </p:spTree>
    <p:extLst>
      <p:ext uri="{BB962C8B-B14F-4D97-AF65-F5344CB8AC3E}">
        <p14:creationId xmlns:p14="http://schemas.microsoft.com/office/powerpoint/2010/main" val="129300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46" name="タイトルテキスト"/>
          <p:cNvSpPr txBox="1">
            <a:spLocks noGrp="1"/>
          </p:cNvSpPr>
          <p:nvPr>
            <p:ph type="title"/>
          </p:nvPr>
        </p:nvSpPr>
        <p:spPr>
          <a:prstGeom prst="rect">
            <a:avLst/>
          </a:prstGeom>
        </p:spPr>
        <p:txBody>
          <a:bodyPr/>
          <a:lstStyle/>
          <a:p>
            <a:r>
              <a:t>タイトルテキスト</a:t>
            </a:r>
          </a:p>
        </p:txBody>
      </p:sp>
      <p:sp>
        <p:nvSpPr>
          <p:cNvPr id="47" name="本文レベル1…"/>
          <p:cNvSpPr txBox="1">
            <a:spLocks noGrp="1"/>
          </p:cNvSpPr>
          <p:nvPr>
            <p:ph type="body" idx="1"/>
          </p:nvPr>
        </p:nvSpPr>
        <p:spPr>
          <a:xfrm>
            <a:off x="323852" y="1484315"/>
            <a:ext cx="8495111" cy="4824415"/>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4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py">
    <p:spTree>
      <p:nvGrpSpPr>
        <p:cNvPr id="1" name=""/>
        <p:cNvGrpSpPr/>
        <p:nvPr/>
      </p:nvGrpSpPr>
      <p:grpSpPr>
        <a:xfrm>
          <a:off x="0" y="0"/>
          <a:ext cx="0" cy="0"/>
          <a:chOff x="0" y="0"/>
          <a:chExt cx="0" cy="0"/>
        </a:xfrm>
      </p:grpSpPr>
      <p:sp>
        <p:nvSpPr>
          <p:cNvPr id="55" name="本文レベル1…"/>
          <p:cNvSpPr txBox="1">
            <a:spLocks noGrp="1"/>
          </p:cNvSpPr>
          <p:nvPr>
            <p:ph type="body" idx="1"/>
          </p:nvPr>
        </p:nvSpPr>
        <p:spPr>
          <a:xfrm>
            <a:off x="323852" y="1484315"/>
            <a:ext cx="8495111" cy="4824415"/>
          </a:xfrm>
          <a:prstGeom prst="rect">
            <a:avLst/>
          </a:prstGeom>
        </p:spPr>
        <p:txBody>
          <a:bodyPr/>
          <a:lstStyle>
            <a:lvl1pPr marL="134540" indent="-134540">
              <a:spcBef>
                <a:spcPts val="750"/>
              </a:spcBef>
              <a:buFont typeface="Symbol"/>
              <a:buChar char="-"/>
              <a:defRPr sz="1350" spc="0">
                <a:latin typeface="BMWType V2 Regular"/>
                <a:ea typeface="BMWType V2 Regular"/>
                <a:cs typeface="BMWType V2 Regular"/>
                <a:sym typeface="BMWType V2 Regular"/>
              </a:defRPr>
            </a:lvl1pPr>
            <a:lvl2pPr marL="269081" indent="-134540">
              <a:spcBef>
                <a:spcPts val="750"/>
              </a:spcBef>
              <a:buFont typeface="Symbol"/>
              <a:buChar char="-"/>
              <a:defRPr sz="1350" spc="0">
                <a:latin typeface="BMWType V2 Regular"/>
                <a:ea typeface="BMWType V2 Regular"/>
                <a:cs typeface="BMWType V2 Regular"/>
                <a:sym typeface="BMWType V2 Regular"/>
              </a:defRPr>
            </a:lvl2pPr>
            <a:lvl3pPr marL="403622" indent="-134540">
              <a:spcBef>
                <a:spcPts val="750"/>
              </a:spcBef>
              <a:buFont typeface="Symbol"/>
              <a:buChar char="-"/>
              <a:defRPr sz="1350" spc="0">
                <a:latin typeface="BMWType V2 Regular"/>
                <a:ea typeface="BMWType V2 Regular"/>
                <a:cs typeface="BMWType V2 Regular"/>
                <a:sym typeface="BMWType V2 Regular"/>
              </a:defRPr>
            </a:lvl3pPr>
            <a:lvl4pPr marL="538163" indent="-134540">
              <a:spcBef>
                <a:spcPts val="750"/>
              </a:spcBef>
              <a:buFont typeface="Symbol"/>
              <a:buChar char="-"/>
              <a:defRPr sz="1350" spc="0">
                <a:latin typeface="BMWType V2 Regular"/>
                <a:ea typeface="BMWType V2 Regular"/>
                <a:cs typeface="BMWType V2 Regular"/>
                <a:sym typeface="BMWType V2 Regular"/>
              </a:defRPr>
            </a:lvl4pPr>
            <a:lvl5pPr marL="672703" indent="-134540">
              <a:spcBef>
                <a:spcPts val="750"/>
              </a:spcBef>
              <a:buFont typeface="Symbol"/>
              <a:buChar char="-"/>
              <a:defRPr sz="1350" spc="0">
                <a:latin typeface="BMWType V2 Regular"/>
                <a:ea typeface="BMWType V2 Regular"/>
                <a:cs typeface="BMWType V2 Regular"/>
                <a:sym typeface="BMWType V2 Regular"/>
              </a:defRPr>
            </a:lvl5pPr>
          </a:lstStyle>
          <a:p>
            <a:r>
              <a:t>本文レベル1</a:t>
            </a:r>
          </a:p>
          <a:p>
            <a:pPr lvl="1"/>
            <a:r>
              <a:t>本文レベル2</a:t>
            </a:r>
          </a:p>
          <a:p>
            <a:pPr lvl="2"/>
            <a:r>
              <a:t>本文レベル3</a:t>
            </a:r>
          </a:p>
          <a:p>
            <a:pPr lvl="3"/>
            <a:r>
              <a:t>本文レベル4</a:t>
            </a:r>
          </a:p>
          <a:p>
            <a:pPr lvl="4"/>
            <a:r>
              <a:t>本文レベル5</a:t>
            </a:r>
          </a:p>
        </p:txBody>
      </p:sp>
      <p:sp>
        <p:nvSpPr>
          <p:cNvPr id="56" name="タイトルテキスト"/>
          <p:cNvSpPr txBox="1">
            <a:spLocks noGrp="1"/>
          </p:cNvSpPr>
          <p:nvPr>
            <p:ph type="title"/>
          </p:nvPr>
        </p:nvSpPr>
        <p:spPr>
          <a:prstGeom prst="rect">
            <a:avLst/>
          </a:prstGeom>
        </p:spPr>
        <p:txBody>
          <a:bodyPr/>
          <a:lstStyle/>
          <a:p>
            <a:r>
              <a:t>タイトルテキスト</a:t>
            </a:r>
          </a:p>
        </p:txBody>
      </p:sp>
      <p:sp>
        <p:nvSpPr>
          <p:cNvPr id="5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2 images + copies">
    <p:spTree>
      <p:nvGrpSpPr>
        <p:cNvPr id="1" name=""/>
        <p:cNvGrpSpPr/>
        <p:nvPr/>
      </p:nvGrpSpPr>
      <p:grpSpPr>
        <a:xfrm>
          <a:off x="0" y="0"/>
          <a:ext cx="0" cy="0"/>
          <a:chOff x="0" y="0"/>
          <a:chExt cx="0" cy="0"/>
        </a:xfrm>
      </p:grpSpPr>
      <p:sp>
        <p:nvSpPr>
          <p:cNvPr id="64" name="Rechteck 10"/>
          <p:cNvSpPr/>
          <p:nvPr/>
        </p:nvSpPr>
        <p:spPr>
          <a:xfrm>
            <a:off x="323850" y="4508503"/>
            <a:ext cx="4167188" cy="1800225"/>
          </a:xfrm>
          <a:prstGeom prst="rect">
            <a:avLst/>
          </a:prstGeom>
          <a:solidFill>
            <a:srgbClr val="E6E6E6"/>
          </a:solidFill>
          <a:ln w="12700">
            <a:miter lim="400000"/>
          </a:ln>
        </p:spPr>
        <p:txBody>
          <a:bodyPr lIns="0" tIns="0" rIns="0" bIns="0" anchor="ctr"/>
          <a:lstStyle/>
          <a:p>
            <a:pPr algn="ctr">
              <a:defRPr>
                <a:solidFill>
                  <a:srgbClr val="FFFFFF"/>
                </a:solidFill>
                <a:latin typeface="BMWType V2 Regular"/>
                <a:ea typeface="BMWType V2 Regular"/>
                <a:cs typeface="BMWType V2 Regular"/>
                <a:sym typeface="BMWType V2 Regular"/>
              </a:defRPr>
            </a:pPr>
            <a:endParaRPr sz="1350"/>
          </a:p>
        </p:txBody>
      </p:sp>
      <p:sp>
        <p:nvSpPr>
          <p:cNvPr id="65" name="Rechteck 11"/>
          <p:cNvSpPr/>
          <p:nvPr/>
        </p:nvSpPr>
        <p:spPr>
          <a:xfrm>
            <a:off x="4652964" y="4508503"/>
            <a:ext cx="4165999" cy="1800225"/>
          </a:xfrm>
          <a:prstGeom prst="rect">
            <a:avLst/>
          </a:prstGeom>
          <a:solidFill>
            <a:srgbClr val="E6E6E6"/>
          </a:solidFill>
          <a:ln w="12700">
            <a:miter lim="400000"/>
          </a:ln>
        </p:spPr>
        <p:txBody>
          <a:bodyPr lIns="0" tIns="0" rIns="0" bIns="0" anchor="ctr"/>
          <a:lstStyle/>
          <a:p>
            <a:pPr algn="ctr">
              <a:defRPr>
                <a:solidFill>
                  <a:srgbClr val="FFFFFF"/>
                </a:solidFill>
                <a:latin typeface="BMWType V2 Regular"/>
                <a:ea typeface="BMWType V2 Regular"/>
                <a:cs typeface="BMWType V2 Regular"/>
                <a:sym typeface="BMWType V2 Regular"/>
              </a:defRPr>
            </a:pPr>
            <a:endParaRPr sz="1350"/>
          </a:p>
        </p:txBody>
      </p:sp>
      <p:sp>
        <p:nvSpPr>
          <p:cNvPr id="66" name="タイトルテキスト"/>
          <p:cNvSpPr txBox="1">
            <a:spLocks noGrp="1"/>
          </p:cNvSpPr>
          <p:nvPr>
            <p:ph type="title"/>
          </p:nvPr>
        </p:nvSpPr>
        <p:spPr>
          <a:prstGeom prst="rect">
            <a:avLst/>
          </a:prstGeom>
        </p:spPr>
        <p:txBody>
          <a:bodyPr/>
          <a:lstStyle/>
          <a:p>
            <a:r>
              <a:t>タイトルテキスト</a:t>
            </a:r>
          </a:p>
        </p:txBody>
      </p:sp>
      <p:sp>
        <p:nvSpPr>
          <p:cNvPr id="67" name="本文レベル1…"/>
          <p:cNvSpPr txBox="1">
            <a:spLocks noGrp="1"/>
          </p:cNvSpPr>
          <p:nvPr>
            <p:ph type="body" sz="quarter" idx="1"/>
          </p:nvPr>
        </p:nvSpPr>
        <p:spPr>
          <a:xfrm>
            <a:off x="323850" y="4508501"/>
            <a:ext cx="4167188" cy="1800227"/>
          </a:xfrm>
          <a:prstGeom prst="rect">
            <a:avLst/>
          </a:prstGeom>
        </p:spPr>
        <p:txBody>
          <a:bodyPr/>
          <a:lstStyle>
            <a:lvl1pPr marL="134540" indent="-134540">
              <a:spcBef>
                <a:spcPts val="750"/>
              </a:spcBef>
              <a:buFont typeface="Symbol"/>
              <a:buChar char="-"/>
              <a:defRPr sz="1350" spc="0">
                <a:latin typeface="BMWType V2 Regular"/>
                <a:ea typeface="BMWType V2 Regular"/>
                <a:cs typeface="BMWType V2 Regular"/>
                <a:sym typeface="BMWType V2 Regular"/>
              </a:defRPr>
            </a:lvl1pPr>
            <a:lvl2pPr marL="269081" indent="-134540">
              <a:spcBef>
                <a:spcPts val="750"/>
              </a:spcBef>
              <a:buFont typeface="Symbol"/>
              <a:buChar char="-"/>
              <a:defRPr sz="1350" spc="0">
                <a:latin typeface="BMWType V2 Regular"/>
                <a:ea typeface="BMWType V2 Regular"/>
                <a:cs typeface="BMWType V2 Regular"/>
                <a:sym typeface="BMWType V2 Regular"/>
              </a:defRPr>
            </a:lvl2pPr>
            <a:lvl3pPr marL="403622" indent="-134540">
              <a:spcBef>
                <a:spcPts val="750"/>
              </a:spcBef>
              <a:buFont typeface="Symbol"/>
              <a:buChar char="-"/>
              <a:defRPr sz="1350" spc="0">
                <a:latin typeface="BMWType V2 Regular"/>
                <a:ea typeface="BMWType V2 Regular"/>
                <a:cs typeface="BMWType V2 Regular"/>
                <a:sym typeface="BMWType V2 Regular"/>
              </a:defRPr>
            </a:lvl3pPr>
            <a:lvl4pPr marL="538163" indent="-134540">
              <a:spcBef>
                <a:spcPts val="750"/>
              </a:spcBef>
              <a:buFont typeface="Symbol"/>
              <a:buChar char="-"/>
              <a:defRPr sz="1350" spc="0">
                <a:latin typeface="BMWType V2 Regular"/>
                <a:ea typeface="BMWType V2 Regular"/>
                <a:cs typeface="BMWType V2 Regular"/>
                <a:sym typeface="BMWType V2 Regular"/>
              </a:defRPr>
            </a:lvl4pPr>
            <a:lvl5pPr marL="672703" indent="-134540">
              <a:spcBef>
                <a:spcPts val="750"/>
              </a:spcBef>
              <a:buFont typeface="Symbol"/>
              <a:buChar char="-"/>
              <a:defRPr sz="1350" spc="0">
                <a:latin typeface="BMWType V2 Regular"/>
                <a:ea typeface="BMWType V2 Regular"/>
                <a:cs typeface="BMWType V2 Regular"/>
                <a:sym typeface="BMWType V2 Regular"/>
              </a:defRPr>
            </a:lvl5pPr>
          </a:lstStyle>
          <a:p>
            <a:r>
              <a:t>本文レベル1</a:t>
            </a:r>
          </a:p>
          <a:p>
            <a:pPr lvl="1"/>
            <a:r>
              <a:t>本文レベル2</a:t>
            </a:r>
          </a:p>
          <a:p>
            <a:pPr lvl="2"/>
            <a:r>
              <a:t>本文レベル3</a:t>
            </a:r>
          </a:p>
          <a:p>
            <a:pPr lvl="3"/>
            <a:r>
              <a:t>本文レベル4</a:t>
            </a:r>
          </a:p>
          <a:p>
            <a:pPr lvl="4"/>
            <a:r>
              <a:t>本文レベル5</a:t>
            </a:r>
          </a:p>
        </p:txBody>
      </p:sp>
      <p:sp>
        <p:nvSpPr>
          <p:cNvPr id="68" name="Bildplatzhalter 8"/>
          <p:cNvSpPr>
            <a:spLocks noGrp="1"/>
          </p:cNvSpPr>
          <p:nvPr>
            <p:ph type="pic" sz="quarter" idx="13"/>
          </p:nvPr>
        </p:nvSpPr>
        <p:spPr>
          <a:xfrm>
            <a:off x="323850" y="1484315"/>
            <a:ext cx="4167188" cy="2808291"/>
          </a:xfrm>
          <a:prstGeom prst="rect">
            <a:avLst/>
          </a:prstGeom>
        </p:spPr>
        <p:txBody>
          <a:bodyPr lIns="91439" tIns="45719" rIns="91439" bIns="45719">
            <a:noAutofit/>
          </a:bodyPr>
          <a:lstStyle/>
          <a:p>
            <a:endParaRPr/>
          </a:p>
        </p:txBody>
      </p:sp>
      <p:sp>
        <p:nvSpPr>
          <p:cNvPr id="69" name="Bildplatzhalter 8"/>
          <p:cNvSpPr>
            <a:spLocks noGrp="1"/>
          </p:cNvSpPr>
          <p:nvPr>
            <p:ph type="pic" sz="quarter" idx="14"/>
          </p:nvPr>
        </p:nvSpPr>
        <p:spPr>
          <a:xfrm>
            <a:off x="4652964" y="1484315"/>
            <a:ext cx="4165997" cy="2808291"/>
          </a:xfrm>
          <a:prstGeom prst="rect">
            <a:avLst/>
          </a:prstGeom>
        </p:spPr>
        <p:txBody>
          <a:bodyPr lIns="91439" tIns="45719" rIns="91439" bIns="45719">
            <a:noAutofit/>
          </a:bodyPr>
          <a:lstStyle/>
          <a:p>
            <a:endParaRPr/>
          </a:p>
        </p:txBody>
      </p:sp>
      <p:sp>
        <p:nvSpPr>
          <p:cNvPr id="7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 image + copy">
    <p:spTree>
      <p:nvGrpSpPr>
        <p:cNvPr id="1" name=""/>
        <p:cNvGrpSpPr/>
        <p:nvPr/>
      </p:nvGrpSpPr>
      <p:grpSpPr>
        <a:xfrm>
          <a:off x="0" y="0"/>
          <a:ext cx="0" cy="0"/>
          <a:chOff x="0" y="0"/>
          <a:chExt cx="0" cy="0"/>
        </a:xfrm>
      </p:grpSpPr>
      <p:sp>
        <p:nvSpPr>
          <p:cNvPr id="77" name="Rechteck 6"/>
          <p:cNvSpPr/>
          <p:nvPr/>
        </p:nvSpPr>
        <p:spPr>
          <a:xfrm>
            <a:off x="4895850" y="1484315"/>
            <a:ext cx="3923110" cy="4824413"/>
          </a:xfrm>
          <a:prstGeom prst="rect">
            <a:avLst/>
          </a:prstGeom>
          <a:solidFill>
            <a:srgbClr val="E6E6E6"/>
          </a:solidFill>
          <a:ln w="12700">
            <a:miter lim="400000"/>
          </a:ln>
        </p:spPr>
        <p:txBody>
          <a:bodyPr lIns="0" tIns="0" rIns="0" bIns="0" anchor="ctr"/>
          <a:lstStyle/>
          <a:p>
            <a:pPr algn="ctr">
              <a:defRPr>
                <a:solidFill>
                  <a:srgbClr val="FFFFFF"/>
                </a:solidFill>
                <a:latin typeface="BMWType V2 Regular"/>
                <a:ea typeface="BMWType V2 Regular"/>
                <a:cs typeface="BMWType V2 Regular"/>
                <a:sym typeface="BMWType V2 Regular"/>
              </a:defRPr>
            </a:pPr>
            <a:endParaRPr sz="1350"/>
          </a:p>
        </p:txBody>
      </p:sp>
      <p:sp>
        <p:nvSpPr>
          <p:cNvPr id="78" name="タイトルテキスト"/>
          <p:cNvSpPr txBox="1">
            <a:spLocks noGrp="1"/>
          </p:cNvSpPr>
          <p:nvPr>
            <p:ph type="title"/>
          </p:nvPr>
        </p:nvSpPr>
        <p:spPr>
          <a:prstGeom prst="rect">
            <a:avLst/>
          </a:prstGeom>
        </p:spPr>
        <p:txBody>
          <a:bodyPr/>
          <a:lstStyle/>
          <a:p>
            <a:r>
              <a:t>タイトルテキスト</a:t>
            </a:r>
          </a:p>
        </p:txBody>
      </p:sp>
      <p:sp>
        <p:nvSpPr>
          <p:cNvPr id="79" name="本文レベル1…"/>
          <p:cNvSpPr txBox="1">
            <a:spLocks noGrp="1"/>
          </p:cNvSpPr>
          <p:nvPr>
            <p:ph type="body" sz="half" idx="1"/>
          </p:nvPr>
        </p:nvSpPr>
        <p:spPr>
          <a:xfrm>
            <a:off x="4895850" y="1484312"/>
            <a:ext cx="3923110" cy="4824414"/>
          </a:xfrm>
          <a:prstGeom prst="rect">
            <a:avLst/>
          </a:prstGeom>
        </p:spPr>
        <p:txBody>
          <a:bodyPr/>
          <a:lstStyle>
            <a:lvl1pPr marL="134540" indent="-134540">
              <a:spcBef>
                <a:spcPts val="750"/>
              </a:spcBef>
              <a:buFont typeface="Symbol"/>
              <a:buChar char="-"/>
              <a:defRPr sz="1350" spc="0">
                <a:latin typeface="BMWType V2 Regular"/>
                <a:ea typeface="BMWType V2 Regular"/>
                <a:cs typeface="BMWType V2 Regular"/>
                <a:sym typeface="BMWType V2 Regular"/>
              </a:defRPr>
            </a:lvl1pPr>
            <a:lvl2pPr marL="269081" indent="-134540">
              <a:spcBef>
                <a:spcPts val="750"/>
              </a:spcBef>
              <a:buFont typeface="Symbol"/>
              <a:buChar char="-"/>
              <a:defRPr sz="1350" spc="0">
                <a:latin typeface="BMWType V2 Regular"/>
                <a:ea typeface="BMWType V2 Regular"/>
                <a:cs typeface="BMWType V2 Regular"/>
                <a:sym typeface="BMWType V2 Regular"/>
              </a:defRPr>
            </a:lvl2pPr>
            <a:lvl3pPr marL="403622" indent="-134540">
              <a:spcBef>
                <a:spcPts val="750"/>
              </a:spcBef>
              <a:buFont typeface="Symbol"/>
              <a:buChar char="-"/>
              <a:defRPr sz="1350" spc="0">
                <a:latin typeface="BMWType V2 Regular"/>
                <a:ea typeface="BMWType V2 Regular"/>
                <a:cs typeface="BMWType V2 Regular"/>
                <a:sym typeface="BMWType V2 Regular"/>
              </a:defRPr>
            </a:lvl3pPr>
            <a:lvl4pPr marL="538163" indent="-134540">
              <a:spcBef>
                <a:spcPts val="750"/>
              </a:spcBef>
              <a:buFont typeface="Symbol"/>
              <a:buChar char="-"/>
              <a:defRPr sz="1350" spc="0">
                <a:latin typeface="BMWType V2 Regular"/>
                <a:ea typeface="BMWType V2 Regular"/>
                <a:cs typeface="BMWType V2 Regular"/>
                <a:sym typeface="BMWType V2 Regular"/>
              </a:defRPr>
            </a:lvl4pPr>
            <a:lvl5pPr marL="672703" indent="-134540">
              <a:spcBef>
                <a:spcPts val="750"/>
              </a:spcBef>
              <a:buFont typeface="Symbol"/>
              <a:buChar char="-"/>
              <a:defRPr sz="1350" spc="0">
                <a:latin typeface="BMWType V2 Regular"/>
                <a:ea typeface="BMWType V2 Regular"/>
                <a:cs typeface="BMWType V2 Regular"/>
                <a:sym typeface="BMWType V2 Regular"/>
              </a:defRPr>
            </a:lvl5pPr>
          </a:lstStyle>
          <a:p>
            <a:r>
              <a:t>本文レベル1</a:t>
            </a:r>
          </a:p>
          <a:p>
            <a:pPr lvl="1"/>
            <a:r>
              <a:t>本文レベル2</a:t>
            </a:r>
          </a:p>
          <a:p>
            <a:pPr lvl="2"/>
            <a:r>
              <a:t>本文レベル3</a:t>
            </a:r>
          </a:p>
          <a:p>
            <a:pPr lvl="3"/>
            <a:r>
              <a:t>本文レベル4</a:t>
            </a:r>
          </a:p>
          <a:p>
            <a:pPr lvl="4"/>
            <a:r>
              <a:t>本文レベル5</a:t>
            </a:r>
          </a:p>
        </p:txBody>
      </p:sp>
      <p:sp>
        <p:nvSpPr>
          <p:cNvPr id="80" name="Bildplatzhalter 8"/>
          <p:cNvSpPr>
            <a:spLocks noGrp="1"/>
          </p:cNvSpPr>
          <p:nvPr>
            <p:ph type="pic" sz="half" idx="13"/>
          </p:nvPr>
        </p:nvSpPr>
        <p:spPr>
          <a:xfrm>
            <a:off x="323851" y="1484315"/>
            <a:ext cx="4410075" cy="4824415"/>
          </a:xfrm>
          <a:prstGeom prst="rect">
            <a:avLst/>
          </a:prstGeom>
        </p:spPr>
        <p:txBody>
          <a:bodyPr lIns="91439" tIns="45719" rIns="91439" bIns="45719">
            <a:noAutofit/>
          </a:bodyPr>
          <a:lstStyle/>
          <a:p>
            <a:endParaRPr/>
          </a:p>
        </p:txBody>
      </p:sp>
      <p:sp>
        <p:nvSpPr>
          <p:cNvPr id="8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4 copies">
    <p:spTree>
      <p:nvGrpSpPr>
        <p:cNvPr id="1" name=""/>
        <p:cNvGrpSpPr/>
        <p:nvPr/>
      </p:nvGrpSpPr>
      <p:grpSpPr>
        <a:xfrm>
          <a:off x="0" y="0"/>
          <a:ext cx="0" cy="0"/>
          <a:chOff x="0" y="0"/>
          <a:chExt cx="0" cy="0"/>
        </a:xfrm>
      </p:grpSpPr>
      <p:sp>
        <p:nvSpPr>
          <p:cNvPr id="88" name="Rechteck 8"/>
          <p:cNvSpPr/>
          <p:nvPr/>
        </p:nvSpPr>
        <p:spPr>
          <a:xfrm>
            <a:off x="323849" y="4004724"/>
            <a:ext cx="4167190" cy="2304002"/>
          </a:xfrm>
          <a:prstGeom prst="rect">
            <a:avLst/>
          </a:prstGeom>
          <a:solidFill>
            <a:srgbClr val="E6E6E6"/>
          </a:solidFill>
          <a:ln w="12700">
            <a:miter lim="400000"/>
          </a:ln>
        </p:spPr>
        <p:txBody>
          <a:bodyPr lIns="0" tIns="0" rIns="0" bIns="0" anchor="ctr"/>
          <a:lstStyle/>
          <a:p>
            <a:pPr algn="ctr">
              <a:defRPr>
                <a:solidFill>
                  <a:srgbClr val="FFFFFF"/>
                </a:solidFill>
                <a:latin typeface="BMWType V2 Regular"/>
                <a:ea typeface="BMWType V2 Regular"/>
                <a:cs typeface="BMWType V2 Regular"/>
                <a:sym typeface="BMWType V2 Regular"/>
              </a:defRPr>
            </a:pPr>
            <a:endParaRPr sz="1350"/>
          </a:p>
        </p:txBody>
      </p:sp>
      <p:sp>
        <p:nvSpPr>
          <p:cNvPr id="89" name="Rechteck 9"/>
          <p:cNvSpPr/>
          <p:nvPr/>
        </p:nvSpPr>
        <p:spPr>
          <a:xfrm>
            <a:off x="323850" y="1488441"/>
            <a:ext cx="4167188" cy="2304003"/>
          </a:xfrm>
          <a:prstGeom prst="rect">
            <a:avLst/>
          </a:prstGeom>
          <a:solidFill>
            <a:srgbClr val="E6E6E6"/>
          </a:solidFill>
          <a:ln w="12700">
            <a:miter lim="400000"/>
          </a:ln>
        </p:spPr>
        <p:txBody>
          <a:bodyPr lIns="0" tIns="0" rIns="0" bIns="0" anchor="ctr"/>
          <a:lstStyle/>
          <a:p>
            <a:pPr algn="ctr">
              <a:defRPr>
                <a:solidFill>
                  <a:srgbClr val="FFFFFF"/>
                </a:solidFill>
                <a:latin typeface="BMWType V2 Regular"/>
                <a:ea typeface="BMWType V2 Regular"/>
                <a:cs typeface="BMWType V2 Regular"/>
                <a:sym typeface="BMWType V2 Regular"/>
              </a:defRPr>
            </a:pPr>
            <a:endParaRPr sz="1350"/>
          </a:p>
        </p:txBody>
      </p:sp>
      <p:sp>
        <p:nvSpPr>
          <p:cNvPr id="90" name="Rechteck 12"/>
          <p:cNvSpPr/>
          <p:nvPr/>
        </p:nvSpPr>
        <p:spPr>
          <a:xfrm>
            <a:off x="4652964" y="1488441"/>
            <a:ext cx="4165999" cy="2304003"/>
          </a:xfrm>
          <a:prstGeom prst="rect">
            <a:avLst/>
          </a:prstGeom>
          <a:solidFill>
            <a:srgbClr val="E6E6E6"/>
          </a:solidFill>
          <a:ln w="12700">
            <a:miter lim="400000"/>
          </a:ln>
        </p:spPr>
        <p:txBody>
          <a:bodyPr lIns="0" tIns="0" rIns="0" bIns="0" anchor="ctr"/>
          <a:lstStyle/>
          <a:p>
            <a:pPr algn="ctr">
              <a:defRPr>
                <a:solidFill>
                  <a:srgbClr val="FFFFFF"/>
                </a:solidFill>
                <a:latin typeface="BMWType V2 Regular"/>
                <a:ea typeface="BMWType V2 Regular"/>
                <a:cs typeface="BMWType V2 Regular"/>
                <a:sym typeface="BMWType V2 Regular"/>
              </a:defRPr>
            </a:pPr>
            <a:endParaRPr sz="1350"/>
          </a:p>
        </p:txBody>
      </p:sp>
      <p:sp>
        <p:nvSpPr>
          <p:cNvPr id="91" name="Rechteck 13"/>
          <p:cNvSpPr/>
          <p:nvPr/>
        </p:nvSpPr>
        <p:spPr>
          <a:xfrm>
            <a:off x="4652964" y="4004724"/>
            <a:ext cx="4165999" cy="2304002"/>
          </a:xfrm>
          <a:prstGeom prst="rect">
            <a:avLst/>
          </a:prstGeom>
          <a:solidFill>
            <a:srgbClr val="E6E6E6"/>
          </a:solidFill>
          <a:ln w="12700">
            <a:miter lim="400000"/>
          </a:ln>
        </p:spPr>
        <p:txBody>
          <a:bodyPr lIns="0" tIns="0" rIns="0" bIns="0" anchor="ctr"/>
          <a:lstStyle/>
          <a:p>
            <a:pPr algn="ctr">
              <a:defRPr>
                <a:solidFill>
                  <a:srgbClr val="FFFFFF"/>
                </a:solidFill>
                <a:latin typeface="BMWType V2 Regular"/>
                <a:ea typeface="BMWType V2 Regular"/>
                <a:cs typeface="BMWType V2 Regular"/>
                <a:sym typeface="BMWType V2 Regular"/>
              </a:defRPr>
            </a:pPr>
            <a:endParaRPr sz="1350"/>
          </a:p>
        </p:txBody>
      </p:sp>
      <p:sp>
        <p:nvSpPr>
          <p:cNvPr id="92" name="タイトルテキスト"/>
          <p:cNvSpPr txBox="1">
            <a:spLocks noGrp="1"/>
          </p:cNvSpPr>
          <p:nvPr>
            <p:ph type="title"/>
          </p:nvPr>
        </p:nvSpPr>
        <p:spPr>
          <a:prstGeom prst="rect">
            <a:avLst/>
          </a:prstGeom>
        </p:spPr>
        <p:txBody>
          <a:bodyPr/>
          <a:lstStyle/>
          <a:p>
            <a:r>
              <a:t>タイトルテキスト</a:t>
            </a:r>
          </a:p>
        </p:txBody>
      </p:sp>
      <p:sp>
        <p:nvSpPr>
          <p:cNvPr id="93" name="本文レベル1…"/>
          <p:cNvSpPr txBox="1">
            <a:spLocks noGrp="1"/>
          </p:cNvSpPr>
          <p:nvPr>
            <p:ph type="body" sz="quarter" idx="1"/>
          </p:nvPr>
        </p:nvSpPr>
        <p:spPr>
          <a:xfrm>
            <a:off x="323851" y="1488575"/>
            <a:ext cx="4167187" cy="2303866"/>
          </a:xfrm>
          <a:prstGeom prst="rect">
            <a:avLst/>
          </a:prstGeom>
        </p:spPr>
        <p:txBody>
          <a:bodyPr/>
          <a:lstStyle>
            <a:lvl1pPr marL="134540" indent="-134540">
              <a:spcBef>
                <a:spcPts val="750"/>
              </a:spcBef>
              <a:buFont typeface="Symbol"/>
              <a:buChar char="-"/>
              <a:defRPr sz="1350" spc="0">
                <a:latin typeface="BMWType V2 Regular"/>
                <a:ea typeface="BMWType V2 Regular"/>
                <a:cs typeface="BMWType V2 Regular"/>
                <a:sym typeface="BMWType V2 Regular"/>
              </a:defRPr>
            </a:lvl1pPr>
            <a:lvl2pPr marL="269081" indent="-134540">
              <a:spcBef>
                <a:spcPts val="750"/>
              </a:spcBef>
              <a:buFont typeface="Symbol"/>
              <a:buChar char="-"/>
              <a:defRPr sz="1350" spc="0">
                <a:latin typeface="BMWType V2 Regular"/>
                <a:ea typeface="BMWType V2 Regular"/>
                <a:cs typeface="BMWType V2 Regular"/>
                <a:sym typeface="BMWType V2 Regular"/>
              </a:defRPr>
            </a:lvl2pPr>
            <a:lvl3pPr marL="403622" indent="-134540">
              <a:spcBef>
                <a:spcPts val="750"/>
              </a:spcBef>
              <a:buFont typeface="Symbol"/>
              <a:buChar char="-"/>
              <a:defRPr sz="1350" spc="0">
                <a:latin typeface="BMWType V2 Regular"/>
                <a:ea typeface="BMWType V2 Regular"/>
                <a:cs typeface="BMWType V2 Regular"/>
                <a:sym typeface="BMWType V2 Regular"/>
              </a:defRPr>
            </a:lvl3pPr>
            <a:lvl4pPr marL="538163" indent="-134540">
              <a:spcBef>
                <a:spcPts val="750"/>
              </a:spcBef>
              <a:buFont typeface="Symbol"/>
              <a:buChar char="-"/>
              <a:defRPr sz="1350" spc="0">
                <a:latin typeface="BMWType V2 Regular"/>
                <a:ea typeface="BMWType V2 Regular"/>
                <a:cs typeface="BMWType V2 Regular"/>
                <a:sym typeface="BMWType V2 Regular"/>
              </a:defRPr>
            </a:lvl4pPr>
            <a:lvl5pPr marL="672703" indent="-134540">
              <a:spcBef>
                <a:spcPts val="750"/>
              </a:spcBef>
              <a:buFont typeface="Symbol"/>
              <a:buChar char="-"/>
              <a:defRPr sz="1350" spc="0">
                <a:latin typeface="BMWType V2 Regular"/>
                <a:ea typeface="BMWType V2 Regular"/>
                <a:cs typeface="BMWType V2 Regular"/>
                <a:sym typeface="BMWType V2 Regular"/>
              </a:defRPr>
            </a:lvl5pPr>
          </a:lstStyle>
          <a:p>
            <a:r>
              <a:t>本文レベル1</a:t>
            </a:r>
          </a:p>
          <a:p>
            <a:pPr lvl="1"/>
            <a:r>
              <a:t>本文レベル2</a:t>
            </a:r>
          </a:p>
          <a:p>
            <a:pPr lvl="2"/>
            <a:r>
              <a:t>本文レベル3</a:t>
            </a:r>
          </a:p>
          <a:p>
            <a:pPr lvl="3"/>
            <a:r>
              <a:t>本文レベル4</a:t>
            </a:r>
          </a:p>
          <a:p>
            <a:pPr lvl="4"/>
            <a:r>
              <a:t>本文レベル5</a:t>
            </a:r>
          </a:p>
        </p:txBody>
      </p:sp>
      <p:sp>
        <p:nvSpPr>
          <p:cNvPr id="9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2 copies">
    <p:spTree>
      <p:nvGrpSpPr>
        <p:cNvPr id="1" name=""/>
        <p:cNvGrpSpPr/>
        <p:nvPr/>
      </p:nvGrpSpPr>
      <p:grpSpPr>
        <a:xfrm>
          <a:off x="0" y="0"/>
          <a:ext cx="0" cy="0"/>
          <a:chOff x="0" y="0"/>
          <a:chExt cx="0" cy="0"/>
        </a:xfrm>
      </p:grpSpPr>
      <p:sp>
        <p:nvSpPr>
          <p:cNvPr id="101" name="Rechteck 6"/>
          <p:cNvSpPr/>
          <p:nvPr/>
        </p:nvSpPr>
        <p:spPr>
          <a:xfrm>
            <a:off x="323850" y="1484314"/>
            <a:ext cx="4167188" cy="4824415"/>
          </a:xfrm>
          <a:prstGeom prst="rect">
            <a:avLst/>
          </a:prstGeom>
          <a:solidFill>
            <a:srgbClr val="E6E6E6"/>
          </a:solidFill>
          <a:ln w="12700">
            <a:miter lim="400000"/>
          </a:ln>
        </p:spPr>
        <p:txBody>
          <a:bodyPr lIns="0" tIns="0" rIns="0" bIns="0" anchor="ctr"/>
          <a:lstStyle/>
          <a:p>
            <a:pPr algn="ctr">
              <a:defRPr>
                <a:solidFill>
                  <a:srgbClr val="FFFFFF"/>
                </a:solidFill>
                <a:latin typeface="BMWType V2 Regular"/>
                <a:ea typeface="BMWType V2 Regular"/>
                <a:cs typeface="BMWType V2 Regular"/>
                <a:sym typeface="BMWType V2 Regular"/>
              </a:defRPr>
            </a:pPr>
            <a:endParaRPr sz="1350"/>
          </a:p>
        </p:txBody>
      </p:sp>
      <p:sp>
        <p:nvSpPr>
          <p:cNvPr id="102" name="Rechteck 8"/>
          <p:cNvSpPr/>
          <p:nvPr/>
        </p:nvSpPr>
        <p:spPr>
          <a:xfrm>
            <a:off x="4652964" y="1484314"/>
            <a:ext cx="4165999" cy="4824415"/>
          </a:xfrm>
          <a:prstGeom prst="rect">
            <a:avLst/>
          </a:prstGeom>
          <a:solidFill>
            <a:srgbClr val="E6E6E6"/>
          </a:solidFill>
          <a:ln w="12700">
            <a:miter lim="400000"/>
          </a:ln>
        </p:spPr>
        <p:txBody>
          <a:bodyPr lIns="0" tIns="0" rIns="0" bIns="0" anchor="ctr"/>
          <a:lstStyle/>
          <a:p>
            <a:pPr algn="ctr">
              <a:defRPr>
                <a:solidFill>
                  <a:srgbClr val="FFFFFF"/>
                </a:solidFill>
                <a:latin typeface="BMWType V2 Regular"/>
                <a:ea typeface="BMWType V2 Regular"/>
                <a:cs typeface="BMWType V2 Regular"/>
                <a:sym typeface="BMWType V2 Regular"/>
              </a:defRPr>
            </a:pPr>
            <a:endParaRPr sz="1350"/>
          </a:p>
        </p:txBody>
      </p:sp>
      <p:sp>
        <p:nvSpPr>
          <p:cNvPr id="103" name="タイトルテキスト"/>
          <p:cNvSpPr txBox="1">
            <a:spLocks noGrp="1"/>
          </p:cNvSpPr>
          <p:nvPr>
            <p:ph type="title"/>
          </p:nvPr>
        </p:nvSpPr>
        <p:spPr>
          <a:prstGeom prst="rect">
            <a:avLst/>
          </a:prstGeom>
        </p:spPr>
        <p:txBody>
          <a:bodyPr/>
          <a:lstStyle/>
          <a:p>
            <a:r>
              <a:t>タイトルテキスト</a:t>
            </a:r>
          </a:p>
        </p:txBody>
      </p:sp>
      <p:sp>
        <p:nvSpPr>
          <p:cNvPr id="104" name="本文レベル1…"/>
          <p:cNvSpPr txBox="1">
            <a:spLocks noGrp="1"/>
          </p:cNvSpPr>
          <p:nvPr>
            <p:ph type="body" sz="half" idx="1"/>
          </p:nvPr>
        </p:nvSpPr>
        <p:spPr>
          <a:xfrm>
            <a:off x="323850" y="1484315"/>
            <a:ext cx="4167188" cy="4824415"/>
          </a:xfrm>
          <a:prstGeom prst="rect">
            <a:avLst/>
          </a:prstGeom>
        </p:spPr>
        <p:txBody>
          <a:bodyPr/>
          <a:lstStyle>
            <a:lvl1pPr marL="134540" indent="-134540">
              <a:spcBef>
                <a:spcPts val="750"/>
              </a:spcBef>
              <a:buFont typeface="Symbol"/>
              <a:buChar char="-"/>
              <a:defRPr sz="1350" spc="0">
                <a:latin typeface="BMWType V2 Regular"/>
                <a:ea typeface="BMWType V2 Regular"/>
                <a:cs typeface="BMWType V2 Regular"/>
                <a:sym typeface="BMWType V2 Regular"/>
              </a:defRPr>
            </a:lvl1pPr>
            <a:lvl2pPr marL="269081" indent="-134540">
              <a:spcBef>
                <a:spcPts val="750"/>
              </a:spcBef>
              <a:buFont typeface="Symbol"/>
              <a:buChar char="-"/>
              <a:defRPr sz="1350" spc="0">
                <a:latin typeface="BMWType V2 Regular"/>
                <a:ea typeface="BMWType V2 Regular"/>
                <a:cs typeface="BMWType V2 Regular"/>
                <a:sym typeface="BMWType V2 Regular"/>
              </a:defRPr>
            </a:lvl2pPr>
            <a:lvl3pPr marL="403622" indent="-134540">
              <a:spcBef>
                <a:spcPts val="750"/>
              </a:spcBef>
              <a:buFont typeface="Symbol"/>
              <a:buChar char="-"/>
              <a:defRPr sz="1350" spc="0">
                <a:latin typeface="BMWType V2 Regular"/>
                <a:ea typeface="BMWType V2 Regular"/>
                <a:cs typeface="BMWType V2 Regular"/>
                <a:sym typeface="BMWType V2 Regular"/>
              </a:defRPr>
            </a:lvl3pPr>
            <a:lvl4pPr marL="538163" indent="-134540">
              <a:spcBef>
                <a:spcPts val="750"/>
              </a:spcBef>
              <a:buFont typeface="Symbol"/>
              <a:buChar char="-"/>
              <a:defRPr sz="1350" spc="0">
                <a:latin typeface="BMWType V2 Regular"/>
                <a:ea typeface="BMWType V2 Regular"/>
                <a:cs typeface="BMWType V2 Regular"/>
                <a:sym typeface="BMWType V2 Regular"/>
              </a:defRPr>
            </a:lvl4pPr>
            <a:lvl5pPr marL="672703" indent="-134540">
              <a:spcBef>
                <a:spcPts val="750"/>
              </a:spcBef>
              <a:buFont typeface="Symbol"/>
              <a:buChar char="-"/>
              <a:defRPr sz="1350" spc="0">
                <a:latin typeface="BMWType V2 Regular"/>
                <a:ea typeface="BMWType V2 Regular"/>
                <a:cs typeface="BMWType V2 Regular"/>
                <a:sym typeface="BMWType V2 Regular"/>
              </a:defRPr>
            </a:lvl5pPr>
          </a:lstStyle>
          <a:p>
            <a:r>
              <a:t>本文レベル1</a:t>
            </a:r>
          </a:p>
          <a:p>
            <a:pPr lvl="1"/>
            <a:r>
              <a:t>本文レベル2</a:t>
            </a:r>
          </a:p>
          <a:p>
            <a:pPr lvl="2"/>
            <a:r>
              <a:t>本文レベル3</a:t>
            </a:r>
          </a:p>
          <a:p>
            <a:pPr lvl="3"/>
            <a:r>
              <a:t>本文レベル4</a:t>
            </a:r>
          </a:p>
          <a:p>
            <a:pPr lvl="4"/>
            <a:r>
              <a:t>本文レベル5</a:t>
            </a:r>
          </a:p>
        </p:txBody>
      </p:sp>
      <p:sp>
        <p:nvSpPr>
          <p:cNvPr id="10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タイトルテキスト"/>
          <p:cNvSpPr txBox="1">
            <a:spLocks noGrp="1"/>
          </p:cNvSpPr>
          <p:nvPr>
            <p:ph type="title"/>
          </p:nvPr>
        </p:nvSpPr>
        <p:spPr>
          <a:xfrm>
            <a:off x="323852" y="269969"/>
            <a:ext cx="8495111" cy="796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タイトルテキスト</a:t>
            </a:r>
          </a:p>
        </p:txBody>
      </p:sp>
      <p:sp>
        <p:nvSpPr>
          <p:cNvPr id="5" name="スライド番号"/>
          <p:cNvSpPr txBox="1">
            <a:spLocks noGrp="1"/>
          </p:cNvSpPr>
          <p:nvPr>
            <p:ph type="sldNum" sz="quarter" idx="2"/>
          </p:nvPr>
        </p:nvSpPr>
        <p:spPr>
          <a:xfrm>
            <a:off x="8729194" y="6540668"/>
            <a:ext cx="89768" cy="92333"/>
          </a:xfrm>
          <a:prstGeom prst="rect">
            <a:avLst/>
          </a:prstGeom>
          <a:ln w="12700">
            <a:miter lim="400000"/>
          </a:ln>
        </p:spPr>
        <p:txBody>
          <a:bodyPr wrap="none" lIns="0" tIns="0" rIns="0" bIns="0">
            <a:spAutoFit/>
          </a:bodyPr>
          <a:lstStyle>
            <a:lvl1pPr algn="r">
              <a:defRPr sz="600">
                <a:latin typeface="BMWType V2 Regular"/>
                <a:ea typeface="BMWType V2 Regular"/>
                <a:cs typeface="BMWType V2 Regular"/>
                <a:sym typeface="BMWType V2 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5" r:id="rId32"/>
    <p:sldLayoutId id="2147483686" r:id="rId33"/>
  </p:sldLayoutIdLst>
  <p:transition spd="med"/>
  <p:hf hdr="0" ftr="0" dt="0"/>
  <p:txStyles>
    <p:titleStyle>
      <a:lvl1pPr marL="0" marR="0" indent="0" algn="l" defTabSz="685800" rtl="0" latinLnBrk="0">
        <a:lnSpc>
          <a:spcPct val="90000"/>
        </a:lnSpc>
        <a:spcBef>
          <a:spcPts val="0"/>
        </a:spcBef>
        <a:spcAft>
          <a:spcPts val="0"/>
        </a:spcAft>
        <a:buClrTx/>
        <a:buSzTx/>
        <a:buFontTx/>
        <a:buNone/>
        <a:tabLst/>
        <a:defRPr sz="1800" b="0" i="0" u="none" strike="noStrike" cap="all" spc="-90" baseline="0">
          <a:ln>
            <a:noFill/>
          </a:ln>
          <a:solidFill>
            <a:srgbClr val="262626"/>
          </a:solidFill>
          <a:uFillTx/>
          <a:latin typeface="BMWType V2 Bold"/>
          <a:ea typeface="BMWType V2 Bold"/>
          <a:cs typeface="BMWType V2 Bold"/>
          <a:sym typeface="BMWType V2 Bold"/>
        </a:defRPr>
      </a:lvl1pPr>
      <a:lvl2pPr marL="0" marR="0" indent="0" algn="l" defTabSz="685800" rtl="0" latinLnBrk="0">
        <a:lnSpc>
          <a:spcPct val="90000"/>
        </a:lnSpc>
        <a:spcBef>
          <a:spcPts val="0"/>
        </a:spcBef>
        <a:spcAft>
          <a:spcPts val="0"/>
        </a:spcAft>
        <a:buClrTx/>
        <a:buSzTx/>
        <a:buFontTx/>
        <a:buNone/>
        <a:tabLst/>
        <a:defRPr sz="1800" b="0" i="0" u="none" strike="noStrike" cap="all" spc="-90" baseline="0">
          <a:ln>
            <a:noFill/>
          </a:ln>
          <a:solidFill>
            <a:srgbClr val="262626"/>
          </a:solidFill>
          <a:uFillTx/>
          <a:latin typeface="BMWType V2 Bold"/>
          <a:ea typeface="BMWType V2 Bold"/>
          <a:cs typeface="BMWType V2 Bold"/>
          <a:sym typeface="BMWType V2 Bold"/>
        </a:defRPr>
      </a:lvl2pPr>
      <a:lvl3pPr marL="0" marR="0" indent="0" algn="l" defTabSz="685800" rtl="0" latinLnBrk="0">
        <a:lnSpc>
          <a:spcPct val="90000"/>
        </a:lnSpc>
        <a:spcBef>
          <a:spcPts val="0"/>
        </a:spcBef>
        <a:spcAft>
          <a:spcPts val="0"/>
        </a:spcAft>
        <a:buClrTx/>
        <a:buSzTx/>
        <a:buFontTx/>
        <a:buNone/>
        <a:tabLst/>
        <a:defRPr sz="1800" b="0" i="0" u="none" strike="noStrike" cap="all" spc="-90" baseline="0">
          <a:ln>
            <a:noFill/>
          </a:ln>
          <a:solidFill>
            <a:srgbClr val="262626"/>
          </a:solidFill>
          <a:uFillTx/>
          <a:latin typeface="BMWType V2 Bold"/>
          <a:ea typeface="BMWType V2 Bold"/>
          <a:cs typeface="BMWType V2 Bold"/>
          <a:sym typeface="BMWType V2 Bold"/>
        </a:defRPr>
      </a:lvl3pPr>
      <a:lvl4pPr marL="0" marR="0" indent="0" algn="l" defTabSz="685800" rtl="0" latinLnBrk="0">
        <a:lnSpc>
          <a:spcPct val="90000"/>
        </a:lnSpc>
        <a:spcBef>
          <a:spcPts val="0"/>
        </a:spcBef>
        <a:spcAft>
          <a:spcPts val="0"/>
        </a:spcAft>
        <a:buClrTx/>
        <a:buSzTx/>
        <a:buFontTx/>
        <a:buNone/>
        <a:tabLst/>
        <a:defRPr sz="1800" b="0" i="0" u="none" strike="noStrike" cap="all" spc="-90" baseline="0">
          <a:ln>
            <a:noFill/>
          </a:ln>
          <a:solidFill>
            <a:srgbClr val="262626"/>
          </a:solidFill>
          <a:uFillTx/>
          <a:latin typeface="BMWType V2 Bold"/>
          <a:ea typeface="BMWType V2 Bold"/>
          <a:cs typeface="BMWType V2 Bold"/>
          <a:sym typeface="BMWType V2 Bold"/>
        </a:defRPr>
      </a:lvl4pPr>
      <a:lvl5pPr marL="0" marR="0" indent="0" algn="l" defTabSz="685800" rtl="0" latinLnBrk="0">
        <a:lnSpc>
          <a:spcPct val="90000"/>
        </a:lnSpc>
        <a:spcBef>
          <a:spcPts val="0"/>
        </a:spcBef>
        <a:spcAft>
          <a:spcPts val="0"/>
        </a:spcAft>
        <a:buClrTx/>
        <a:buSzTx/>
        <a:buFontTx/>
        <a:buNone/>
        <a:tabLst/>
        <a:defRPr sz="1800" b="0" i="0" u="none" strike="noStrike" cap="all" spc="-90" baseline="0">
          <a:ln>
            <a:noFill/>
          </a:ln>
          <a:solidFill>
            <a:srgbClr val="262626"/>
          </a:solidFill>
          <a:uFillTx/>
          <a:latin typeface="BMWType V2 Bold"/>
          <a:ea typeface="BMWType V2 Bold"/>
          <a:cs typeface="BMWType V2 Bold"/>
          <a:sym typeface="BMWType V2 Bold"/>
        </a:defRPr>
      </a:lvl5pPr>
      <a:lvl6pPr marL="0" marR="0" indent="0" algn="l" defTabSz="685800" rtl="0" latinLnBrk="0">
        <a:lnSpc>
          <a:spcPct val="90000"/>
        </a:lnSpc>
        <a:spcBef>
          <a:spcPts val="0"/>
        </a:spcBef>
        <a:spcAft>
          <a:spcPts val="0"/>
        </a:spcAft>
        <a:buClrTx/>
        <a:buSzTx/>
        <a:buFontTx/>
        <a:buNone/>
        <a:tabLst/>
        <a:defRPr sz="1800" b="0" i="0" u="none" strike="noStrike" cap="all" spc="-90" baseline="0">
          <a:ln>
            <a:noFill/>
          </a:ln>
          <a:solidFill>
            <a:srgbClr val="262626"/>
          </a:solidFill>
          <a:uFillTx/>
          <a:latin typeface="BMWType V2 Bold"/>
          <a:ea typeface="BMWType V2 Bold"/>
          <a:cs typeface="BMWType V2 Bold"/>
          <a:sym typeface="BMWType V2 Bold"/>
        </a:defRPr>
      </a:lvl6pPr>
      <a:lvl7pPr marL="0" marR="0" indent="0" algn="l" defTabSz="685800" rtl="0" latinLnBrk="0">
        <a:lnSpc>
          <a:spcPct val="90000"/>
        </a:lnSpc>
        <a:spcBef>
          <a:spcPts val="0"/>
        </a:spcBef>
        <a:spcAft>
          <a:spcPts val="0"/>
        </a:spcAft>
        <a:buClrTx/>
        <a:buSzTx/>
        <a:buFontTx/>
        <a:buNone/>
        <a:tabLst/>
        <a:defRPr sz="1800" b="0" i="0" u="none" strike="noStrike" cap="all" spc="-90" baseline="0">
          <a:ln>
            <a:noFill/>
          </a:ln>
          <a:solidFill>
            <a:srgbClr val="262626"/>
          </a:solidFill>
          <a:uFillTx/>
          <a:latin typeface="BMWType V2 Bold"/>
          <a:ea typeface="BMWType V2 Bold"/>
          <a:cs typeface="BMWType V2 Bold"/>
          <a:sym typeface="BMWType V2 Bold"/>
        </a:defRPr>
      </a:lvl7pPr>
      <a:lvl8pPr marL="0" marR="0" indent="0" algn="l" defTabSz="685800" rtl="0" latinLnBrk="0">
        <a:lnSpc>
          <a:spcPct val="90000"/>
        </a:lnSpc>
        <a:spcBef>
          <a:spcPts val="0"/>
        </a:spcBef>
        <a:spcAft>
          <a:spcPts val="0"/>
        </a:spcAft>
        <a:buClrTx/>
        <a:buSzTx/>
        <a:buFontTx/>
        <a:buNone/>
        <a:tabLst/>
        <a:defRPr sz="1800" b="0" i="0" u="none" strike="noStrike" cap="all" spc="-90" baseline="0">
          <a:ln>
            <a:noFill/>
          </a:ln>
          <a:solidFill>
            <a:srgbClr val="262626"/>
          </a:solidFill>
          <a:uFillTx/>
          <a:latin typeface="BMWType V2 Bold"/>
          <a:ea typeface="BMWType V2 Bold"/>
          <a:cs typeface="BMWType V2 Bold"/>
          <a:sym typeface="BMWType V2 Bold"/>
        </a:defRPr>
      </a:lvl8pPr>
      <a:lvl9pPr marL="0" marR="0" indent="0" algn="l" defTabSz="685800" rtl="0" latinLnBrk="0">
        <a:lnSpc>
          <a:spcPct val="90000"/>
        </a:lnSpc>
        <a:spcBef>
          <a:spcPts val="0"/>
        </a:spcBef>
        <a:spcAft>
          <a:spcPts val="0"/>
        </a:spcAft>
        <a:buClrTx/>
        <a:buSzTx/>
        <a:buFontTx/>
        <a:buNone/>
        <a:tabLst/>
        <a:defRPr sz="1800" b="0" i="0" u="none" strike="noStrike" cap="all" spc="-90" baseline="0">
          <a:ln>
            <a:noFill/>
          </a:ln>
          <a:solidFill>
            <a:srgbClr val="262626"/>
          </a:solidFill>
          <a:uFillTx/>
          <a:latin typeface="BMWType V2 Bold"/>
          <a:ea typeface="BMWType V2 Bold"/>
          <a:cs typeface="BMWType V2 Bold"/>
          <a:sym typeface="BMWType V2 Bold"/>
        </a:defRPr>
      </a:lvl9pPr>
    </p:titleStyle>
    <p:bodyStyle>
      <a:lvl1pPr marL="403622" marR="0" indent="-403622" algn="l" defTabSz="685800" rtl="0" latinLnBrk="0">
        <a:lnSpc>
          <a:spcPct val="100000"/>
        </a:lnSpc>
        <a:spcBef>
          <a:spcPts val="450"/>
        </a:spcBef>
        <a:spcAft>
          <a:spcPts val="0"/>
        </a:spcAft>
        <a:buClrTx/>
        <a:buSzPct val="100000"/>
        <a:buFontTx/>
        <a:buAutoNum type="arabicPeriod"/>
        <a:tabLst/>
        <a:defRPr sz="1800" b="0" i="0" u="none" strike="noStrike" cap="none" spc="-75" baseline="0">
          <a:ln>
            <a:noFill/>
          </a:ln>
          <a:solidFill>
            <a:srgbClr val="000000"/>
          </a:solidFill>
          <a:uFillTx/>
          <a:latin typeface="BMWType V2 Bold"/>
          <a:ea typeface="BMWType V2 Bold"/>
          <a:cs typeface="BMWType V2 Bold"/>
          <a:sym typeface="BMWType V2 Bold"/>
        </a:defRPr>
      </a:lvl1pPr>
      <a:lvl2pPr marL="807244" marR="0" indent="-403622" algn="l" defTabSz="685800" rtl="0" latinLnBrk="0">
        <a:lnSpc>
          <a:spcPct val="100000"/>
        </a:lnSpc>
        <a:spcBef>
          <a:spcPts val="450"/>
        </a:spcBef>
        <a:spcAft>
          <a:spcPts val="0"/>
        </a:spcAft>
        <a:buClrTx/>
        <a:buSzPct val="100000"/>
        <a:buFontTx/>
        <a:buAutoNum type="arabicPeriod"/>
        <a:tabLst/>
        <a:defRPr sz="1800" b="0" i="0" u="none" strike="noStrike" cap="none" spc="-75" baseline="0">
          <a:ln>
            <a:noFill/>
          </a:ln>
          <a:solidFill>
            <a:srgbClr val="000000"/>
          </a:solidFill>
          <a:uFillTx/>
          <a:latin typeface="BMWType V2 Bold"/>
          <a:ea typeface="BMWType V2 Bold"/>
          <a:cs typeface="BMWType V2 Bold"/>
          <a:sym typeface="BMWType V2 Bold"/>
        </a:defRPr>
      </a:lvl2pPr>
      <a:lvl3pPr marL="1209675" marR="0" indent="-402431" algn="l" defTabSz="685800" rtl="0" latinLnBrk="0">
        <a:lnSpc>
          <a:spcPct val="100000"/>
        </a:lnSpc>
        <a:spcBef>
          <a:spcPts val="450"/>
        </a:spcBef>
        <a:spcAft>
          <a:spcPts val="0"/>
        </a:spcAft>
        <a:buClrTx/>
        <a:buSzPct val="100000"/>
        <a:buFontTx/>
        <a:buAutoNum type="arabicPeriod"/>
        <a:tabLst/>
        <a:defRPr sz="1800" b="0" i="0" u="none" strike="noStrike" cap="none" spc="-75" baseline="0">
          <a:ln>
            <a:noFill/>
          </a:ln>
          <a:solidFill>
            <a:srgbClr val="000000"/>
          </a:solidFill>
          <a:uFillTx/>
          <a:latin typeface="BMWType V2 Bold"/>
          <a:ea typeface="BMWType V2 Bold"/>
          <a:cs typeface="BMWType V2 Bold"/>
          <a:sym typeface="BMWType V2 Bold"/>
        </a:defRPr>
      </a:lvl3pPr>
      <a:lvl4pPr marL="1613297" marR="0" indent="-403622" algn="l" defTabSz="685800" rtl="0" latinLnBrk="0">
        <a:lnSpc>
          <a:spcPct val="100000"/>
        </a:lnSpc>
        <a:spcBef>
          <a:spcPts val="450"/>
        </a:spcBef>
        <a:spcAft>
          <a:spcPts val="0"/>
        </a:spcAft>
        <a:buClrTx/>
        <a:buSzPct val="100000"/>
        <a:buFontTx/>
        <a:buAutoNum type="arabicPeriod"/>
        <a:tabLst/>
        <a:defRPr sz="1800" b="0" i="0" u="none" strike="noStrike" cap="none" spc="-75" baseline="0">
          <a:ln>
            <a:noFill/>
          </a:ln>
          <a:solidFill>
            <a:srgbClr val="000000"/>
          </a:solidFill>
          <a:uFillTx/>
          <a:latin typeface="BMWType V2 Bold"/>
          <a:ea typeface="BMWType V2 Bold"/>
          <a:cs typeface="BMWType V2 Bold"/>
          <a:sym typeface="BMWType V2 Bold"/>
        </a:defRPr>
      </a:lvl4pPr>
      <a:lvl5pPr marL="2016919" marR="0" indent="-403622" algn="l" defTabSz="685800" rtl="0" latinLnBrk="0">
        <a:lnSpc>
          <a:spcPct val="100000"/>
        </a:lnSpc>
        <a:spcBef>
          <a:spcPts val="450"/>
        </a:spcBef>
        <a:spcAft>
          <a:spcPts val="0"/>
        </a:spcAft>
        <a:buClrTx/>
        <a:buSzPct val="100000"/>
        <a:buFontTx/>
        <a:buAutoNum type="arabicPeriod"/>
        <a:tabLst/>
        <a:defRPr sz="1800" b="0" i="0" u="none" strike="noStrike" cap="none" spc="-75" baseline="0">
          <a:ln>
            <a:noFill/>
          </a:ln>
          <a:solidFill>
            <a:srgbClr val="000000"/>
          </a:solidFill>
          <a:uFillTx/>
          <a:latin typeface="BMWType V2 Bold"/>
          <a:ea typeface="BMWType V2 Bold"/>
          <a:cs typeface="BMWType V2 Bold"/>
          <a:sym typeface="BMWType V2 Bold"/>
        </a:defRPr>
      </a:lvl5pPr>
      <a:lvl6pPr marL="1943100" marR="0" indent="-228600" algn="l" defTabSz="685800" rtl="0" latinLnBrk="0">
        <a:lnSpc>
          <a:spcPct val="100000"/>
        </a:lnSpc>
        <a:spcBef>
          <a:spcPts val="450"/>
        </a:spcBef>
        <a:spcAft>
          <a:spcPts val="0"/>
        </a:spcAft>
        <a:buClrTx/>
        <a:buSzPct val="100000"/>
        <a:buFontTx/>
        <a:buChar char="•"/>
        <a:tabLst/>
        <a:defRPr sz="1800" b="0" i="0" u="none" strike="noStrike" cap="none" spc="-75" baseline="0">
          <a:ln>
            <a:noFill/>
          </a:ln>
          <a:solidFill>
            <a:srgbClr val="000000"/>
          </a:solidFill>
          <a:uFillTx/>
          <a:latin typeface="BMWType V2 Bold"/>
          <a:ea typeface="BMWType V2 Bold"/>
          <a:cs typeface="BMWType V2 Bold"/>
          <a:sym typeface="BMWType V2 Bold"/>
        </a:defRPr>
      </a:lvl6pPr>
      <a:lvl7pPr marL="2286000" marR="0" indent="-228600" algn="l" defTabSz="685800" rtl="0" latinLnBrk="0">
        <a:lnSpc>
          <a:spcPct val="100000"/>
        </a:lnSpc>
        <a:spcBef>
          <a:spcPts val="450"/>
        </a:spcBef>
        <a:spcAft>
          <a:spcPts val="0"/>
        </a:spcAft>
        <a:buClrTx/>
        <a:buSzPct val="100000"/>
        <a:buFontTx/>
        <a:buChar char="•"/>
        <a:tabLst/>
        <a:defRPr sz="1800" b="0" i="0" u="none" strike="noStrike" cap="none" spc="-75" baseline="0">
          <a:ln>
            <a:noFill/>
          </a:ln>
          <a:solidFill>
            <a:srgbClr val="000000"/>
          </a:solidFill>
          <a:uFillTx/>
          <a:latin typeface="BMWType V2 Bold"/>
          <a:ea typeface="BMWType V2 Bold"/>
          <a:cs typeface="BMWType V2 Bold"/>
          <a:sym typeface="BMWType V2 Bold"/>
        </a:defRPr>
      </a:lvl7pPr>
      <a:lvl8pPr marL="2628900" marR="0" indent="-228600" algn="l" defTabSz="685800" rtl="0" latinLnBrk="0">
        <a:lnSpc>
          <a:spcPct val="100000"/>
        </a:lnSpc>
        <a:spcBef>
          <a:spcPts val="450"/>
        </a:spcBef>
        <a:spcAft>
          <a:spcPts val="0"/>
        </a:spcAft>
        <a:buClrTx/>
        <a:buSzPct val="100000"/>
        <a:buFontTx/>
        <a:buChar char="•"/>
        <a:tabLst/>
        <a:defRPr sz="1800" b="0" i="0" u="none" strike="noStrike" cap="none" spc="-75" baseline="0">
          <a:ln>
            <a:noFill/>
          </a:ln>
          <a:solidFill>
            <a:srgbClr val="000000"/>
          </a:solidFill>
          <a:uFillTx/>
          <a:latin typeface="BMWType V2 Bold"/>
          <a:ea typeface="BMWType V2 Bold"/>
          <a:cs typeface="BMWType V2 Bold"/>
          <a:sym typeface="BMWType V2 Bold"/>
        </a:defRPr>
      </a:lvl8pPr>
      <a:lvl9pPr marL="2971800" marR="0" indent="-228600" algn="l" defTabSz="685800" rtl="0" latinLnBrk="0">
        <a:lnSpc>
          <a:spcPct val="100000"/>
        </a:lnSpc>
        <a:spcBef>
          <a:spcPts val="450"/>
        </a:spcBef>
        <a:spcAft>
          <a:spcPts val="0"/>
        </a:spcAft>
        <a:buClrTx/>
        <a:buSzPct val="100000"/>
        <a:buFontTx/>
        <a:buChar char="•"/>
        <a:tabLst/>
        <a:defRPr sz="1800" b="0" i="0" u="none" strike="noStrike" cap="none" spc="-75" baseline="0">
          <a:ln>
            <a:noFill/>
          </a:ln>
          <a:solidFill>
            <a:srgbClr val="000000"/>
          </a:solidFill>
          <a:uFillTx/>
          <a:latin typeface="BMWType V2 Bold"/>
          <a:ea typeface="BMWType V2 Bold"/>
          <a:cs typeface="BMWType V2 Bold"/>
          <a:sym typeface="BMWType V2 Bold"/>
        </a:defRPr>
      </a:lvl9pPr>
    </p:bodyStyle>
    <p:otherStyle>
      <a:lvl1pPr marL="0" marR="0" indent="0" algn="r" defTabSz="3429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BMWType V2 Regular"/>
        </a:defRPr>
      </a:lvl1pPr>
      <a:lvl2pPr marL="0" marR="0" indent="0" algn="r" defTabSz="3429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BMWType V2 Regular"/>
        </a:defRPr>
      </a:lvl2pPr>
      <a:lvl3pPr marL="0" marR="0" indent="0" algn="r" defTabSz="3429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BMWType V2 Regular"/>
        </a:defRPr>
      </a:lvl3pPr>
      <a:lvl4pPr marL="0" marR="0" indent="0" algn="r" defTabSz="3429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BMWType V2 Regular"/>
        </a:defRPr>
      </a:lvl4pPr>
      <a:lvl5pPr marL="0" marR="0" indent="0" algn="r" defTabSz="3429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BMWType V2 Regular"/>
        </a:defRPr>
      </a:lvl5pPr>
      <a:lvl6pPr marL="0" marR="0" indent="0" algn="r" defTabSz="3429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BMWType V2 Regular"/>
        </a:defRPr>
      </a:lvl6pPr>
      <a:lvl7pPr marL="0" marR="0" indent="0" algn="r" defTabSz="3429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BMWType V2 Regular"/>
        </a:defRPr>
      </a:lvl7pPr>
      <a:lvl8pPr marL="0" marR="0" indent="0" algn="r" defTabSz="3429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BMWType V2 Regular"/>
        </a:defRPr>
      </a:lvl8pPr>
      <a:lvl9pPr marL="0" marR="0" indent="0" algn="r" defTabSz="3429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BMWType V2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2.xml"/><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emf"/><Relationship Id="rId4" Type="http://schemas.openxmlformats.org/officeDocument/2006/relationships/image" Target="../media/image6.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スライド番号プレースホルダー 1">
            <a:extLst>
              <a:ext uri="{FF2B5EF4-FFF2-40B4-BE49-F238E27FC236}">
                <a16:creationId xmlns:a16="http://schemas.microsoft.com/office/drawing/2014/main" id="{E86065D3-0D30-4969-B010-7C0B639624AD}"/>
              </a:ext>
            </a:extLst>
          </p:cNvPr>
          <p:cNvSpPr>
            <a:spLocks noGrp="1"/>
          </p:cNvSpPr>
          <p:nvPr>
            <p:ph type="sldNum" sz="quarter" idx="2"/>
          </p:nvPr>
        </p:nvSpPr>
        <p:spPr>
          <a:xfrm>
            <a:off x="8820351" y="6659836"/>
            <a:ext cx="181140" cy="184666"/>
          </a:xfrm>
        </p:spPr>
        <p:txBody>
          <a:bodyPr/>
          <a:lstStyle/>
          <a:p>
            <a:fld id="{86CB4B4D-7CA3-9044-876B-883B54F8677D}" type="slidenum">
              <a:rPr lang="en-US" altLang="ja-JP" smtClean="0"/>
              <a:t>1</a:t>
            </a:fld>
            <a:endParaRPr lang="ja-JP" altLang="en-US"/>
          </a:p>
        </p:txBody>
      </p:sp>
      <p:sp>
        <p:nvSpPr>
          <p:cNvPr id="17" name="テキスト ボックス 16">
            <a:extLst>
              <a:ext uri="{FF2B5EF4-FFF2-40B4-BE49-F238E27FC236}">
                <a16:creationId xmlns:a16="http://schemas.microsoft.com/office/drawing/2014/main" id="{8ABBA746-E412-4671-8746-0507BC8C850E}"/>
              </a:ext>
            </a:extLst>
          </p:cNvPr>
          <p:cNvSpPr txBox="1"/>
          <p:nvPr/>
        </p:nvSpPr>
        <p:spPr>
          <a:xfrm>
            <a:off x="2319845" y="2506797"/>
            <a:ext cx="4504309" cy="1323439"/>
          </a:xfrm>
          <a:prstGeom prst="rect">
            <a:avLst/>
          </a:prstGeom>
          <a:noFill/>
        </p:spPr>
        <p:txBody>
          <a:bodyPr wrap="square" rtlCol="0">
            <a:spAutoFit/>
          </a:bodyPr>
          <a:lstStyle/>
          <a:p>
            <a:pPr algn="ctr"/>
            <a:r>
              <a:rPr kumimoji="1" lang="ja-JP" altLang="en-US" sz="4000" i="0" dirty="0">
                <a:latin typeface="Meiryo UI" panose="020B0604030504040204" pitchFamily="50" charset="-128"/>
                <a:ea typeface="Meiryo UI" panose="020B0604030504040204" pitchFamily="50" charset="-128"/>
              </a:rPr>
              <a:t>看多機紹介資料</a:t>
            </a:r>
            <a:endParaRPr kumimoji="1" lang="en-US" altLang="ja-JP" sz="4000" i="0" dirty="0">
              <a:latin typeface="Meiryo UI" panose="020B0604030504040204" pitchFamily="50" charset="-128"/>
              <a:ea typeface="Meiryo UI" panose="020B0604030504040204" pitchFamily="50" charset="-128"/>
            </a:endParaRPr>
          </a:p>
          <a:p>
            <a:pPr algn="ctr"/>
            <a:r>
              <a:rPr kumimoji="1" lang="en-US" altLang="ja-JP" sz="4000" dirty="0">
                <a:latin typeface="Meiryo UI" panose="020B0604030504040204" pitchFamily="50" charset="-128"/>
                <a:ea typeface="Meiryo UI" panose="020B0604030504040204" pitchFamily="50" charset="-128"/>
              </a:rPr>
              <a:t>(PPT</a:t>
            </a:r>
            <a:r>
              <a:rPr kumimoji="1" lang="ja-JP" altLang="en-US" sz="4000" dirty="0">
                <a:latin typeface="Meiryo UI" panose="020B0604030504040204" pitchFamily="50" charset="-128"/>
                <a:ea typeface="Meiryo UI" panose="020B0604030504040204" pitchFamily="50" charset="-128"/>
              </a:rPr>
              <a:t>フォーマット</a:t>
            </a:r>
            <a:r>
              <a:rPr kumimoji="1" lang="en-US" altLang="ja-JP" sz="4000" dirty="0">
                <a:latin typeface="Meiryo UI" panose="020B0604030504040204" pitchFamily="50" charset="-128"/>
                <a:ea typeface="Meiryo UI" panose="020B0604030504040204" pitchFamily="50" charset="-128"/>
              </a:rPr>
              <a:t>)</a:t>
            </a:r>
            <a:endParaRPr kumimoji="1" lang="ja-JP" altLang="en-US" sz="4000" i="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836F229-B076-40D6-9F58-17F905536C19}"/>
              </a:ext>
            </a:extLst>
          </p:cNvPr>
          <p:cNvSpPr txBox="1"/>
          <p:nvPr/>
        </p:nvSpPr>
        <p:spPr>
          <a:xfrm>
            <a:off x="245992" y="34510"/>
            <a:ext cx="7554970" cy="646331"/>
          </a:xfrm>
          <a:prstGeom prst="rect">
            <a:avLst/>
          </a:prstGeom>
          <a:noFill/>
        </p:spPr>
        <p:txBody>
          <a:bodyPr wrap="square" rtlCol="0">
            <a:spAutoFit/>
          </a:bodyPr>
          <a:lstStyle/>
          <a:p>
            <a:pPr>
              <a:lnSpc>
                <a:spcPct val="100000"/>
              </a:lnSpc>
            </a:pPr>
            <a:r>
              <a:rPr kumimoji="1" lang="ja-JP" altLang="en-US" sz="1200" i="0" dirty="0">
                <a:latin typeface="Meiryo UI" panose="020B0604030504040204" pitchFamily="50" charset="-128"/>
                <a:ea typeface="Meiryo UI" panose="020B0604030504040204" pitchFamily="50" charset="-128"/>
              </a:rPr>
              <a:t>アクセンチュア株式会社</a:t>
            </a:r>
            <a:endParaRPr kumimoji="1" lang="en-US" altLang="ja-JP" sz="1200" i="0" dirty="0">
              <a:latin typeface="Meiryo UI" panose="020B0604030504040204" pitchFamily="50" charset="-128"/>
              <a:ea typeface="Meiryo UI" panose="020B0604030504040204" pitchFamily="50" charset="-128"/>
            </a:endParaRPr>
          </a:p>
          <a:p>
            <a:pPr>
              <a:lnSpc>
                <a:spcPct val="100000"/>
              </a:lnSpc>
            </a:pPr>
            <a:r>
              <a:rPr lang="ja-JP" altLang="en-US" sz="1200" i="0" dirty="0">
                <a:latin typeface="Meiryo UI" panose="020B0604030504040204" pitchFamily="50" charset="-128"/>
                <a:ea typeface="Meiryo UI" panose="020B0604030504040204" pitchFamily="50" charset="-128"/>
              </a:rPr>
              <a:t>令和</a:t>
            </a:r>
            <a:r>
              <a:rPr lang="en-US" altLang="ja-JP" sz="1200" i="0" dirty="0">
                <a:latin typeface="Meiryo UI" panose="020B0604030504040204" pitchFamily="50" charset="-128"/>
                <a:ea typeface="Meiryo UI" panose="020B0604030504040204" pitchFamily="50" charset="-128"/>
              </a:rPr>
              <a:t>2</a:t>
            </a:r>
            <a:r>
              <a:rPr lang="ja-JP" altLang="en-US" sz="1200" i="0" dirty="0">
                <a:latin typeface="Meiryo UI" panose="020B0604030504040204" pitchFamily="50" charset="-128"/>
                <a:ea typeface="Meiryo UI" panose="020B0604030504040204" pitchFamily="50" charset="-128"/>
              </a:rPr>
              <a:t>年度老人保健健康増進等事業</a:t>
            </a:r>
          </a:p>
          <a:p>
            <a:pPr>
              <a:lnSpc>
                <a:spcPct val="100000"/>
              </a:lnSpc>
            </a:pPr>
            <a:r>
              <a:rPr lang="ja-JP" altLang="en-US" sz="1200" i="0" dirty="0">
                <a:latin typeface="Meiryo UI" panose="020B0604030504040204" pitchFamily="50" charset="-128"/>
                <a:ea typeface="Meiryo UI" panose="020B0604030504040204" pitchFamily="50" charset="-128"/>
              </a:rPr>
              <a:t>退院後の円滑な介護サービス利用のための介護事業所と病院の連携強化事業</a:t>
            </a:r>
          </a:p>
        </p:txBody>
      </p:sp>
      <p:sp>
        <p:nvSpPr>
          <p:cNvPr id="19" name="テキスト ボックス 18">
            <a:extLst>
              <a:ext uri="{FF2B5EF4-FFF2-40B4-BE49-F238E27FC236}">
                <a16:creationId xmlns:a16="http://schemas.microsoft.com/office/drawing/2014/main" id="{87110DF8-DAF9-4DD6-94F1-C5FB51429EC0}"/>
              </a:ext>
            </a:extLst>
          </p:cNvPr>
          <p:cNvSpPr txBox="1"/>
          <p:nvPr/>
        </p:nvSpPr>
        <p:spPr>
          <a:xfrm>
            <a:off x="6967270" y="6360289"/>
            <a:ext cx="2034221" cy="461665"/>
          </a:xfrm>
          <a:prstGeom prst="rect">
            <a:avLst/>
          </a:prstGeom>
          <a:noFill/>
        </p:spPr>
        <p:txBody>
          <a:bodyPr wrap="square" rtlCol="0">
            <a:spAutoFit/>
          </a:bodyPr>
          <a:lstStyle/>
          <a:p>
            <a:pPr>
              <a:lnSpc>
                <a:spcPct val="100000"/>
              </a:lnSpc>
            </a:pPr>
            <a:r>
              <a:rPr kumimoji="1" lang="ja-JP" altLang="en-US" sz="1200" i="0" dirty="0">
                <a:latin typeface="Meiryo UI" panose="020B0604030504040204" pitchFamily="50" charset="-128"/>
                <a:ea typeface="Meiryo UI" panose="020B0604030504040204" pitchFamily="50" charset="-128"/>
              </a:rPr>
              <a:t>制作：</a:t>
            </a:r>
            <a:r>
              <a:rPr kumimoji="1" lang="en-US" altLang="ja-JP" sz="1200" i="0" dirty="0">
                <a:latin typeface="Meiryo UI" panose="020B0604030504040204" pitchFamily="50" charset="-128"/>
                <a:ea typeface="Meiryo UI" panose="020B0604030504040204" pitchFamily="50" charset="-128"/>
              </a:rPr>
              <a:t>2020</a:t>
            </a:r>
            <a:r>
              <a:rPr kumimoji="1" lang="ja-JP" altLang="en-US" sz="1200" i="0" dirty="0">
                <a:latin typeface="Meiryo UI" panose="020B0604030504040204" pitchFamily="50" charset="-128"/>
                <a:ea typeface="Meiryo UI" panose="020B0604030504040204" pitchFamily="50" charset="-128"/>
              </a:rPr>
              <a:t>年</a:t>
            </a:r>
            <a:r>
              <a:rPr kumimoji="1" lang="en-US" altLang="ja-JP" sz="1200" i="0" dirty="0">
                <a:latin typeface="Meiryo UI" panose="020B0604030504040204" pitchFamily="50" charset="-128"/>
                <a:ea typeface="Meiryo UI" panose="020B0604030504040204" pitchFamily="50" charset="-128"/>
              </a:rPr>
              <a:t>12</a:t>
            </a:r>
            <a:r>
              <a:rPr kumimoji="1" lang="ja-JP" altLang="en-US" sz="1200" i="0" dirty="0">
                <a:latin typeface="Meiryo UI" panose="020B0604030504040204" pitchFamily="50" charset="-128"/>
                <a:ea typeface="Meiryo UI" panose="020B0604030504040204" pitchFamily="50" charset="-128"/>
              </a:rPr>
              <a:t>月</a:t>
            </a:r>
            <a:r>
              <a:rPr kumimoji="1" lang="en-US" altLang="ja-JP" sz="1200" i="0" dirty="0">
                <a:latin typeface="Meiryo UI" panose="020B0604030504040204" pitchFamily="50" charset="-128"/>
                <a:ea typeface="Meiryo UI" panose="020B0604030504040204" pitchFamily="50" charset="-128"/>
              </a:rPr>
              <a:t>11</a:t>
            </a:r>
            <a:r>
              <a:rPr kumimoji="1" lang="ja-JP" altLang="en-US" sz="1200" i="0" dirty="0">
                <a:latin typeface="Meiryo UI" panose="020B0604030504040204" pitchFamily="50" charset="-128"/>
                <a:ea typeface="Meiryo UI" panose="020B0604030504040204" pitchFamily="50" charset="-128"/>
              </a:rPr>
              <a:t>日</a:t>
            </a:r>
            <a:endParaRPr kumimoji="1" lang="en-US" altLang="ja-JP" sz="1200" dirty="0">
              <a:latin typeface="Meiryo UI" panose="020B0604030504040204" pitchFamily="50" charset="-128"/>
              <a:ea typeface="Meiryo UI" panose="020B0604030504040204" pitchFamily="50" charset="-128"/>
            </a:endParaRPr>
          </a:p>
          <a:p>
            <a:pPr>
              <a:lnSpc>
                <a:spcPct val="100000"/>
              </a:lnSpc>
            </a:pPr>
            <a:r>
              <a:rPr kumimoji="1" lang="ja-JP" altLang="en-US" sz="1200" i="0" dirty="0">
                <a:latin typeface="Meiryo UI" panose="020B0604030504040204" pitchFamily="50" charset="-128"/>
                <a:ea typeface="Meiryo UI" panose="020B0604030504040204" pitchFamily="50" charset="-128"/>
              </a:rPr>
              <a:t>バージョン：</a:t>
            </a:r>
            <a:r>
              <a:rPr kumimoji="1" lang="en-US" altLang="ja-JP" sz="1200" i="0" dirty="0">
                <a:latin typeface="Meiryo UI" panose="020B0604030504040204" pitchFamily="50" charset="-128"/>
                <a:ea typeface="Meiryo UI" panose="020B0604030504040204" pitchFamily="50" charset="-128"/>
              </a:rPr>
              <a:t>1.00</a:t>
            </a:r>
          </a:p>
        </p:txBody>
      </p:sp>
      <p:sp>
        <p:nvSpPr>
          <p:cNvPr id="20" name="楕円 19">
            <a:extLst>
              <a:ext uri="{FF2B5EF4-FFF2-40B4-BE49-F238E27FC236}">
                <a16:creationId xmlns:a16="http://schemas.microsoft.com/office/drawing/2014/main" id="{681CF52C-3988-4592-A46C-BBB1DA430188}"/>
              </a:ext>
            </a:extLst>
          </p:cNvPr>
          <p:cNvSpPr/>
          <p:nvPr/>
        </p:nvSpPr>
        <p:spPr>
          <a:xfrm>
            <a:off x="9304689" y="0"/>
            <a:ext cx="647035" cy="647035"/>
          </a:xfrm>
          <a:prstGeom prst="ellipse">
            <a:avLst/>
          </a:prstGeom>
          <a:solidFill>
            <a:schemeClr val="accent6">
              <a:lumMod val="40000"/>
              <a:lumOff val="6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j-lt"/>
                <a:ea typeface="+mj-ea"/>
                <a:cs typeface="+mj-cs"/>
                <a:sym typeface="Helvetica"/>
              </a:rPr>
              <a:t>削除</a:t>
            </a:r>
          </a:p>
        </p:txBody>
      </p:sp>
    </p:spTree>
    <p:extLst>
      <p:ext uri="{BB962C8B-B14F-4D97-AF65-F5344CB8AC3E}">
        <p14:creationId xmlns:p14="http://schemas.microsoft.com/office/powerpoint/2010/main" val="330184715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BE57EA1A-98D2-3344-B904-D2CB61CB0A4C}"/>
              </a:ext>
            </a:extLst>
          </p:cNvPr>
          <p:cNvSpPr/>
          <p:nvPr/>
        </p:nvSpPr>
        <p:spPr>
          <a:xfrm>
            <a:off x="-2682" y="4476"/>
            <a:ext cx="9143999" cy="572568"/>
          </a:xfrm>
          <a:prstGeom prst="rect">
            <a:avLst/>
          </a:prstGeom>
          <a:solidFill>
            <a:srgbClr val="E3A3C2"/>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en-US" altLang="ja-JP" sz="2000" b="1" dirty="0">
                <a:solidFill>
                  <a:schemeClr val="bg1"/>
                </a:solidFill>
                <a:latin typeface="Meiryo UI" panose="020B0604030504040204" pitchFamily="50" charset="-128"/>
                <a:ea typeface="Meiryo UI" panose="020B0604030504040204" pitchFamily="50" charset="-128"/>
              </a:rPr>
              <a:t>XX</a:t>
            </a:r>
            <a:r>
              <a:rPr lang="ja-JP" altLang="en-US" sz="2000" b="1" dirty="0">
                <a:solidFill>
                  <a:schemeClr val="bg1"/>
                </a:solidFill>
                <a:latin typeface="Meiryo UI" panose="020B0604030504040204" pitchFamily="50" charset="-128"/>
                <a:ea typeface="Meiryo UI" panose="020B0604030504040204" pitchFamily="50" charset="-128"/>
              </a:rPr>
              <a:t>の特徴</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23" name="スライド番号プレースホルダー 1">
            <a:extLst>
              <a:ext uri="{FF2B5EF4-FFF2-40B4-BE49-F238E27FC236}">
                <a16:creationId xmlns:a16="http://schemas.microsoft.com/office/drawing/2014/main" id="{32A83FD4-CCB4-4BB8-846A-F97E3BE7174B}"/>
              </a:ext>
            </a:extLst>
          </p:cNvPr>
          <p:cNvSpPr>
            <a:spLocks noGrp="1"/>
          </p:cNvSpPr>
          <p:nvPr>
            <p:ph type="sldNum" sz="quarter" idx="2"/>
          </p:nvPr>
        </p:nvSpPr>
        <p:spPr>
          <a:xfrm>
            <a:off x="8820351" y="6659836"/>
            <a:ext cx="181140" cy="184666"/>
          </a:xfrm>
        </p:spPr>
        <p:txBody>
          <a:bodyPr/>
          <a:lstStyle/>
          <a:p>
            <a:fld id="{86CB4B4D-7CA3-9044-876B-883B54F8677D}" type="slidenum">
              <a:rPr lang="en-US" altLang="ja-JP" smtClean="0"/>
              <a:t>10</a:t>
            </a:fld>
            <a:endParaRPr lang="ja-JP" altLang="en-US" dirty="0"/>
          </a:p>
        </p:txBody>
      </p:sp>
      <p:sp>
        <p:nvSpPr>
          <p:cNvPr id="26" name="正方形/長方形 25">
            <a:extLst>
              <a:ext uri="{FF2B5EF4-FFF2-40B4-BE49-F238E27FC236}">
                <a16:creationId xmlns:a16="http://schemas.microsoft.com/office/drawing/2014/main" id="{A52D790E-AC7B-41D3-9D09-AF505FE7167F}"/>
              </a:ext>
            </a:extLst>
          </p:cNvPr>
          <p:cNvSpPr/>
          <p:nvPr/>
        </p:nvSpPr>
        <p:spPr>
          <a:xfrm>
            <a:off x="9619415" y="4200923"/>
            <a:ext cx="4260214" cy="2969898"/>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285750" indent="-28575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こちらには、貴所の魅力につながる写真を掲載ください。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写真を入れる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上部リボンのある挿入ボタンを押す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画像を押す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貼り付けたい写真を選択して挿入ボタンを押す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スライドに張り付けられた写真を配置したい場所に移動させる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大きさを変更する場合は、写真四つ角のいずれかを、</a:t>
            </a:r>
            <a:r>
              <a:rPr lang="en-US" altLang="ja-JP" sz="1400" dirty="0" err="1">
                <a:latin typeface="Meiryo UI" panose="020B0604030504040204" pitchFamily="50" charset="-128"/>
                <a:ea typeface="Meiryo UI" panose="020B0604030504040204" pitchFamily="50" charset="-128"/>
              </a:rPr>
              <a:t>Shift+alt</a:t>
            </a:r>
            <a:r>
              <a:rPr lang="ja-JP" altLang="en-US" sz="1400" dirty="0">
                <a:latin typeface="Meiryo UI" panose="020B0604030504040204" pitchFamily="50" charset="-128"/>
                <a:ea typeface="Meiryo UI" panose="020B0604030504040204" pitchFamily="50" charset="-128"/>
              </a:rPr>
              <a:t>キーを押しながら大きさを調節する</a:t>
            </a:r>
            <a:endParaRPr lang="en-US" altLang="ja-JP" sz="14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84808016-52BA-074C-B7C1-0C2818E5C5C7}"/>
              </a:ext>
            </a:extLst>
          </p:cNvPr>
          <p:cNvSpPr/>
          <p:nvPr/>
        </p:nvSpPr>
        <p:spPr>
          <a:xfrm>
            <a:off x="750344" y="1082734"/>
            <a:ext cx="2293955" cy="1025403"/>
          </a:xfrm>
          <a:prstGeom prst="rect">
            <a:avLst/>
          </a:prstGeom>
          <a:solidFill>
            <a:srgbClr val="E3A3C2"/>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en-US" altLang="ja-JP" sz="1600" dirty="0">
                <a:solidFill>
                  <a:schemeClr val="bg1"/>
                </a:solidFill>
                <a:latin typeface="Meiryo UI" panose="020B0604030504040204" pitchFamily="50" charset="-128"/>
                <a:ea typeface="Meiryo UI" panose="020B0604030504040204" pitchFamily="50" charset="-128"/>
              </a:rPr>
              <a:t>XXX(</a:t>
            </a:r>
            <a:r>
              <a:rPr lang="ja-JP" altLang="en-US" sz="1600" dirty="0">
                <a:solidFill>
                  <a:schemeClr val="bg1"/>
                </a:solidFill>
                <a:latin typeface="Meiryo UI" panose="020B0604030504040204" pitchFamily="50" charset="-128"/>
                <a:ea typeface="Meiryo UI" panose="020B0604030504040204" pitchFamily="50" charset="-128"/>
              </a:rPr>
              <a:t>貴所の特徴を</a:t>
            </a:r>
            <a:endParaRPr lang="en-US" altLang="ja-JP" sz="1600" dirty="0">
              <a:solidFill>
                <a:schemeClr val="bg1"/>
              </a:solidFill>
              <a:latin typeface="Meiryo UI" panose="020B0604030504040204" pitchFamily="50" charset="-128"/>
              <a:ea typeface="Meiryo UI" panose="020B0604030504040204" pitchFamily="50" charset="-128"/>
            </a:endParaRPr>
          </a:p>
          <a:p>
            <a:pPr algn="ctr"/>
            <a:r>
              <a:rPr lang="ja-JP" altLang="en-US" sz="1600" dirty="0">
                <a:solidFill>
                  <a:schemeClr val="bg1"/>
                </a:solidFill>
                <a:latin typeface="Meiryo UI" panose="020B0604030504040204" pitchFamily="50" charset="-128"/>
                <a:ea typeface="Meiryo UI" panose="020B0604030504040204" pitchFamily="50" charset="-128"/>
              </a:rPr>
              <a:t>キーワードで記載</a:t>
            </a:r>
            <a:r>
              <a:rPr lang="en-US" altLang="ja-JP" sz="1600" dirty="0">
                <a:solidFill>
                  <a:schemeClr val="bg1"/>
                </a:solidFill>
                <a:latin typeface="Meiryo UI" panose="020B0604030504040204" pitchFamily="50" charset="-128"/>
                <a:ea typeface="Meiryo UI" panose="020B0604030504040204" pitchFamily="50" charset="-128"/>
              </a:rPr>
              <a:t>)</a:t>
            </a:r>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34C6BE7E-2238-4AF6-A81E-09BAB10E8427}"/>
              </a:ext>
            </a:extLst>
          </p:cNvPr>
          <p:cNvSpPr/>
          <p:nvPr/>
        </p:nvSpPr>
        <p:spPr>
          <a:xfrm>
            <a:off x="3132435" y="1082797"/>
            <a:ext cx="5314109" cy="1025403"/>
          </a:xfrm>
          <a:prstGeom prst="rect">
            <a:avLst/>
          </a:prstGeom>
          <a:solidFill>
            <a:srgbClr val="FFFFFF"/>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0" rIns="0" bIns="0" numCol="1" spcCol="38100" rtlCol="0" anchor="ctr" anchorCtr="0">
            <a:noAutofit/>
          </a:bodyPr>
          <a:lstStyle/>
          <a:p>
            <a:pPr marL="342900" marR="0" indent="-342900"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altLang="ja-JP" sz="14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rPr>
              <a:t>XXX(</a:t>
            </a:r>
            <a:r>
              <a:rPr kumimoji="0" lang="ja-JP" altLang="en-US" sz="14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rPr>
              <a:t>貴所の特徴の詳細</a:t>
            </a:r>
            <a:r>
              <a:rPr kumimoji="0" lang="en-US" altLang="ja-JP" sz="14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rPr>
              <a:t>)</a:t>
            </a:r>
          </a:p>
        </p:txBody>
      </p:sp>
      <p:sp>
        <p:nvSpPr>
          <p:cNvPr id="12" name="楕円 11">
            <a:extLst>
              <a:ext uri="{FF2B5EF4-FFF2-40B4-BE49-F238E27FC236}">
                <a16:creationId xmlns:a16="http://schemas.microsoft.com/office/drawing/2014/main" id="{461DEC26-0CCC-4B77-836B-27AA23E3694C}"/>
              </a:ext>
            </a:extLst>
          </p:cNvPr>
          <p:cNvSpPr/>
          <p:nvPr/>
        </p:nvSpPr>
        <p:spPr>
          <a:xfrm>
            <a:off x="9295898" y="0"/>
            <a:ext cx="647035" cy="647035"/>
          </a:xfrm>
          <a:prstGeom prst="ellipse">
            <a:avLst/>
          </a:prstGeom>
          <a:solidFill>
            <a:srgbClr val="FFC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dirty="0"/>
              <a:t>推奨</a:t>
            </a: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3" name="正方形/長方形 12">
            <a:extLst>
              <a:ext uri="{FF2B5EF4-FFF2-40B4-BE49-F238E27FC236}">
                <a16:creationId xmlns:a16="http://schemas.microsoft.com/office/drawing/2014/main" id="{991CA07D-97D0-4434-AC29-8EF6AA764726}"/>
              </a:ext>
            </a:extLst>
          </p:cNvPr>
          <p:cNvSpPr/>
          <p:nvPr/>
        </p:nvSpPr>
        <p:spPr>
          <a:xfrm>
            <a:off x="-3229429" y="-1182139"/>
            <a:ext cx="2708729" cy="2103723"/>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285750" indent="-28575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頁タイトル</a:t>
            </a:r>
            <a:r>
              <a:rPr lang="en-US" altLang="ja-JP" sz="1400" dirty="0">
                <a:latin typeface="Meiryo UI" panose="020B0604030504040204" pitchFamily="50" charset="-128"/>
                <a:ea typeface="Meiryo UI" panose="020B0604030504040204" pitchFamily="50" charset="-128"/>
              </a:rPr>
              <a:t>XX</a:t>
            </a:r>
            <a:r>
              <a:rPr lang="ja-JP" altLang="en-US" sz="1400" dirty="0">
                <a:latin typeface="Meiryo UI" panose="020B0604030504040204" pitchFamily="50" charset="-128"/>
                <a:ea typeface="Meiryo UI" panose="020B0604030504040204" pitchFamily="50" charset="-128"/>
              </a:rPr>
              <a:t>部分を貴所名称に変更ください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XXX</a:t>
            </a:r>
            <a:r>
              <a:rPr lang="ja-JP" altLang="en-US" sz="1400" dirty="0">
                <a:latin typeface="Meiryo UI" panose="020B0604030504040204" pitchFamily="50" charset="-128"/>
                <a:ea typeface="Meiryo UI" panose="020B0604030504040204" pitchFamily="50" charset="-128"/>
              </a:rPr>
              <a:t>を修正したい</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(1)XXX</a:t>
            </a:r>
            <a:r>
              <a:rPr lang="ja-JP" altLang="en-US" sz="1400" dirty="0">
                <a:latin typeface="Meiryo UI" panose="020B0604030504040204" pitchFamily="50" charset="-128"/>
                <a:ea typeface="Meiryo UI" panose="020B0604030504040204" pitchFamily="50" charset="-128"/>
              </a:rPr>
              <a:t>上部にカーソルを合わせて、左クリックします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修正可能となるので、</a:t>
            </a:r>
            <a:r>
              <a:rPr lang="en-US" altLang="ja-JP" sz="1400" dirty="0">
                <a:latin typeface="Meiryo UI" panose="020B0604030504040204" pitchFamily="50" charset="-128"/>
                <a:ea typeface="Meiryo UI" panose="020B0604030504040204" pitchFamily="50" charset="-128"/>
              </a:rPr>
              <a:t>”backspace”</a:t>
            </a:r>
            <a:r>
              <a:rPr lang="ja-JP" altLang="en-US" sz="1400" dirty="0">
                <a:latin typeface="Meiryo UI" panose="020B0604030504040204" pitchFamily="50" charset="-128"/>
                <a:ea typeface="Meiryo UI" panose="020B0604030504040204" pitchFamily="50" charset="-128"/>
              </a:rPr>
              <a:t>ボタンを押して</a:t>
            </a:r>
            <a:r>
              <a:rPr lang="en-US" altLang="ja-JP" sz="1400" dirty="0">
                <a:latin typeface="Meiryo UI" panose="020B0604030504040204" pitchFamily="50" charset="-128"/>
                <a:ea typeface="Meiryo UI" panose="020B0604030504040204" pitchFamily="50" charset="-128"/>
              </a:rPr>
              <a:t>XXX</a:t>
            </a:r>
            <a:r>
              <a:rPr lang="ja-JP" altLang="en-US" sz="1400" dirty="0">
                <a:latin typeface="Meiryo UI" panose="020B0604030504040204" pitchFamily="50" charset="-128"/>
                <a:ea typeface="Meiryo UI" panose="020B0604030504040204" pitchFamily="50" charset="-128"/>
              </a:rPr>
              <a:t>を削除したのち、上書きしてください</a:t>
            </a:r>
            <a:br>
              <a:rPr lang="en-US" altLang="ja-JP" sz="1400" dirty="0">
                <a:latin typeface="Meiryo UI" panose="020B0604030504040204" pitchFamily="50" charset="-128"/>
                <a:ea typeface="Meiryo UI" panose="020B0604030504040204" pitchFamily="50" charset="-128"/>
              </a:rPr>
            </a:br>
            <a:endParaRPr lang="en-US" altLang="ja-JP" sz="1400" dirty="0">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FE619329-AD3C-41C5-AA36-EAE7DF013618}"/>
              </a:ext>
            </a:extLst>
          </p:cNvPr>
          <p:cNvGrpSpPr/>
          <p:nvPr/>
        </p:nvGrpSpPr>
        <p:grpSpPr>
          <a:xfrm>
            <a:off x="-4229099" y="1337401"/>
            <a:ext cx="3657600" cy="6410935"/>
            <a:chOff x="-4229099" y="1337401"/>
            <a:chExt cx="3657600" cy="6410935"/>
          </a:xfrm>
        </p:grpSpPr>
        <p:sp>
          <p:nvSpPr>
            <p:cNvPr id="14" name="正方形/長方形 13">
              <a:extLst>
                <a:ext uri="{FF2B5EF4-FFF2-40B4-BE49-F238E27FC236}">
                  <a16:creationId xmlns:a16="http://schemas.microsoft.com/office/drawing/2014/main" id="{7D9A44B9-0EED-4EC9-B432-53B762159881}"/>
                </a:ext>
              </a:extLst>
            </p:cNvPr>
            <p:cNvSpPr/>
            <p:nvPr/>
          </p:nvSpPr>
          <p:spPr>
            <a:xfrm>
              <a:off x="-4229099" y="1337401"/>
              <a:ext cx="3657600" cy="6410935"/>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marL="285750" indent="-28575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こちらには、貴所の特徴を記載してください。キーワードを　　に記載して、その詳細を　　に記入ください。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複数ある場合は、　　　　　を複製して、特徴ごとに記載ください。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記載例は以下の通りです</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リハビリニーズへの対応</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XXX</a:t>
              </a:r>
              <a:r>
                <a:rPr lang="ja-JP" altLang="en-US" sz="1400" dirty="0">
                  <a:latin typeface="Meiryo UI" panose="020B0604030504040204" pitchFamily="50" charset="-128"/>
                  <a:ea typeface="Meiryo UI" panose="020B0604030504040204" pitchFamily="50" charset="-128"/>
                </a:rPr>
                <a:t>訪看ステーション所属の</a:t>
              </a:r>
              <a:r>
                <a:rPr lang="en-US" altLang="ja-JP" sz="1400" dirty="0">
                  <a:latin typeface="Meiryo UI" panose="020B0604030504040204" pitchFamily="50" charset="-128"/>
                  <a:ea typeface="Meiryo UI" panose="020B0604030504040204" pitchFamily="50" charset="-128"/>
                </a:rPr>
                <a:t>PT</a:t>
              </a:r>
              <a:r>
                <a:rPr lang="ja-JP" altLang="en-US" sz="1400" dirty="0">
                  <a:latin typeface="Meiryo UI" panose="020B0604030504040204" pitchFamily="50" charset="-128"/>
                  <a:ea typeface="Meiryo UI" panose="020B0604030504040204" pitchFamily="50" charset="-128"/>
                </a:rPr>
                <a:t>等と連携してリハビリを実施</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自宅中心の看取り</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年間</a:t>
              </a:r>
              <a:r>
                <a:rPr lang="en-US" altLang="ja-JP" sz="1400" dirty="0">
                  <a:latin typeface="Meiryo UI" panose="020B0604030504040204" pitchFamily="50" charset="-128"/>
                  <a:ea typeface="Meiryo UI" panose="020B0604030504040204" pitchFamily="50" charset="-128"/>
                </a:rPr>
                <a:t>25-26</a:t>
              </a:r>
              <a:r>
                <a:rPr lang="ja-JP" altLang="en-US" sz="1400" dirty="0">
                  <a:latin typeface="Meiryo UI" panose="020B0604030504040204" pitchFamily="50" charset="-128"/>
                  <a:ea typeface="Meiryo UI" panose="020B0604030504040204" pitchFamily="50" charset="-128"/>
                </a:rPr>
                <a:t>名ほどの看取り実績。うち半数以上が自宅での看取り</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XXX</a:t>
              </a:r>
              <a:r>
                <a:rPr lang="ja-JP" altLang="en-US" sz="1400" dirty="0">
                  <a:latin typeface="Meiryo UI" panose="020B0604030504040204" pitchFamily="50" charset="-128"/>
                  <a:ea typeface="Meiryo UI" panose="020B0604030504040204" pitchFamily="50" charset="-128"/>
                </a:rPr>
                <a:t>を修正したい</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(1)XXX</a:t>
              </a:r>
              <a:r>
                <a:rPr lang="ja-JP" altLang="en-US" sz="1400" dirty="0">
                  <a:latin typeface="Meiryo UI" panose="020B0604030504040204" pitchFamily="50" charset="-128"/>
                  <a:ea typeface="Meiryo UI" panose="020B0604030504040204" pitchFamily="50" charset="-128"/>
                </a:rPr>
                <a:t>上部にカーソルを合わせて、左クリックします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修正可能となるので、</a:t>
              </a:r>
              <a:r>
                <a:rPr lang="en-US" altLang="ja-JP" sz="1400" dirty="0">
                  <a:latin typeface="Meiryo UI" panose="020B0604030504040204" pitchFamily="50" charset="-128"/>
                  <a:ea typeface="Meiryo UI" panose="020B0604030504040204" pitchFamily="50" charset="-128"/>
                </a:rPr>
                <a:t>”backspace”</a:t>
              </a:r>
              <a:r>
                <a:rPr lang="ja-JP" altLang="en-US" sz="1400" dirty="0">
                  <a:latin typeface="Meiryo UI" panose="020B0604030504040204" pitchFamily="50" charset="-128"/>
                  <a:ea typeface="Meiryo UI" panose="020B0604030504040204" pitchFamily="50" charset="-128"/>
                </a:rPr>
                <a:t>ボタンを押して</a:t>
              </a:r>
              <a:r>
                <a:rPr lang="en-US" altLang="ja-JP" sz="1400" dirty="0">
                  <a:latin typeface="Meiryo UI" panose="020B0604030504040204" pitchFamily="50" charset="-128"/>
                  <a:ea typeface="Meiryo UI" panose="020B0604030504040204" pitchFamily="50" charset="-128"/>
                </a:rPr>
                <a:t>XXX</a:t>
              </a:r>
              <a:r>
                <a:rPr lang="ja-JP" altLang="en-US" sz="1400" dirty="0">
                  <a:latin typeface="Meiryo UI" panose="020B0604030504040204" pitchFamily="50" charset="-128"/>
                  <a:ea typeface="Meiryo UI" panose="020B0604030504040204" pitchFamily="50" charset="-128"/>
                </a:rPr>
                <a:t>を削除したのち、上書きしてください</a:t>
              </a:r>
              <a:endParaRPr lang="en-US" altLang="ja-JP" sz="1400" dirty="0">
                <a:latin typeface="Meiryo UI" panose="020B0604030504040204" pitchFamily="50" charset="-128"/>
                <a:ea typeface="Meiryo UI" panose="020B0604030504040204" pitchFamily="50" charset="-128"/>
              </a:endParaRPr>
            </a:p>
            <a:p>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パーツを複製したい</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複製したいパーツを右クリックして、</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コピー</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ボタンを押します。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次に空いている場所で右クリックして、“貼り付け”ボタンを押します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図形の大きさを調整したい</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図形を左クリックします。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調整したい方向にある白い〇を左クリックしたままドラックして、大きさを調節する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大きさの変更が完了したら、左クリックを離す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3C2ED9A5-23C9-4B97-A40A-6102A0FFD67E}"/>
                </a:ext>
              </a:extLst>
            </p:cNvPr>
            <p:cNvSpPr/>
            <p:nvPr/>
          </p:nvSpPr>
          <p:spPr>
            <a:xfrm>
              <a:off x="-3374437" y="1550021"/>
              <a:ext cx="183237" cy="171238"/>
            </a:xfrm>
            <a:prstGeom prst="rect">
              <a:avLst/>
            </a:prstGeom>
            <a:solidFill>
              <a:srgbClr val="E3A3C2"/>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9FDEB536-A56D-49FD-B54F-575C3E81A267}"/>
                </a:ext>
              </a:extLst>
            </p:cNvPr>
            <p:cNvSpPr/>
            <p:nvPr/>
          </p:nvSpPr>
          <p:spPr>
            <a:xfrm>
              <a:off x="-1492293" y="1566744"/>
              <a:ext cx="183237" cy="171237"/>
            </a:xfrm>
            <a:prstGeom prst="rect">
              <a:avLst/>
            </a:prstGeom>
            <a:solidFill>
              <a:srgbClr val="FFFFFF"/>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0" rIns="0" bIns="0" numCol="1" spcCol="38100" rtlCol="0" anchor="ctr" anchorCtr="0">
              <a:noAutofit/>
            </a:bodyPr>
            <a:lstStyle/>
            <a:p>
              <a:pPr marR="0" defTabSz="457200" rtl="0" fontAlgn="auto" latinLnBrk="0" hangingPunct="0">
                <a:lnSpc>
                  <a:spcPct val="100000"/>
                </a:lnSpc>
                <a:spcBef>
                  <a:spcPts val="0"/>
                </a:spcBef>
                <a:spcAft>
                  <a:spcPts val="0"/>
                </a:spcAft>
                <a:buClrTx/>
                <a:buSzTx/>
                <a:tabLst/>
              </a:pPr>
              <a:endParaRPr kumimoji="0" lang="en-US" altLang="ja-JP" sz="14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35" name="正方形/長方形 34">
              <a:extLst>
                <a:ext uri="{FF2B5EF4-FFF2-40B4-BE49-F238E27FC236}">
                  <a16:creationId xmlns:a16="http://schemas.microsoft.com/office/drawing/2014/main" id="{238F3E6B-17FD-4B8F-A5E6-ADC29FFB0804}"/>
                </a:ext>
              </a:extLst>
            </p:cNvPr>
            <p:cNvSpPr/>
            <p:nvPr/>
          </p:nvSpPr>
          <p:spPr>
            <a:xfrm>
              <a:off x="-2653640" y="1994898"/>
              <a:ext cx="183237" cy="171238"/>
            </a:xfrm>
            <a:prstGeom prst="rect">
              <a:avLst/>
            </a:prstGeom>
            <a:solidFill>
              <a:srgbClr val="E3A3C2"/>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888A7731-AC33-4F5E-B711-1D757651373F}"/>
                </a:ext>
              </a:extLst>
            </p:cNvPr>
            <p:cNvSpPr/>
            <p:nvPr/>
          </p:nvSpPr>
          <p:spPr>
            <a:xfrm>
              <a:off x="-2340755" y="1991339"/>
              <a:ext cx="183237" cy="171237"/>
            </a:xfrm>
            <a:prstGeom prst="rect">
              <a:avLst/>
            </a:prstGeom>
            <a:solidFill>
              <a:srgbClr val="FFFFFF"/>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0" rIns="0" bIns="0" numCol="1" spcCol="38100" rtlCol="0" anchor="ctr" anchorCtr="0">
              <a:noAutofit/>
            </a:bodyPr>
            <a:lstStyle/>
            <a:p>
              <a:pPr marR="0" defTabSz="457200" rtl="0" fontAlgn="auto" latinLnBrk="0" hangingPunct="0">
                <a:lnSpc>
                  <a:spcPct val="100000"/>
                </a:lnSpc>
                <a:spcBef>
                  <a:spcPts val="0"/>
                </a:spcBef>
                <a:spcAft>
                  <a:spcPts val="0"/>
                </a:spcAft>
                <a:buClrTx/>
                <a:buSzTx/>
                <a:tabLst/>
              </a:pPr>
              <a:endParaRPr kumimoji="0" lang="en-US" altLang="ja-JP" sz="14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15" name="正方形/長方形 14">
              <a:extLst>
                <a:ext uri="{FF2B5EF4-FFF2-40B4-BE49-F238E27FC236}">
                  <a16:creationId xmlns:a16="http://schemas.microsoft.com/office/drawing/2014/main" id="{7A30ABB0-BB55-4DA6-A3E1-47A3A3832DCF}"/>
                </a:ext>
              </a:extLst>
            </p:cNvPr>
            <p:cNvSpPr/>
            <p:nvPr/>
          </p:nvSpPr>
          <p:spPr>
            <a:xfrm>
              <a:off x="-3867760" y="2622510"/>
              <a:ext cx="183237" cy="171238"/>
            </a:xfrm>
            <a:prstGeom prst="rect">
              <a:avLst/>
            </a:prstGeom>
            <a:solidFill>
              <a:srgbClr val="E3A3C2"/>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0AE31C62-87B8-4279-8E73-F5AC15EC32ED}"/>
                </a:ext>
              </a:extLst>
            </p:cNvPr>
            <p:cNvSpPr/>
            <p:nvPr/>
          </p:nvSpPr>
          <p:spPr>
            <a:xfrm>
              <a:off x="-3867891" y="2870179"/>
              <a:ext cx="183237" cy="171237"/>
            </a:xfrm>
            <a:prstGeom prst="rect">
              <a:avLst/>
            </a:prstGeom>
            <a:solidFill>
              <a:srgbClr val="FFFFFF"/>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0" rIns="0" bIns="0" numCol="1" spcCol="38100" rtlCol="0" anchor="ctr" anchorCtr="0">
              <a:noAutofit/>
            </a:bodyPr>
            <a:lstStyle/>
            <a:p>
              <a:pPr marR="0" defTabSz="457200" rtl="0" fontAlgn="auto" latinLnBrk="0" hangingPunct="0">
                <a:lnSpc>
                  <a:spcPct val="100000"/>
                </a:lnSpc>
                <a:spcBef>
                  <a:spcPts val="0"/>
                </a:spcBef>
                <a:spcAft>
                  <a:spcPts val="0"/>
                </a:spcAft>
                <a:buClrTx/>
                <a:buSzTx/>
                <a:tabLst/>
              </a:pPr>
              <a:endParaRPr kumimoji="0" lang="en-US" altLang="ja-JP" sz="14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18" name="正方形/長方形 17">
              <a:extLst>
                <a:ext uri="{FF2B5EF4-FFF2-40B4-BE49-F238E27FC236}">
                  <a16:creationId xmlns:a16="http://schemas.microsoft.com/office/drawing/2014/main" id="{B6065662-F950-4916-85A5-4AA2709E5798}"/>
                </a:ext>
              </a:extLst>
            </p:cNvPr>
            <p:cNvSpPr/>
            <p:nvPr/>
          </p:nvSpPr>
          <p:spPr>
            <a:xfrm>
              <a:off x="-3867760" y="3252430"/>
              <a:ext cx="183237" cy="171238"/>
            </a:xfrm>
            <a:prstGeom prst="rect">
              <a:avLst/>
            </a:prstGeom>
            <a:solidFill>
              <a:srgbClr val="E3A3C2"/>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0C92483E-CD94-48EF-B725-C41B3F5312CF}"/>
                </a:ext>
              </a:extLst>
            </p:cNvPr>
            <p:cNvSpPr/>
            <p:nvPr/>
          </p:nvSpPr>
          <p:spPr>
            <a:xfrm>
              <a:off x="-3867891" y="3500099"/>
              <a:ext cx="183237" cy="171237"/>
            </a:xfrm>
            <a:prstGeom prst="rect">
              <a:avLst/>
            </a:prstGeom>
            <a:solidFill>
              <a:srgbClr val="FFFFFF"/>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0" rIns="0" bIns="0" numCol="1" spcCol="38100" rtlCol="0" anchor="ctr" anchorCtr="0">
              <a:noAutofit/>
            </a:bodyPr>
            <a:lstStyle/>
            <a:p>
              <a:pPr marR="0" defTabSz="457200" rtl="0" fontAlgn="auto" latinLnBrk="0" hangingPunct="0">
                <a:lnSpc>
                  <a:spcPct val="100000"/>
                </a:lnSpc>
                <a:spcBef>
                  <a:spcPts val="0"/>
                </a:spcBef>
                <a:spcAft>
                  <a:spcPts val="0"/>
                </a:spcAft>
                <a:buClrTx/>
                <a:buSzTx/>
                <a:tabLst/>
              </a:pPr>
              <a:endParaRPr kumimoji="0" lang="en-US" altLang="ja-JP" sz="14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grpSp>
      <p:sp>
        <p:nvSpPr>
          <p:cNvPr id="20" name="正方形/長方形 19">
            <a:extLst>
              <a:ext uri="{FF2B5EF4-FFF2-40B4-BE49-F238E27FC236}">
                <a16:creationId xmlns:a16="http://schemas.microsoft.com/office/drawing/2014/main" id="{CE4EC31D-5FD1-4B83-8610-4E88465D9AD6}"/>
              </a:ext>
            </a:extLst>
          </p:cNvPr>
          <p:cNvSpPr/>
          <p:nvPr/>
        </p:nvSpPr>
        <p:spPr>
          <a:xfrm>
            <a:off x="750344" y="2247391"/>
            <a:ext cx="2293955" cy="1025403"/>
          </a:xfrm>
          <a:prstGeom prst="rect">
            <a:avLst/>
          </a:prstGeom>
          <a:solidFill>
            <a:srgbClr val="E3A3C2"/>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en-US" altLang="ja-JP" sz="1600" dirty="0">
                <a:solidFill>
                  <a:schemeClr val="bg1"/>
                </a:solidFill>
                <a:latin typeface="Meiryo UI" panose="020B0604030504040204" pitchFamily="50" charset="-128"/>
                <a:ea typeface="Meiryo UI" panose="020B0604030504040204" pitchFamily="50" charset="-128"/>
              </a:rPr>
              <a:t>XXX(</a:t>
            </a:r>
            <a:r>
              <a:rPr lang="ja-JP" altLang="en-US" sz="1600" dirty="0">
                <a:solidFill>
                  <a:schemeClr val="bg1"/>
                </a:solidFill>
                <a:latin typeface="Meiryo UI" panose="020B0604030504040204" pitchFamily="50" charset="-128"/>
                <a:ea typeface="Meiryo UI" panose="020B0604030504040204" pitchFamily="50" charset="-128"/>
              </a:rPr>
              <a:t>貴所の特徴を</a:t>
            </a:r>
            <a:endParaRPr lang="en-US" altLang="ja-JP" sz="1600" dirty="0">
              <a:solidFill>
                <a:schemeClr val="bg1"/>
              </a:solidFill>
              <a:latin typeface="Meiryo UI" panose="020B0604030504040204" pitchFamily="50" charset="-128"/>
              <a:ea typeface="Meiryo UI" panose="020B0604030504040204" pitchFamily="50" charset="-128"/>
            </a:endParaRPr>
          </a:p>
          <a:p>
            <a:pPr algn="ctr"/>
            <a:r>
              <a:rPr lang="ja-JP" altLang="en-US" sz="1600" dirty="0">
                <a:solidFill>
                  <a:schemeClr val="bg1"/>
                </a:solidFill>
                <a:latin typeface="Meiryo UI" panose="020B0604030504040204" pitchFamily="50" charset="-128"/>
                <a:ea typeface="Meiryo UI" panose="020B0604030504040204" pitchFamily="50" charset="-128"/>
              </a:rPr>
              <a:t>キーワードで記載</a:t>
            </a:r>
            <a:r>
              <a:rPr lang="en-US" altLang="ja-JP" sz="1600" dirty="0">
                <a:solidFill>
                  <a:schemeClr val="bg1"/>
                </a:solidFill>
                <a:latin typeface="Meiryo UI" panose="020B0604030504040204" pitchFamily="50" charset="-128"/>
                <a:ea typeface="Meiryo UI" panose="020B0604030504040204" pitchFamily="50" charset="-128"/>
              </a:rPr>
              <a:t>)</a:t>
            </a:r>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74364E85-9352-4F78-8C13-EE2AE3678CA3}"/>
              </a:ext>
            </a:extLst>
          </p:cNvPr>
          <p:cNvSpPr/>
          <p:nvPr/>
        </p:nvSpPr>
        <p:spPr>
          <a:xfrm>
            <a:off x="3132435" y="2247454"/>
            <a:ext cx="5314109" cy="1025403"/>
          </a:xfrm>
          <a:prstGeom prst="rect">
            <a:avLst/>
          </a:prstGeom>
          <a:solidFill>
            <a:srgbClr val="FFFFFF"/>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0" rIns="0" bIns="0" numCol="1" spcCol="38100" rtlCol="0" anchor="ctr" anchorCtr="0">
            <a:noAutofit/>
          </a:bodyPr>
          <a:lstStyle/>
          <a:p>
            <a:pPr marL="342900" marR="0" indent="-342900"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altLang="ja-JP" sz="14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rPr>
              <a:t>XXX(</a:t>
            </a:r>
            <a:r>
              <a:rPr kumimoji="0" lang="ja-JP" altLang="en-US" sz="14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rPr>
              <a:t>貴所の特徴の詳細</a:t>
            </a:r>
            <a:r>
              <a:rPr kumimoji="0" lang="en-US" altLang="ja-JP" sz="14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rPr>
              <a:t>)</a:t>
            </a:r>
          </a:p>
        </p:txBody>
      </p:sp>
      <p:sp>
        <p:nvSpPr>
          <p:cNvPr id="25" name="正方形/長方形 24">
            <a:extLst>
              <a:ext uri="{FF2B5EF4-FFF2-40B4-BE49-F238E27FC236}">
                <a16:creationId xmlns:a16="http://schemas.microsoft.com/office/drawing/2014/main" id="{D9F2270A-546F-440C-80A8-7F9FC53406F6}"/>
              </a:ext>
            </a:extLst>
          </p:cNvPr>
          <p:cNvSpPr/>
          <p:nvPr/>
        </p:nvSpPr>
        <p:spPr>
          <a:xfrm>
            <a:off x="750344" y="3412048"/>
            <a:ext cx="2293955" cy="1025403"/>
          </a:xfrm>
          <a:prstGeom prst="rect">
            <a:avLst/>
          </a:prstGeom>
          <a:solidFill>
            <a:srgbClr val="E3A3C2"/>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en-US" altLang="ja-JP" sz="1600" dirty="0">
                <a:solidFill>
                  <a:schemeClr val="bg1"/>
                </a:solidFill>
                <a:latin typeface="Meiryo UI" panose="020B0604030504040204" pitchFamily="50" charset="-128"/>
                <a:ea typeface="Meiryo UI" panose="020B0604030504040204" pitchFamily="50" charset="-128"/>
              </a:rPr>
              <a:t>XXX(</a:t>
            </a:r>
            <a:r>
              <a:rPr lang="ja-JP" altLang="en-US" sz="1600" dirty="0">
                <a:solidFill>
                  <a:schemeClr val="bg1"/>
                </a:solidFill>
                <a:latin typeface="Meiryo UI" panose="020B0604030504040204" pitchFamily="50" charset="-128"/>
                <a:ea typeface="Meiryo UI" panose="020B0604030504040204" pitchFamily="50" charset="-128"/>
              </a:rPr>
              <a:t>貴所の特徴を</a:t>
            </a:r>
            <a:endParaRPr lang="en-US" altLang="ja-JP" sz="1600" dirty="0">
              <a:solidFill>
                <a:schemeClr val="bg1"/>
              </a:solidFill>
              <a:latin typeface="Meiryo UI" panose="020B0604030504040204" pitchFamily="50" charset="-128"/>
              <a:ea typeface="Meiryo UI" panose="020B0604030504040204" pitchFamily="50" charset="-128"/>
            </a:endParaRPr>
          </a:p>
          <a:p>
            <a:pPr algn="ctr"/>
            <a:r>
              <a:rPr lang="ja-JP" altLang="en-US" sz="1600" dirty="0">
                <a:solidFill>
                  <a:schemeClr val="bg1"/>
                </a:solidFill>
                <a:latin typeface="Meiryo UI" panose="020B0604030504040204" pitchFamily="50" charset="-128"/>
                <a:ea typeface="Meiryo UI" panose="020B0604030504040204" pitchFamily="50" charset="-128"/>
              </a:rPr>
              <a:t>キーワードで記載</a:t>
            </a:r>
            <a:r>
              <a:rPr lang="en-US" altLang="ja-JP" sz="1600" dirty="0">
                <a:solidFill>
                  <a:schemeClr val="bg1"/>
                </a:solidFill>
                <a:latin typeface="Meiryo UI" panose="020B0604030504040204" pitchFamily="50" charset="-128"/>
                <a:ea typeface="Meiryo UI" panose="020B0604030504040204" pitchFamily="50" charset="-128"/>
              </a:rPr>
              <a:t>)</a:t>
            </a:r>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5708E085-FF0C-4B75-A77D-D0AE1D74A997}"/>
              </a:ext>
            </a:extLst>
          </p:cNvPr>
          <p:cNvSpPr/>
          <p:nvPr/>
        </p:nvSpPr>
        <p:spPr>
          <a:xfrm>
            <a:off x="3132435" y="3412111"/>
            <a:ext cx="5314109" cy="1025403"/>
          </a:xfrm>
          <a:prstGeom prst="rect">
            <a:avLst/>
          </a:prstGeom>
          <a:solidFill>
            <a:srgbClr val="FFFFFF"/>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0" rIns="0" bIns="0" numCol="1" spcCol="38100" rtlCol="0" anchor="ctr" anchorCtr="0">
            <a:noAutofit/>
          </a:bodyPr>
          <a:lstStyle/>
          <a:p>
            <a:pPr marL="342900" marR="0" indent="-342900"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altLang="ja-JP" sz="14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rPr>
              <a:t>XXX(</a:t>
            </a:r>
            <a:r>
              <a:rPr kumimoji="0" lang="ja-JP" altLang="en-US" sz="14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rPr>
              <a:t>貴所の特徴の詳細</a:t>
            </a:r>
            <a:r>
              <a:rPr kumimoji="0" lang="en-US" altLang="ja-JP" sz="14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rPr>
              <a:t>)</a:t>
            </a:r>
          </a:p>
        </p:txBody>
      </p:sp>
      <p:sp>
        <p:nvSpPr>
          <p:cNvPr id="28" name="正方形/長方形 27">
            <a:extLst>
              <a:ext uri="{FF2B5EF4-FFF2-40B4-BE49-F238E27FC236}">
                <a16:creationId xmlns:a16="http://schemas.microsoft.com/office/drawing/2014/main" id="{44C3F5F4-B5B5-4801-AE09-8779F5DE9955}"/>
              </a:ext>
            </a:extLst>
          </p:cNvPr>
          <p:cNvSpPr/>
          <p:nvPr/>
        </p:nvSpPr>
        <p:spPr>
          <a:xfrm>
            <a:off x="750344" y="4557454"/>
            <a:ext cx="2293955" cy="1025403"/>
          </a:xfrm>
          <a:prstGeom prst="rect">
            <a:avLst/>
          </a:prstGeom>
          <a:solidFill>
            <a:srgbClr val="E3A3C2"/>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en-US" altLang="ja-JP" sz="1600" dirty="0">
                <a:solidFill>
                  <a:schemeClr val="bg1"/>
                </a:solidFill>
                <a:latin typeface="Meiryo UI" panose="020B0604030504040204" pitchFamily="50" charset="-128"/>
                <a:ea typeface="Meiryo UI" panose="020B0604030504040204" pitchFamily="50" charset="-128"/>
              </a:rPr>
              <a:t>XXX(</a:t>
            </a:r>
            <a:r>
              <a:rPr lang="ja-JP" altLang="en-US" sz="1600" dirty="0">
                <a:solidFill>
                  <a:schemeClr val="bg1"/>
                </a:solidFill>
                <a:latin typeface="Meiryo UI" panose="020B0604030504040204" pitchFamily="50" charset="-128"/>
                <a:ea typeface="Meiryo UI" panose="020B0604030504040204" pitchFamily="50" charset="-128"/>
              </a:rPr>
              <a:t>貴所の特徴を</a:t>
            </a:r>
            <a:endParaRPr lang="en-US" altLang="ja-JP" sz="1600" dirty="0">
              <a:solidFill>
                <a:schemeClr val="bg1"/>
              </a:solidFill>
              <a:latin typeface="Meiryo UI" panose="020B0604030504040204" pitchFamily="50" charset="-128"/>
              <a:ea typeface="Meiryo UI" panose="020B0604030504040204" pitchFamily="50" charset="-128"/>
            </a:endParaRPr>
          </a:p>
          <a:p>
            <a:pPr algn="ctr"/>
            <a:r>
              <a:rPr lang="ja-JP" altLang="en-US" sz="1600" dirty="0">
                <a:solidFill>
                  <a:schemeClr val="bg1"/>
                </a:solidFill>
                <a:latin typeface="Meiryo UI" panose="020B0604030504040204" pitchFamily="50" charset="-128"/>
                <a:ea typeface="Meiryo UI" panose="020B0604030504040204" pitchFamily="50" charset="-128"/>
              </a:rPr>
              <a:t>キーワードで記載</a:t>
            </a:r>
            <a:r>
              <a:rPr lang="en-US" altLang="ja-JP" sz="1600" dirty="0">
                <a:solidFill>
                  <a:schemeClr val="bg1"/>
                </a:solidFill>
                <a:latin typeface="Meiryo UI" panose="020B0604030504040204" pitchFamily="50" charset="-128"/>
                <a:ea typeface="Meiryo UI" panose="020B0604030504040204" pitchFamily="50" charset="-128"/>
              </a:rPr>
              <a:t>)</a:t>
            </a:r>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5FF00DB2-1F7C-4DDD-A762-D008080FF8E6}"/>
              </a:ext>
            </a:extLst>
          </p:cNvPr>
          <p:cNvSpPr/>
          <p:nvPr/>
        </p:nvSpPr>
        <p:spPr>
          <a:xfrm>
            <a:off x="3132435" y="4557517"/>
            <a:ext cx="5314109" cy="1025403"/>
          </a:xfrm>
          <a:prstGeom prst="rect">
            <a:avLst/>
          </a:prstGeom>
          <a:solidFill>
            <a:srgbClr val="FFFFFF"/>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0" rIns="0" bIns="0" numCol="1" spcCol="38100" rtlCol="0" anchor="ctr" anchorCtr="0">
            <a:noAutofit/>
          </a:bodyPr>
          <a:lstStyle/>
          <a:p>
            <a:pPr marL="342900" marR="0" indent="-342900"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altLang="ja-JP" sz="14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rPr>
              <a:t>XXX(</a:t>
            </a:r>
            <a:r>
              <a:rPr kumimoji="0" lang="ja-JP" altLang="en-US" sz="14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rPr>
              <a:t>貴所の特徴の詳細</a:t>
            </a:r>
            <a:r>
              <a:rPr kumimoji="0" lang="en-US" altLang="ja-JP" sz="14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rPr>
              <a:t>)</a:t>
            </a:r>
          </a:p>
        </p:txBody>
      </p:sp>
      <p:sp>
        <p:nvSpPr>
          <p:cNvPr id="32" name="正方形/長方形 31">
            <a:extLst>
              <a:ext uri="{FF2B5EF4-FFF2-40B4-BE49-F238E27FC236}">
                <a16:creationId xmlns:a16="http://schemas.microsoft.com/office/drawing/2014/main" id="{AE73E6DE-78A8-499B-8880-4019A900943F}"/>
              </a:ext>
            </a:extLst>
          </p:cNvPr>
          <p:cNvSpPr/>
          <p:nvPr/>
        </p:nvSpPr>
        <p:spPr>
          <a:xfrm>
            <a:off x="-33363" y="5702860"/>
            <a:ext cx="1785161" cy="1157008"/>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3" name="正方形/長方形 32">
            <a:extLst>
              <a:ext uri="{FF2B5EF4-FFF2-40B4-BE49-F238E27FC236}">
                <a16:creationId xmlns:a16="http://schemas.microsoft.com/office/drawing/2014/main" id="{88B0F33B-741B-46A2-95C3-793B6B3CD6D0}"/>
              </a:ext>
            </a:extLst>
          </p:cNvPr>
          <p:cNvSpPr/>
          <p:nvPr/>
        </p:nvSpPr>
        <p:spPr>
          <a:xfrm>
            <a:off x="1747311" y="5702860"/>
            <a:ext cx="1785161" cy="1157008"/>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7" name="正方形/長方形 36">
            <a:extLst>
              <a:ext uri="{FF2B5EF4-FFF2-40B4-BE49-F238E27FC236}">
                <a16:creationId xmlns:a16="http://schemas.microsoft.com/office/drawing/2014/main" id="{613894FD-AA9B-4D18-B2F0-693A8451E24E}"/>
              </a:ext>
            </a:extLst>
          </p:cNvPr>
          <p:cNvSpPr/>
          <p:nvPr/>
        </p:nvSpPr>
        <p:spPr>
          <a:xfrm>
            <a:off x="3527985" y="5702860"/>
            <a:ext cx="1785161" cy="1157008"/>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8" name="正方形/長方形 37">
            <a:extLst>
              <a:ext uri="{FF2B5EF4-FFF2-40B4-BE49-F238E27FC236}">
                <a16:creationId xmlns:a16="http://schemas.microsoft.com/office/drawing/2014/main" id="{DA54F812-FCD4-4680-B3FD-4E0CB0CB5BE6}"/>
              </a:ext>
            </a:extLst>
          </p:cNvPr>
          <p:cNvSpPr/>
          <p:nvPr/>
        </p:nvSpPr>
        <p:spPr>
          <a:xfrm>
            <a:off x="5299033" y="5702860"/>
            <a:ext cx="1785161" cy="1157008"/>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9" name="正方形/長方形 38">
            <a:extLst>
              <a:ext uri="{FF2B5EF4-FFF2-40B4-BE49-F238E27FC236}">
                <a16:creationId xmlns:a16="http://schemas.microsoft.com/office/drawing/2014/main" id="{E93AD3F8-A798-42CF-953F-8F2C398212ED}"/>
              </a:ext>
            </a:extLst>
          </p:cNvPr>
          <p:cNvSpPr/>
          <p:nvPr/>
        </p:nvSpPr>
        <p:spPr>
          <a:xfrm>
            <a:off x="7079708" y="5702860"/>
            <a:ext cx="1740644" cy="1157008"/>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40" name="直線矢印コネクタ 39">
            <a:extLst>
              <a:ext uri="{FF2B5EF4-FFF2-40B4-BE49-F238E27FC236}">
                <a16:creationId xmlns:a16="http://schemas.microsoft.com/office/drawing/2014/main" id="{90F0705D-0720-4471-A9D2-572DB9559358}"/>
              </a:ext>
            </a:extLst>
          </p:cNvPr>
          <p:cNvCxnSpPr>
            <a:cxnSpLocks/>
            <a:stCxn id="14" idx="3"/>
          </p:cNvCxnSpPr>
          <p:nvPr/>
        </p:nvCxnSpPr>
        <p:spPr>
          <a:xfrm flipV="1">
            <a:off x="-571499" y="3671336"/>
            <a:ext cx="1268955" cy="871533"/>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cxnSp>
        <p:nvCxnSpPr>
          <p:cNvPr id="41" name="直線矢印コネクタ 40">
            <a:extLst>
              <a:ext uri="{FF2B5EF4-FFF2-40B4-BE49-F238E27FC236}">
                <a16:creationId xmlns:a16="http://schemas.microsoft.com/office/drawing/2014/main" id="{DDB0F3E1-8702-4A49-A7E2-9508051CC98D}"/>
              </a:ext>
            </a:extLst>
          </p:cNvPr>
          <p:cNvCxnSpPr>
            <a:cxnSpLocks/>
            <a:stCxn id="13" idx="3"/>
          </p:cNvCxnSpPr>
          <p:nvPr/>
        </p:nvCxnSpPr>
        <p:spPr>
          <a:xfrm>
            <a:off x="-520700" y="-130277"/>
            <a:ext cx="4285999" cy="421037"/>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cxnSp>
        <p:nvCxnSpPr>
          <p:cNvPr id="42" name="直線矢印コネクタ 41">
            <a:extLst>
              <a:ext uri="{FF2B5EF4-FFF2-40B4-BE49-F238E27FC236}">
                <a16:creationId xmlns:a16="http://schemas.microsoft.com/office/drawing/2014/main" id="{0F523E43-381E-4294-9829-CF261F3EBA04}"/>
              </a:ext>
            </a:extLst>
          </p:cNvPr>
          <p:cNvCxnSpPr>
            <a:cxnSpLocks/>
            <a:stCxn id="26" idx="1"/>
          </p:cNvCxnSpPr>
          <p:nvPr/>
        </p:nvCxnSpPr>
        <p:spPr>
          <a:xfrm flipH="1">
            <a:off x="8350460" y="5685872"/>
            <a:ext cx="1268955" cy="595492"/>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sp>
        <p:nvSpPr>
          <p:cNvPr id="44" name="正方形/長方形 43">
            <a:extLst>
              <a:ext uri="{FF2B5EF4-FFF2-40B4-BE49-F238E27FC236}">
                <a16:creationId xmlns:a16="http://schemas.microsoft.com/office/drawing/2014/main" id="{81E7CCAA-D882-4CA1-8997-70B55E417A05}"/>
              </a:ext>
            </a:extLst>
          </p:cNvPr>
          <p:cNvSpPr/>
          <p:nvPr/>
        </p:nvSpPr>
        <p:spPr>
          <a:xfrm>
            <a:off x="9283371" y="794657"/>
            <a:ext cx="3051503" cy="975625"/>
          </a:xfrm>
          <a:prstGeom prst="rect">
            <a:avLst/>
          </a:prstGeom>
          <a:solidFill>
            <a:srgbClr val="DFF5E8"/>
          </a:solidFill>
          <a:ln w="25400" cap="flat">
            <a:solidFill>
              <a:srgbClr val="DFF5E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R="0" algn="ctr" defTabSz="457200" rtl="0" fontAlgn="auto" latinLnBrk="0" hangingPunct="0">
              <a:lnSpc>
                <a:spcPct val="100000"/>
              </a:lnSpc>
              <a:spcBef>
                <a:spcPts val="0"/>
              </a:spcBef>
              <a:spcAft>
                <a:spcPts val="0"/>
              </a:spcAft>
              <a:buClrTx/>
              <a:buSzTx/>
              <a:tabLst/>
            </a:pPr>
            <a:r>
              <a:rPr lang="ja-JP" altLang="en-US" dirty="0">
                <a:latin typeface="Meiryo UI" panose="020B0604030504040204" pitchFamily="50" charset="-128"/>
                <a:ea typeface="Meiryo UI" panose="020B0604030504040204" pitchFamily="50" charset="-128"/>
              </a:rPr>
              <a:t>貴所の特徴・アピールポイントを</a:t>
            </a:r>
            <a:endParaRPr lang="en-US" altLang="ja-JP" dirty="0">
              <a:latin typeface="Meiryo UI" panose="020B0604030504040204" pitchFamily="50" charset="-128"/>
              <a:ea typeface="Meiryo UI" panose="020B0604030504040204" pitchFamily="50" charset="-128"/>
            </a:endParaRPr>
          </a:p>
          <a:p>
            <a:pPr marR="0" algn="ctr" defTabSz="457200" rtl="0" fontAlgn="auto" latinLnBrk="0" hangingPunct="0">
              <a:lnSpc>
                <a:spcPct val="100000"/>
              </a:lnSpc>
              <a:spcBef>
                <a:spcPts val="0"/>
              </a:spcBef>
              <a:spcAft>
                <a:spcPts val="0"/>
              </a:spcAft>
              <a:buClrTx/>
              <a:buSzTx/>
              <a:tabLst/>
            </a:pPr>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記載してください</a:t>
            </a:r>
          </a:p>
        </p:txBody>
      </p:sp>
    </p:spTree>
    <p:extLst>
      <p:ext uri="{BB962C8B-B14F-4D97-AF65-F5344CB8AC3E}">
        <p14:creationId xmlns:p14="http://schemas.microsoft.com/office/powerpoint/2010/main" val="138659527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2164C9C7-0B91-1145-A8A3-03A2F6E39F35}"/>
              </a:ext>
            </a:extLst>
          </p:cNvPr>
          <p:cNvSpPr/>
          <p:nvPr/>
        </p:nvSpPr>
        <p:spPr>
          <a:xfrm>
            <a:off x="1" y="16032"/>
            <a:ext cx="9143999" cy="572568"/>
          </a:xfrm>
          <a:prstGeom prst="rect">
            <a:avLst/>
          </a:prstGeom>
          <a:solidFill>
            <a:srgbClr val="E3A3C2"/>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en-US" altLang="ja-JP" sz="2000" dirty="0">
                <a:solidFill>
                  <a:schemeClr val="bg1"/>
                </a:solidFill>
                <a:latin typeface="Meiryo UI" panose="020B0604030504040204" pitchFamily="50" charset="-128"/>
                <a:ea typeface="Meiryo UI" panose="020B0604030504040204" pitchFamily="50" charset="-128"/>
              </a:rPr>
              <a:t>XX</a:t>
            </a:r>
            <a:r>
              <a:rPr lang="ja-JP" altLang="en-US" sz="2000" dirty="0">
                <a:solidFill>
                  <a:schemeClr val="bg1"/>
                </a:solidFill>
                <a:latin typeface="Meiryo UI" panose="020B0604030504040204" pitchFamily="50" charset="-128"/>
                <a:ea typeface="Meiryo UI" panose="020B0604030504040204" pitchFamily="50" charset="-128"/>
              </a:rPr>
              <a:t>のイベント風景</a:t>
            </a:r>
            <a:endParaRPr lang="en-US" altLang="ja-JP" sz="2000" dirty="0">
              <a:solidFill>
                <a:schemeClr val="bg1"/>
              </a:solidFill>
              <a:latin typeface="Meiryo UI" panose="020B0604030504040204" pitchFamily="50" charset="-128"/>
              <a:ea typeface="Meiryo UI" panose="020B0604030504040204" pitchFamily="50" charset="-128"/>
            </a:endParaRPr>
          </a:p>
        </p:txBody>
      </p:sp>
      <p:sp>
        <p:nvSpPr>
          <p:cNvPr id="20" name="スライド番号プレースホルダー 1">
            <a:extLst>
              <a:ext uri="{FF2B5EF4-FFF2-40B4-BE49-F238E27FC236}">
                <a16:creationId xmlns:a16="http://schemas.microsoft.com/office/drawing/2014/main" id="{6EF7914B-E5CC-4554-956A-38F5B1C7AAC2}"/>
              </a:ext>
            </a:extLst>
          </p:cNvPr>
          <p:cNvSpPr txBox="1">
            <a:spLocks/>
          </p:cNvSpPr>
          <p:nvPr/>
        </p:nvSpPr>
        <p:spPr>
          <a:xfrm>
            <a:off x="8734626" y="6625497"/>
            <a:ext cx="181140" cy="184666"/>
          </a:xfrm>
          <a:prstGeom prst="rect">
            <a:avLst/>
          </a:prstGeom>
        </p:spPr>
        <p:txBody>
          <a:bodyPr wrap="none"/>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en-US" altLang="ja-JP" sz="1200" smtClean="0">
                <a:latin typeface="Graphik" panose="020B0503030202060203" pitchFamily="34" charset="0"/>
                <a:cs typeface="Gautami" panose="020B0502040204020203" pitchFamily="34" charset="0"/>
              </a:rPr>
              <a:pPr/>
              <a:t>11</a:t>
            </a:fld>
            <a:endParaRPr lang="ja-JP" altLang="en-US" sz="1200" dirty="0">
              <a:latin typeface="Graphik" panose="020B0503030202060203" pitchFamily="34" charset="0"/>
              <a:cs typeface="Gautami" panose="020B0502040204020203" pitchFamily="34" charset="0"/>
            </a:endParaRPr>
          </a:p>
        </p:txBody>
      </p:sp>
      <p:sp>
        <p:nvSpPr>
          <p:cNvPr id="21" name="正方形/長方形 20">
            <a:extLst>
              <a:ext uri="{FF2B5EF4-FFF2-40B4-BE49-F238E27FC236}">
                <a16:creationId xmlns:a16="http://schemas.microsoft.com/office/drawing/2014/main" id="{D2097346-2A59-4D15-B439-F1058CBA2145}"/>
              </a:ext>
            </a:extLst>
          </p:cNvPr>
          <p:cNvSpPr/>
          <p:nvPr/>
        </p:nvSpPr>
        <p:spPr>
          <a:xfrm>
            <a:off x="-3686476" y="1568918"/>
            <a:ext cx="3432165" cy="5563402"/>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285750" marR="0" indent="-285750" defTabSz="457200" rtl="0" fontAlgn="auto" latinLnBrk="0" hangingPunct="0">
              <a:lnSpc>
                <a:spcPct val="100000"/>
              </a:lnSpc>
              <a:spcBef>
                <a:spcPts val="0"/>
              </a:spcBef>
              <a:spcAft>
                <a:spcPts val="0"/>
              </a:spcAft>
              <a:buClrTx/>
              <a:buSzTx/>
              <a:buFont typeface="Wingdings" panose="05000000000000000000" pitchFamily="2" charset="2"/>
              <a:buChar char="l"/>
              <a:tabLst/>
            </a:pPr>
            <a:r>
              <a:rPr lang="ja-JP" altLang="en-US" sz="1400" dirty="0">
                <a:latin typeface="Meiryo UI" panose="020B0604030504040204" pitchFamily="50" charset="-128"/>
                <a:ea typeface="Meiryo UI" panose="020B0604030504040204" pitchFamily="50" charset="-128"/>
              </a:rPr>
              <a:t>こちらの頁には、貴所のイベント風景の写真を掲載ください。</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写真を入れる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上部リボンのある挿入ボタンを押す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画像を押す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貼り付けたい写真を選択して挿入ボタンを押す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スライドに張り付けられた写真を配置したい場所に移動させる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大きさを変更する場合は、写真四つ角のいずれかを、</a:t>
            </a:r>
            <a:r>
              <a:rPr lang="en-US" altLang="ja-JP" sz="1400" dirty="0" err="1">
                <a:latin typeface="Meiryo UI" panose="020B0604030504040204" pitchFamily="50" charset="-128"/>
                <a:ea typeface="Meiryo UI" panose="020B0604030504040204" pitchFamily="50" charset="-128"/>
              </a:rPr>
              <a:t>Shift+alt</a:t>
            </a:r>
            <a:r>
              <a:rPr lang="ja-JP" altLang="en-US" sz="1400" dirty="0">
                <a:latin typeface="Meiryo UI" panose="020B0604030504040204" pitchFamily="50" charset="-128"/>
                <a:ea typeface="Meiryo UI" panose="020B0604030504040204" pitchFamily="50" charset="-128"/>
              </a:rPr>
              <a:t>キーを押しながら大きさを調節する</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XXX</a:t>
            </a:r>
            <a:r>
              <a:rPr lang="ja-JP" altLang="en-US" sz="1400" dirty="0">
                <a:latin typeface="Meiryo UI" panose="020B0604030504040204" pitchFamily="50" charset="-128"/>
                <a:ea typeface="Meiryo UI" panose="020B0604030504040204" pitchFamily="50" charset="-128"/>
              </a:rPr>
              <a:t>を修正したい</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(1)XXX</a:t>
            </a:r>
            <a:r>
              <a:rPr lang="ja-JP" altLang="en-US" sz="1400" dirty="0">
                <a:latin typeface="Meiryo UI" panose="020B0604030504040204" pitchFamily="50" charset="-128"/>
                <a:ea typeface="Meiryo UI" panose="020B0604030504040204" pitchFamily="50" charset="-128"/>
              </a:rPr>
              <a:t>上部にカーソルを合わせて、左クリックします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修正可能となるので、</a:t>
            </a:r>
            <a:r>
              <a:rPr lang="en-US" altLang="ja-JP" sz="1400" dirty="0">
                <a:latin typeface="Meiryo UI" panose="020B0604030504040204" pitchFamily="50" charset="-128"/>
                <a:ea typeface="Meiryo UI" panose="020B0604030504040204" pitchFamily="50" charset="-128"/>
              </a:rPr>
              <a:t>”backspace”</a:t>
            </a:r>
            <a:r>
              <a:rPr lang="ja-JP" altLang="en-US" sz="1400" dirty="0">
                <a:latin typeface="Meiryo UI" panose="020B0604030504040204" pitchFamily="50" charset="-128"/>
                <a:ea typeface="Meiryo UI" panose="020B0604030504040204" pitchFamily="50" charset="-128"/>
              </a:rPr>
              <a:t>ボタンを押して</a:t>
            </a:r>
            <a:r>
              <a:rPr lang="en-US" altLang="ja-JP" sz="1400" dirty="0">
                <a:latin typeface="Meiryo UI" panose="020B0604030504040204" pitchFamily="50" charset="-128"/>
                <a:ea typeface="Meiryo UI" panose="020B0604030504040204" pitchFamily="50" charset="-128"/>
              </a:rPr>
              <a:t>XXX</a:t>
            </a:r>
            <a:r>
              <a:rPr lang="ja-JP" altLang="en-US" sz="1400" dirty="0">
                <a:latin typeface="Meiryo UI" panose="020B0604030504040204" pitchFamily="50" charset="-128"/>
                <a:ea typeface="Meiryo UI" panose="020B0604030504040204" pitchFamily="50" charset="-128"/>
              </a:rPr>
              <a:t>を削除したのち、上書きしてください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図形の大きさを調整したい</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図形を左クリックします。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調整したい方向にある白い〇を左クリックしたままドラックして、大きさを調節する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大きさの変更が完了したら、左クリックを離す</a:t>
            </a:r>
            <a:endParaRPr lang="en-US" altLang="ja-JP" sz="1400" dirty="0">
              <a:latin typeface="Meiryo UI" panose="020B0604030504040204" pitchFamily="50" charset="-128"/>
              <a:ea typeface="Meiryo UI" panose="020B0604030504040204" pitchFamily="50" charset="-128"/>
            </a:endParaRPr>
          </a:p>
        </p:txBody>
      </p:sp>
      <p:sp>
        <p:nvSpPr>
          <p:cNvPr id="15" name="楕円 14">
            <a:extLst>
              <a:ext uri="{FF2B5EF4-FFF2-40B4-BE49-F238E27FC236}">
                <a16:creationId xmlns:a16="http://schemas.microsoft.com/office/drawing/2014/main" id="{4AE8DD90-7687-4BA0-A015-6F7C9BB68F24}"/>
              </a:ext>
            </a:extLst>
          </p:cNvPr>
          <p:cNvSpPr/>
          <p:nvPr/>
        </p:nvSpPr>
        <p:spPr>
          <a:xfrm>
            <a:off x="9310831" y="5049"/>
            <a:ext cx="647035" cy="647035"/>
          </a:xfrm>
          <a:prstGeom prst="ellipse">
            <a:avLst/>
          </a:prstGeom>
          <a:solidFill>
            <a:srgbClr val="FFF3B8"/>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j-lt"/>
                <a:ea typeface="+mj-ea"/>
                <a:cs typeface="+mj-cs"/>
                <a:sym typeface="Helvetica"/>
              </a:rPr>
              <a:t>任意</a:t>
            </a:r>
          </a:p>
        </p:txBody>
      </p:sp>
      <p:sp>
        <p:nvSpPr>
          <p:cNvPr id="16" name="スライド番号プレースホルダー 1">
            <a:extLst>
              <a:ext uri="{FF2B5EF4-FFF2-40B4-BE49-F238E27FC236}">
                <a16:creationId xmlns:a16="http://schemas.microsoft.com/office/drawing/2014/main" id="{0CEE0235-0F95-4BB7-BF5A-8622717D6240}"/>
              </a:ext>
            </a:extLst>
          </p:cNvPr>
          <p:cNvSpPr txBox="1">
            <a:spLocks/>
          </p:cNvSpPr>
          <p:nvPr/>
        </p:nvSpPr>
        <p:spPr>
          <a:xfrm>
            <a:off x="8820351" y="6659836"/>
            <a:ext cx="181140" cy="18466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endParaRPr lang="ja-JP" altLang="en-US" dirty="0"/>
          </a:p>
        </p:txBody>
      </p:sp>
      <p:sp>
        <p:nvSpPr>
          <p:cNvPr id="17" name="正方形/長方形 16">
            <a:extLst>
              <a:ext uri="{FF2B5EF4-FFF2-40B4-BE49-F238E27FC236}">
                <a16:creationId xmlns:a16="http://schemas.microsoft.com/office/drawing/2014/main" id="{1FF1516A-EE82-4679-B858-232E7ED275FD}"/>
              </a:ext>
            </a:extLst>
          </p:cNvPr>
          <p:cNvSpPr/>
          <p:nvPr/>
        </p:nvSpPr>
        <p:spPr>
          <a:xfrm>
            <a:off x="392991" y="889777"/>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8" name="正方形/長方形 17">
            <a:extLst>
              <a:ext uri="{FF2B5EF4-FFF2-40B4-BE49-F238E27FC236}">
                <a16:creationId xmlns:a16="http://schemas.microsoft.com/office/drawing/2014/main" id="{2DA90CE5-3AB7-41AD-93D4-4190BF8F144B}"/>
              </a:ext>
            </a:extLst>
          </p:cNvPr>
          <p:cNvSpPr/>
          <p:nvPr/>
        </p:nvSpPr>
        <p:spPr>
          <a:xfrm>
            <a:off x="3157654" y="889777"/>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9" name="正方形/長方形 18">
            <a:extLst>
              <a:ext uri="{FF2B5EF4-FFF2-40B4-BE49-F238E27FC236}">
                <a16:creationId xmlns:a16="http://schemas.microsoft.com/office/drawing/2014/main" id="{C3A0B585-BC9C-41FC-B0A4-39D0AB772591}"/>
              </a:ext>
            </a:extLst>
          </p:cNvPr>
          <p:cNvSpPr/>
          <p:nvPr/>
        </p:nvSpPr>
        <p:spPr>
          <a:xfrm>
            <a:off x="5938822" y="889777"/>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3" name="正方形/長方形 32">
            <a:extLst>
              <a:ext uri="{FF2B5EF4-FFF2-40B4-BE49-F238E27FC236}">
                <a16:creationId xmlns:a16="http://schemas.microsoft.com/office/drawing/2014/main" id="{F5F9B64C-185A-4C2C-9333-1D88EE7AD5CB}"/>
              </a:ext>
            </a:extLst>
          </p:cNvPr>
          <p:cNvSpPr/>
          <p:nvPr/>
        </p:nvSpPr>
        <p:spPr>
          <a:xfrm>
            <a:off x="392991" y="2824455"/>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4" name="正方形/長方形 33">
            <a:extLst>
              <a:ext uri="{FF2B5EF4-FFF2-40B4-BE49-F238E27FC236}">
                <a16:creationId xmlns:a16="http://schemas.microsoft.com/office/drawing/2014/main" id="{06340CDA-B53C-4744-BC85-8B80D18DD793}"/>
              </a:ext>
            </a:extLst>
          </p:cNvPr>
          <p:cNvSpPr/>
          <p:nvPr/>
        </p:nvSpPr>
        <p:spPr>
          <a:xfrm>
            <a:off x="3157654" y="2824455"/>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5" name="正方形/長方形 34">
            <a:extLst>
              <a:ext uri="{FF2B5EF4-FFF2-40B4-BE49-F238E27FC236}">
                <a16:creationId xmlns:a16="http://schemas.microsoft.com/office/drawing/2014/main" id="{E2542C14-D060-4679-9A40-3043D15B1F9E}"/>
              </a:ext>
            </a:extLst>
          </p:cNvPr>
          <p:cNvSpPr/>
          <p:nvPr/>
        </p:nvSpPr>
        <p:spPr>
          <a:xfrm>
            <a:off x="5938822" y="2824455"/>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6" name="正方形/長方形 35">
            <a:extLst>
              <a:ext uri="{FF2B5EF4-FFF2-40B4-BE49-F238E27FC236}">
                <a16:creationId xmlns:a16="http://schemas.microsoft.com/office/drawing/2014/main" id="{C68169DC-7FF9-4C27-BBFE-333521621864}"/>
              </a:ext>
            </a:extLst>
          </p:cNvPr>
          <p:cNvSpPr/>
          <p:nvPr/>
        </p:nvSpPr>
        <p:spPr>
          <a:xfrm>
            <a:off x="392991" y="4759133"/>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7" name="正方形/長方形 36">
            <a:extLst>
              <a:ext uri="{FF2B5EF4-FFF2-40B4-BE49-F238E27FC236}">
                <a16:creationId xmlns:a16="http://schemas.microsoft.com/office/drawing/2014/main" id="{46B539D3-5941-40C8-83CA-6C5A46C1885B}"/>
              </a:ext>
            </a:extLst>
          </p:cNvPr>
          <p:cNvSpPr/>
          <p:nvPr/>
        </p:nvSpPr>
        <p:spPr>
          <a:xfrm>
            <a:off x="3157654" y="4759133"/>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8" name="正方形/長方形 37">
            <a:extLst>
              <a:ext uri="{FF2B5EF4-FFF2-40B4-BE49-F238E27FC236}">
                <a16:creationId xmlns:a16="http://schemas.microsoft.com/office/drawing/2014/main" id="{A096F394-718A-442B-98F2-80A854280630}"/>
              </a:ext>
            </a:extLst>
          </p:cNvPr>
          <p:cNvSpPr/>
          <p:nvPr/>
        </p:nvSpPr>
        <p:spPr>
          <a:xfrm>
            <a:off x="5938822" y="4759133"/>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40" name="角丸四角形 32">
            <a:extLst>
              <a:ext uri="{FF2B5EF4-FFF2-40B4-BE49-F238E27FC236}">
                <a16:creationId xmlns:a16="http://schemas.microsoft.com/office/drawing/2014/main" id="{72DF1AAD-57DF-44BA-A5AD-1EBA9A6F54A9}"/>
              </a:ext>
            </a:extLst>
          </p:cNvPr>
          <p:cNvSpPr/>
          <p:nvPr/>
        </p:nvSpPr>
        <p:spPr>
          <a:xfrm>
            <a:off x="258367" y="739285"/>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altLang="ja-JP" sz="1600" dirty="0">
                <a:latin typeface="Meiryo UI" panose="020B0604030504040204" pitchFamily="34" charset="-128"/>
                <a:ea typeface="Meiryo UI" panose="020B0604030504040204" pitchFamily="34" charset="-128"/>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41" name="角丸四角形 90">
            <a:extLst>
              <a:ext uri="{FF2B5EF4-FFF2-40B4-BE49-F238E27FC236}">
                <a16:creationId xmlns:a16="http://schemas.microsoft.com/office/drawing/2014/main" id="{CB028F0D-DD09-44B4-9089-31FFA522C6DC}"/>
              </a:ext>
            </a:extLst>
          </p:cNvPr>
          <p:cNvSpPr/>
          <p:nvPr/>
        </p:nvSpPr>
        <p:spPr>
          <a:xfrm>
            <a:off x="258367" y="4654442"/>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altLang="ja-JP"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42" name="角丸四角形 42">
            <a:extLst>
              <a:ext uri="{FF2B5EF4-FFF2-40B4-BE49-F238E27FC236}">
                <a16:creationId xmlns:a16="http://schemas.microsoft.com/office/drawing/2014/main" id="{930A9DC1-2ABB-4866-9ADB-DFFEF1CFD38F}"/>
              </a:ext>
            </a:extLst>
          </p:cNvPr>
          <p:cNvSpPr/>
          <p:nvPr/>
        </p:nvSpPr>
        <p:spPr>
          <a:xfrm>
            <a:off x="258367" y="2716209"/>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altLang="ja-JP" sz="1600" dirty="0">
                <a:latin typeface="Meiryo UI" panose="020B0604030504040204" pitchFamily="34" charset="-128"/>
                <a:ea typeface="Meiryo UI" panose="020B0604030504040204" pitchFamily="34" charset="-128"/>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43" name="角丸四角形 32">
            <a:extLst>
              <a:ext uri="{FF2B5EF4-FFF2-40B4-BE49-F238E27FC236}">
                <a16:creationId xmlns:a16="http://schemas.microsoft.com/office/drawing/2014/main" id="{5D0C1E24-8045-4FCE-A800-117A86704E6A}"/>
              </a:ext>
            </a:extLst>
          </p:cNvPr>
          <p:cNvSpPr/>
          <p:nvPr/>
        </p:nvSpPr>
        <p:spPr>
          <a:xfrm>
            <a:off x="3060834" y="739285"/>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altLang="ja-JP" sz="1600" dirty="0">
                <a:latin typeface="Meiryo UI" panose="020B0604030504040204" pitchFamily="34" charset="-128"/>
                <a:ea typeface="Meiryo UI" panose="020B0604030504040204" pitchFamily="34" charset="-128"/>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44" name="角丸四角形 90">
            <a:extLst>
              <a:ext uri="{FF2B5EF4-FFF2-40B4-BE49-F238E27FC236}">
                <a16:creationId xmlns:a16="http://schemas.microsoft.com/office/drawing/2014/main" id="{EFA80096-F8C8-437C-867E-9080B9D1A41B}"/>
              </a:ext>
            </a:extLst>
          </p:cNvPr>
          <p:cNvSpPr/>
          <p:nvPr/>
        </p:nvSpPr>
        <p:spPr>
          <a:xfrm>
            <a:off x="3060834" y="4654442"/>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altLang="ja-JP"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45" name="角丸四角形 42">
            <a:extLst>
              <a:ext uri="{FF2B5EF4-FFF2-40B4-BE49-F238E27FC236}">
                <a16:creationId xmlns:a16="http://schemas.microsoft.com/office/drawing/2014/main" id="{D3C2F668-FEA3-4721-B848-036C03D7F896}"/>
              </a:ext>
            </a:extLst>
          </p:cNvPr>
          <p:cNvSpPr/>
          <p:nvPr/>
        </p:nvSpPr>
        <p:spPr>
          <a:xfrm>
            <a:off x="3060834" y="2716209"/>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altLang="ja-JP" sz="1600" dirty="0">
                <a:latin typeface="Meiryo UI" panose="020B0604030504040204" pitchFamily="34" charset="-128"/>
                <a:ea typeface="Meiryo UI" panose="020B0604030504040204" pitchFamily="34" charset="-128"/>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46" name="角丸四角形 32">
            <a:extLst>
              <a:ext uri="{FF2B5EF4-FFF2-40B4-BE49-F238E27FC236}">
                <a16:creationId xmlns:a16="http://schemas.microsoft.com/office/drawing/2014/main" id="{9BF0548C-020D-4014-A41F-3871BDE29772}"/>
              </a:ext>
            </a:extLst>
          </p:cNvPr>
          <p:cNvSpPr/>
          <p:nvPr/>
        </p:nvSpPr>
        <p:spPr>
          <a:xfrm>
            <a:off x="5812501" y="739285"/>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altLang="ja-JP" sz="1600" dirty="0">
                <a:latin typeface="Meiryo UI" panose="020B0604030504040204" pitchFamily="34" charset="-128"/>
                <a:ea typeface="Meiryo UI" panose="020B0604030504040204" pitchFamily="34" charset="-128"/>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47" name="角丸四角形 90">
            <a:extLst>
              <a:ext uri="{FF2B5EF4-FFF2-40B4-BE49-F238E27FC236}">
                <a16:creationId xmlns:a16="http://schemas.microsoft.com/office/drawing/2014/main" id="{4CF0EF3D-5E34-4300-879F-0BFE4F647036}"/>
              </a:ext>
            </a:extLst>
          </p:cNvPr>
          <p:cNvSpPr/>
          <p:nvPr/>
        </p:nvSpPr>
        <p:spPr>
          <a:xfrm>
            <a:off x="5812501" y="4654442"/>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altLang="ja-JP"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48" name="角丸四角形 42">
            <a:extLst>
              <a:ext uri="{FF2B5EF4-FFF2-40B4-BE49-F238E27FC236}">
                <a16:creationId xmlns:a16="http://schemas.microsoft.com/office/drawing/2014/main" id="{C78139B8-7CD7-4C83-8153-6D39DA1401D6}"/>
              </a:ext>
            </a:extLst>
          </p:cNvPr>
          <p:cNvSpPr/>
          <p:nvPr/>
        </p:nvSpPr>
        <p:spPr>
          <a:xfrm>
            <a:off x="5812501" y="2716209"/>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altLang="ja-JP" sz="1600" dirty="0">
                <a:latin typeface="Meiryo UI" panose="020B0604030504040204" pitchFamily="34" charset="-128"/>
                <a:ea typeface="Meiryo UI" panose="020B0604030504040204" pitchFamily="34" charset="-128"/>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49" name="正方形/長方形 48">
            <a:extLst>
              <a:ext uri="{FF2B5EF4-FFF2-40B4-BE49-F238E27FC236}">
                <a16:creationId xmlns:a16="http://schemas.microsoft.com/office/drawing/2014/main" id="{94D3C464-1645-4E9B-9D3A-A8B917BF8D63}"/>
              </a:ext>
            </a:extLst>
          </p:cNvPr>
          <p:cNvSpPr/>
          <p:nvPr/>
        </p:nvSpPr>
        <p:spPr>
          <a:xfrm>
            <a:off x="9283371" y="794657"/>
            <a:ext cx="3051503" cy="975625"/>
          </a:xfrm>
          <a:prstGeom prst="rect">
            <a:avLst/>
          </a:prstGeom>
          <a:solidFill>
            <a:srgbClr val="DFF5E8"/>
          </a:solidFill>
          <a:ln w="25400" cap="flat">
            <a:solidFill>
              <a:srgbClr val="DFF5E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R="0" algn="ctr" defTabSz="457200" rtl="0" fontAlgn="auto" latinLnBrk="0" hangingPunct="0">
              <a:lnSpc>
                <a:spcPct val="100000"/>
              </a:lnSpc>
              <a:spcBef>
                <a:spcPts val="0"/>
              </a:spcBef>
              <a:spcAft>
                <a:spcPts val="0"/>
              </a:spcAft>
              <a:buClrTx/>
              <a:buSzTx/>
              <a:tabLst/>
            </a:pPr>
            <a:r>
              <a:rPr lang="ja-JP" altLang="en-US" dirty="0">
                <a:latin typeface="Meiryo UI" panose="020B0604030504040204" pitchFamily="50" charset="-128"/>
                <a:ea typeface="Meiryo UI" panose="020B0604030504040204" pitchFamily="50" charset="-128"/>
              </a:rPr>
              <a:t>貴所のイベント風景が伝わる</a:t>
            </a:r>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写真を張り付けてください</a:t>
            </a:r>
          </a:p>
        </p:txBody>
      </p:sp>
      <p:sp>
        <p:nvSpPr>
          <p:cNvPr id="50" name="正方形/長方形 49">
            <a:extLst>
              <a:ext uri="{FF2B5EF4-FFF2-40B4-BE49-F238E27FC236}">
                <a16:creationId xmlns:a16="http://schemas.microsoft.com/office/drawing/2014/main" id="{5B753006-CB7C-45E9-9563-933E96F71516}"/>
              </a:ext>
            </a:extLst>
          </p:cNvPr>
          <p:cNvSpPr/>
          <p:nvPr/>
        </p:nvSpPr>
        <p:spPr>
          <a:xfrm>
            <a:off x="-3229429" y="-1182139"/>
            <a:ext cx="2708729" cy="2103723"/>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285750" indent="-28575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頁タイトル</a:t>
            </a:r>
            <a:r>
              <a:rPr lang="en-US" altLang="ja-JP" sz="1400" dirty="0">
                <a:latin typeface="Meiryo UI" panose="020B0604030504040204" pitchFamily="50" charset="-128"/>
                <a:ea typeface="Meiryo UI" panose="020B0604030504040204" pitchFamily="50" charset="-128"/>
              </a:rPr>
              <a:t>XX</a:t>
            </a:r>
            <a:r>
              <a:rPr lang="ja-JP" altLang="en-US" sz="1400" dirty="0">
                <a:latin typeface="Meiryo UI" panose="020B0604030504040204" pitchFamily="50" charset="-128"/>
                <a:ea typeface="Meiryo UI" panose="020B0604030504040204" pitchFamily="50" charset="-128"/>
              </a:rPr>
              <a:t>部分を貴所名称に変更ください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XXX</a:t>
            </a:r>
            <a:r>
              <a:rPr lang="ja-JP" altLang="en-US" sz="1400" dirty="0">
                <a:latin typeface="Meiryo UI" panose="020B0604030504040204" pitchFamily="50" charset="-128"/>
                <a:ea typeface="Meiryo UI" panose="020B0604030504040204" pitchFamily="50" charset="-128"/>
              </a:rPr>
              <a:t>を修正したい</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(1)XXX</a:t>
            </a:r>
            <a:r>
              <a:rPr lang="ja-JP" altLang="en-US" sz="1400" dirty="0">
                <a:latin typeface="Meiryo UI" panose="020B0604030504040204" pitchFamily="50" charset="-128"/>
                <a:ea typeface="Meiryo UI" panose="020B0604030504040204" pitchFamily="50" charset="-128"/>
              </a:rPr>
              <a:t>上部にカーソルを合わせて、左クリックします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修正可能となるので、</a:t>
            </a:r>
            <a:r>
              <a:rPr lang="en-US" altLang="ja-JP" sz="1400" dirty="0">
                <a:latin typeface="Meiryo UI" panose="020B0604030504040204" pitchFamily="50" charset="-128"/>
                <a:ea typeface="Meiryo UI" panose="020B0604030504040204" pitchFamily="50" charset="-128"/>
              </a:rPr>
              <a:t>”backspace”</a:t>
            </a:r>
            <a:r>
              <a:rPr lang="ja-JP" altLang="en-US" sz="1400" dirty="0">
                <a:latin typeface="Meiryo UI" panose="020B0604030504040204" pitchFamily="50" charset="-128"/>
                <a:ea typeface="Meiryo UI" panose="020B0604030504040204" pitchFamily="50" charset="-128"/>
              </a:rPr>
              <a:t>ボタンを押して</a:t>
            </a:r>
            <a:r>
              <a:rPr lang="en-US" altLang="ja-JP" sz="1400" dirty="0">
                <a:latin typeface="Meiryo UI" panose="020B0604030504040204" pitchFamily="50" charset="-128"/>
                <a:ea typeface="Meiryo UI" panose="020B0604030504040204" pitchFamily="50" charset="-128"/>
              </a:rPr>
              <a:t>XXX</a:t>
            </a:r>
            <a:r>
              <a:rPr lang="ja-JP" altLang="en-US" sz="1400" dirty="0">
                <a:latin typeface="Meiryo UI" panose="020B0604030504040204" pitchFamily="50" charset="-128"/>
                <a:ea typeface="Meiryo UI" panose="020B0604030504040204" pitchFamily="50" charset="-128"/>
              </a:rPr>
              <a:t>を削除したのち、上書きしてください</a:t>
            </a:r>
            <a:br>
              <a:rPr lang="en-US" altLang="ja-JP" sz="1400" dirty="0">
                <a:latin typeface="Meiryo UI" panose="020B0604030504040204" pitchFamily="50" charset="-128"/>
                <a:ea typeface="Meiryo UI" panose="020B0604030504040204" pitchFamily="50" charset="-128"/>
              </a:rPr>
            </a:br>
            <a:endParaRPr lang="en-US" altLang="ja-JP" sz="1400" dirty="0">
              <a:latin typeface="Meiryo UI" panose="020B0604030504040204" pitchFamily="50" charset="-128"/>
              <a:ea typeface="Meiryo UI" panose="020B0604030504040204" pitchFamily="50" charset="-128"/>
            </a:endParaRPr>
          </a:p>
        </p:txBody>
      </p:sp>
      <p:cxnSp>
        <p:nvCxnSpPr>
          <p:cNvPr id="51" name="直線矢印コネクタ 50">
            <a:extLst>
              <a:ext uri="{FF2B5EF4-FFF2-40B4-BE49-F238E27FC236}">
                <a16:creationId xmlns:a16="http://schemas.microsoft.com/office/drawing/2014/main" id="{72988C0E-2CFA-421D-A079-96F07736E055}"/>
              </a:ext>
            </a:extLst>
          </p:cNvPr>
          <p:cNvCxnSpPr>
            <a:cxnSpLocks/>
            <a:stCxn id="50" idx="3"/>
          </p:cNvCxnSpPr>
          <p:nvPr/>
        </p:nvCxnSpPr>
        <p:spPr>
          <a:xfrm>
            <a:off x="-520700" y="-130277"/>
            <a:ext cx="4285999" cy="421037"/>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cxnSp>
        <p:nvCxnSpPr>
          <p:cNvPr id="52" name="直線矢印コネクタ 51">
            <a:extLst>
              <a:ext uri="{FF2B5EF4-FFF2-40B4-BE49-F238E27FC236}">
                <a16:creationId xmlns:a16="http://schemas.microsoft.com/office/drawing/2014/main" id="{4A127B8E-74B3-465B-BECA-638F7802157D}"/>
              </a:ext>
            </a:extLst>
          </p:cNvPr>
          <p:cNvCxnSpPr>
            <a:cxnSpLocks/>
            <a:stCxn id="21" idx="3"/>
          </p:cNvCxnSpPr>
          <p:nvPr/>
        </p:nvCxnSpPr>
        <p:spPr>
          <a:xfrm flipV="1">
            <a:off x="-254311" y="4000242"/>
            <a:ext cx="1746227" cy="350377"/>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979656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2043EC8-1B50-4DD8-80BE-43EE607E7608}"/>
              </a:ext>
            </a:extLst>
          </p:cNvPr>
          <p:cNvSpPr/>
          <p:nvPr/>
        </p:nvSpPr>
        <p:spPr>
          <a:xfrm>
            <a:off x="0" y="0"/>
            <a:ext cx="9144000" cy="433482"/>
          </a:xfrm>
          <a:prstGeom prst="rect">
            <a:avLst/>
          </a:prstGeom>
          <a:solidFill>
            <a:srgbClr val="E3A3C2"/>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b="1">
                <a:solidFill>
                  <a:schemeClr val="bg1"/>
                </a:solidFill>
                <a:latin typeface="Meiryo UI" panose="020B0604030504040204" pitchFamily="50" charset="-128"/>
                <a:ea typeface="Meiryo UI" panose="020B0604030504040204" pitchFamily="50" charset="-128"/>
              </a:rPr>
              <a:t>費用</a:t>
            </a:r>
            <a:r>
              <a:rPr lang="ja-JP" altLang="en-US" b="1" dirty="0">
                <a:solidFill>
                  <a:schemeClr val="bg1"/>
                </a:solidFill>
                <a:latin typeface="Meiryo UI" panose="020B0604030504040204" pitchFamily="50" charset="-128"/>
                <a:ea typeface="Meiryo UI" panose="020B0604030504040204" pitchFamily="50" charset="-128"/>
              </a:rPr>
              <a:t>目安</a:t>
            </a:r>
            <a:r>
              <a:rPr lang="ja-JP" altLang="en-US" b="1">
                <a:solidFill>
                  <a:schemeClr val="bg1"/>
                </a:solidFill>
                <a:latin typeface="Meiryo UI" panose="020B0604030504040204" pitchFamily="50" charset="-128"/>
                <a:ea typeface="Meiryo UI" panose="020B0604030504040204" pitchFamily="50" charset="-128"/>
              </a:rPr>
              <a:t>について</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a:solidFill>
                  <a:schemeClr val="bg1"/>
                </a:solidFill>
                <a:latin typeface="Meiryo UI" panose="020B0604030504040204" pitchFamily="50" charset="-128"/>
                <a:ea typeface="Meiryo UI" panose="020B0604030504040204" pitchFamily="50" charset="-128"/>
              </a:rPr>
              <a:t>介護保険適用分</a:t>
            </a:r>
            <a:r>
              <a:rPr lang="en-US" altLang="ja-JP" b="1" dirty="0">
                <a:solidFill>
                  <a:schemeClr val="bg1"/>
                </a:solidFill>
                <a:latin typeface="Meiryo UI" panose="020B0604030504040204" pitchFamily="50" charset="-128"/>
                <a:ea typeface="Meiryo UI" panose="020B0604030504040204" pitchFamily="50" charset="-128"/>
              </a:rPr>
              <a:t>)</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71" name="正方形/長方形 70">
            <a:extLst>
              <a:ext uri="{FF2B5EF4-FFF2-40B4-BE49-F238E27FC236}">
                <a16:creationId xmlns:a16="http://schemas.microsoft.com/office/drawing/2014/main" id="{FCEDC1DB-FD6F-45F2-978A-C003A91D81BC}"/>
              </a:ext>
            </a:extLst>
          </p:cNvPr>
          <p:cNvSpPr/>
          <p:nvPr/>
        </p:nvSpPr>
        <p:spPr>
          <a:xfrm>
            <a:off x="208377" y="3050978"/>
            <a:ext cx="620738" cy="696014"/>
          </a:xfrm>
          <a:prstGeom prst="rect">
            <a:avLst/>
          </a:prstGeom>
          <a:solidFill>
            <a:srgbClr val="E3A3C2">
              <a:alpha val="62745"/>
            </a:srgbClr>
          </a:solidFill>
          <a:ln w="19050"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rPr>
              <a:t>要介護１</a:t>
            </a:r>
            <a:endParaRPr lang="en-US" altLang="ja-JP" sz="1200" dirty="0">
              <a:solidFill>
                <a:schemeClr val="bg1"/>
              </a:solidFill>
              <a:latin typeface="Meiryo UI" panose="020B0604030504040204" pitchFamily="50" charset="-128"/>
              <a:ea typeface="Meiryo UI" panose="020B0604030504040204" pitchFamily="50" charset="-128"/>
            </a:endParaRPr>
          </a:p>
          <a:p>
            <a:pPr algn="ctr"/>
            <a:r>
              <a:rPr lang="en-US" altLang="ja-JP" sz="1200" dirty="0">
                <a:solidFill>
                  <a:schemeClr val="bg1"/>
                </a:solidFill>
                <a:latin typeface="Meiryo UI" panose="020B0604030504040204" pitchFamily="50" charset="-128"/>
                <a:ea typeface="Meiryo UI" panose="020B0604030504040204" pitchFamily="50" charset="-128"/>
              </a:rPr>
              <a:t>12,438</a:t>
            </a:r>
          </a:p>
          <a:p>
            <a:pPr algn="ctr"/>
            <a:r>
              <a:rPr lang="ja-JP" altLang="en-US" sz="1200" dirty="0">
                <a:solidFill>
                  <a:schemeClr val="bg1"/>
                </a:solidFill>
                <a:latin typeface="Meiryo UI" panose="020B0604030504040204" pitchFamily="50" charset="-128"/>
                <a:ea typeface="Meiryo UI" panose="020B0604030504040204" pitchFamily="50" charset="-128"/>
              </a:rPr>
              <a:t>単位</a:t>
            </a:r>
            <a:endParaRPr lang="en-US" altLang="ja-JP" sz="1200" dirty="0">
              <a:solidFill>
                <a:schemeClr val="bg1"/>
              </a:solidFill>
              <a:latin typeface="Meiryo UI" panose="020B0604030504040204" pitchFamily="50" charset="-128"/>
              <a:ea typeface="Meiryo UI" panose="020B0604030504040204" pitchFamily="50" charset="-128"/>
            </a:endParaRPr>
          </a:p>
        </p:txBody>
      </p:sp>
      <p:sp>
        <p:nvSpPr>
          <p:cNvPr id="72" name="正方形/長方形 71">
            <a:extLst>
              <a:ext uri="{FF2B5EF4-FFF2-40B4-BE49-F238E27FC236}">
                <a16:creationId xmlns:a16="http://schemas.microsoft.com/office/drawing/2014/main" id="{7C3DD3BC-8A7A-476E-A47F-979E160C3A00}"/>
              </a:ext>
            </a:extLst>
          </p:cNvPr>
          <p:cNvSpPr/>
          <p:nvPr/>
        </p:nvSpPr>
        <p:spPr>
          <a:xfrm>
            <a:off x="829115" y="2769403"/>
            <a:ext cx="620738" cy="977590"/>
          </a:xfrm>
          <a:prstGeom prst="rect">
            <a:avLst/>
          </a:prstGeom>
          <a:solidFill>
            <a:srgbClr val="E3A3C2">
              <a:alpha val="62745"/>
            </a:srgbClr>
          </a:solidFill>
          <a:ln w="19050"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rPr>
              <a:t>要介護</a:t>
            </a:r>
            <a:r>
              <a:rPr lang="en-US" altLang="ja-JP" sz="1200" dirty="0">
                <a:solidFill>
                  <a:schemeClr val="bg1"/>
                </a:solidFill>
                <a:latin typeface="Meiryo UI" panose="020B0604030504040204" pitchFamily="50" charset="-128"/>
                <a:ea typeface="Meiryo UI" panose="020B0604030504040204" pitchFamily="50" charset="-128"/>
              </a:rPr>
              <a:t>2</a:t>
            </a:r>
          </a:p>
          <a:p>
            <a:pPr algn="ctr"/>
            <a:r>
              <a:rPr lang="en-US" altLang="ja-JP" sz="1200" dirty="0">
                <a:solidFill>
                  <a:schemeClr val="bg1"/>
                </a:solidFill>
                <a:latin typeface="Meiryo UI" panose="020B0604030504040204" pitchFamily="50" charset="-128"/>
                <a:ea typeface="Meiryo UI" panose="020B0604030504040204" pitchFamily="50" charset="-128"/>
              </a:rPr>
              <a:t>17,403</a:t>
            </a:r>
          </a:p>
          <a:p>
            <a:pPr algn="ctr"/>
            <a:r>
              <a:rPr lang="ja-JP" altLang="en-US" sz="1200" dirty="0">
                <a:solidFill>
                  <a:schemeClr val="bg1"/>
                </a:solidFill>
                <a:latin typeface="Meiryo UI" panose="020B0604030504040204" pitchFamily="50" charset="-128"/>
                <a:ea typeface="Meiryo UI" panose="020B0604030504040204" pitchFamily="50" charset="-128"/>
              </a:rPr>
              <a:t>単位</a:t>
            </a:r>
            <a:endParaRPr lang="en-US" altLang="ja-JP" sz="1200" dirty="0">
              <a:solidFill>
                <a:schemeClr val="bg1"/>
              </a:solidFill>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id="{1D5E3BDA-7633-4E1C-A962-3798A7418026}"/>
              </a:ext>
            </a:extLst>
          </p:cNvPr>
          <p:cNvSpPr/>
          <p:nvPr/>
        </p:nvSpPr>
        <p:spPr>
          <a:xfrm>
            <a:off x="1449853" y="2325045"/>
            <a:ext cx="620738" cy="1421948"/>
          </a:xfrm>
          <a:prstGeom prst="rect">
            <a:avLst/>
          </a:prstGeom>
          <a:solidFill>
            <a:srgbClr val="E3A3C2">
              <a:alpha val="62745"/>
            </a:srgbClr>
          </a:solidFill>
          <a:ln w="19050"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rPr>
              <a:t>要介護</a:t>
            </a:r>
            <a:r>
              <a:rPr lang="en-US" altLang="ja-JP" sz="1200" dirty="0">
                <a:solidFill>
                  <a:schemeClr val="bg1"/>
                </a:solidFill>
                <a:latin typeface="Meiryo UI" panose="020B0604030504040204" pitchFamily="50" charset="-128"/>
                <a:ea typeface="Meiryo UI" panose="020B0604030504040204" pitchFamily="50" charset="-128"/>
              </a:rPr>
              <a:t>3</a:t>
            </a:r>
          </a:p>
          <a:p>
            <a:pPr algn="ctr"/>
            <a:r>
              <a:rPr lang="en-US" altLang="ja-JP" sz="1200" dirty="0">
                <a:solidFill>
                  <a:schemeClr val="bg1"/>
                </a:solidFill>
                <a:latin typeface="Meiryo UI" panose="020B0604030504040204" pitchFamily="50" charset="-128"/>
                <a:ea typeface="Meiryo UI" panose="020B0604030504040204" pitchFamily="50" charset="-128"/>
              </a:rPr>
              <a:t>24,464</a:t>
            </a:r>
          </a:p>
          <a:p>
            <a:pPr algn="ctr"/>
            <a:r>
              <a:rPr lang="ja-JP" altLang="en-US" sz="1200" dirty="0">
                <a:solidFill>
                  <a:schemeClr val="bg1"/>
                </a:solidFill>
                <a:latin typeface="Meiryo UI" panose="020B0604030504040204" pitchFamily="50" charset="-128"/>
                <a:ea typeface="Meiryo UI" panose="020B0604030504040204" pitchFamily="50" charset="-128"/>
              </a:rPr>
              <a:t>単位</a:t>
            </a:r>
            <a:endParaRPr lang="en-US" altLang="ja-JP" sz="1200" dirty="0">
              <a:solidFill>
                <a:schemeClr val="bg1"/>
              </a:solidFill>
              <a:latin typeface="Meiryo UI" panose="020B0604030504040204" pitchFamily="50" charset="-128"/>
              <a:ea typeface="Meiryo UI" panose="020B0604030504040204" pitchFamily="50" charset="-128"/>
            </a:endParaRPr>
          </a:p>
        </p:txBody>
      </p:sp>
      <p:sp>
        <p:nvSpPr>
          <p:cNvPr id="74" name="正方形/長方形 73">
            <a:extLst>
              <a:ext uri="{FF2B5EF4-FFF2-40B4-BE49-F238E27FC236}">
                <a16:creationId xmlns:a16="http://schemas.microsoft.com/office/drawing/2014/main" id="{BEB70F5A-879D-49D0-A6E3-4F0A00FCB463}"/>
              </a:ext>
            </a:extLst>
          </p:cNvPr>
          <p:cNvSpPr/>
          <p:nvPr/>
        </p:nvSpPr>
        <p:spPr>
          <a:xfrm>
            <a:off x="2068973" y="2093978"/>
            <a:ext cx="620738" cy="1653015"/>
          </a:xfrm>
          <a:prstGeom prst="rect">
            <a:avLst/>
          </a:prstGeom>
          <a:solidFill>
            <a:srgbClr val="E3A3C2">
              <a:alpha val="62745"/>
            </a:srgbClr>
          </a:solidFill>
          <a:ln w="19050"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rPr>
              <a:t>要介護</a:t>
            </a:r>
            <a:r>
              <a:rPr lang="en-US" altLang="ja-JP" sz="1200" dirty="0">
                <a:solidFill>
                  <a:schemeClr val="bg1"/>
                </a:solidFill>
                <a:latin typeface="Meiryo UI" panose="020B0604030504040204" pitchFamily="50" charset="-128"/>
                <a:ea typeface="Meiryo UI" panose="020B0604030504040204" pitchFamily="50" charset="-128"/>
              </a:rPr>
              <a:t>4</a:t>
            </a:r>
          </a:p>
          <a:p>
            <a:pPr algn="ctr"/>
            <a:r>
              <a:rPr lang="en-US" altLang="ja-JP" sz="1200" dirty="0">
                <a:solidFill>
                  <a:schemeClr val="bg1"/>
                </a:solidFill>
                <a:latin typeface="Meiryo UI" panose="020B0604030504040204" pitchFamily="50" charset="-128"/>
                <a:ea typeface="Meiryo UI" panose="020B0604030504040204" pitchFamily="50" charset="-128"/>
              </a:rPr>
              <a:t>27,747</a:t>
            </a:r>
          </a:p>
          <a:p>
            <a:pPr algn="ctr"/>
            <a:r>
              <a:rPr lang="ja-JP" altLang="en-US" sz="1200" dirty="0">
                <a:solidFill>
                  <a:schemeClr val="bg1"/>
                </a:solidFill>
                <a:latin typeface="Meiryo UI" panose="020B0604030504040204" pitchFamily="50" charset="-128"/>
                <a:ea typeface="Meiryo UI" panose="020B0604030504040204" pitchFamily="50" charset="-128"/>
              </a:rPr>
              <a:t>単位</a:t>
            </a:r>
            <a:endParaRPr lang="en-US" altLang="ja-JP" sz="1200" dirty="0">
              <a:solidFill>
                <a:schemeClr val="bg1"/>
              </a:solidFill>
              <a:latin typeface="Meiryo UI" panose="020B0604030504040204" pitchFamily="50" charset="-128"/>
              <a:ea typeface="Meiryo UI" panose="020B0604030504040204" pitchFamily="50" charset="-128"/>
            </a:endParaRPr>
          </a:p>
        </p:txBody>
      </p:sp>
      <p:sp>
        <p:nvSpPr>
          <p:cNvPr id="75" name="正方形/長方形 74">
            <a:extLst>
              <a:ext uri="{FF2B5EF4-FFF2-40B4-BE49-F238E27FC236}">
                <a16:creationId xmlns:a16="http://schemas.microsoft.com/office/drawing/2014/main" id="{9120A12C-588F-4786-8E6D-877D118FE38E}"/>
              </a:ext>
            </a:extLst>
          </p:cNvPr>
          <p:cNvSpPr/>
          <p:nvPr/>
        </p:nvSpPr>
        <p:spPr>
          <a:xfrm>
            <a:off x="2691329" y="1845137"/>
            <a:ext cx="620738" cy="1901856"/>
          </a:xfrm>
          <a:prstGeom prst="rect">
            <a:avLst/>
          </a:prstGeom>
          <a:solidFill>
            <a:srgbClr val="E3A3C2">
              <a:alpha val="62745"/>
            </a:srgbClr>
          </a:solidFill>
          <a:ln w="19050"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rPr>
              <a:t>要介護</a:t>
            </a:r>
            <a:r>
              <a:rPr lang="en-US" altLang="ja-JP" sz="1200" dirty="0">
                <a:solidFill>
                  <a:schemeClr val="bg1"/>
                </a:solidFill>
                <a:latin typeface="Meiryo UI" panose="020B0604030504040204" pitchFamily="50" charset="-128"/>
                <a:ea typeface="Meiryo UI" panose="020B0604030504040204" pitchFamily="50" charset="-128"/>
              </a:rPr>
              <a:t>5</a:t>
            </a:r>
          </a:p>
          <a:p>
            <a:pPr algn="ctr"/>
            <a:r>
              <a:rPr lang="en-US" altLang="ja-JP" sz="1200" dirty="0">
                <a:solidFill>
                  <a:schemeClr val="bg1"/>
                </a:solidFill>
                <a:latin typeface="Meiryo UI" panose="020B0604030504040204" pitchFamily="50" charset="-128"/>
                <a:ea typeface="Meiryo UI" panose="020B0604030504040204" pitchFamily="50" charset="-128"/>
              </a:rPr>
              <a:t>31,386</a:t>
            </a:r>
          </a:p>
          <a:p>
            <a:pPr algn="ctr"/>
            <a:r>
              <a:rPr lang="ja-JP" altLang="en-US" sz="1200" dirty="0">
                <a:solidFill>
                  <a:schemeClr val="bg1"/>
                </a:solidFill>
                <a:latin typeface="Meiryo UI" panose="020B0604030504040204" pitchFamily="50" charset="-128"/>
                <a:ea typeface="Meiryo UI" panose="020B0604030504040204" pitchFamily="50" charset="-128"/>
              </a:rPr>
              <a:t>単位</a:t>
            </a:r>
            <a:endParaRPr lang="en-US" altLang="ja-JP" sz="1200" dirty="0">
              <a:solidFill>
                <a:schemeClr val="bg1"/>
              </a:solidFill>
              <a:latin typeface="Meiryo UI" panose="020B0604030504040204" pitchFamily="50" charset="-128"/>
              <a:ea typeface="Meiryo UI" panose="020B0604030504040204" pitchFamily="50" charset="-128"/>
            </a:endParaRPr>
          </a:p>
        </p:txBody>
      </p:sp>
      <p:sp>
        <p:nvSpPr>
          <p:cNvPr id="77" name="正方形/長方形 76">
            <a:extLst>
              <a:ext uri="{FF2B5EF4-FFF2-40B4-BE49-F238E27FC236}">
                <a16:creationId xmlns:a16="http://schemas.microsoft.com/office/drawing/2014/main" id="{5AA56736-5CEF-4B43-93C4-18EF00D12CBD}"/>
              </a:ext>
            </a:extLst>
          </p:cNvPr>
          <p:cNvSpPr/>
          <p:nvPr/>
        </p:nvSpPr>
        <p:spPr>
          <a:xfrm>
            <a:off x="208376" y="5168350"/>
            <a:ext cx="620738" cy="604947"/>
          </a:xfrm>
          <a:prstGeom prst="rect">
            <a:avLst/>
          </a:prstGeom>
          <a:solidFill>
            <a:srgbClr val="E3A3C2">
              <a:alpha val="62745"/>
            </a:srgbClr>
          </a:solidFill>
          <a:ln w="19050"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rPr>
              <a:t>要介護１</a:t>
            </a:r>
            <a:endParaRPr lang="en-US" altLang="ja-JP" sz="1200" dirty="0">
              <a:solidFill>
                <a:schemeClr val="bg1"/>
              </a:solidFill>
              <a:latin typeface="Meiryo UI" panose="020B0604030504040204" pitchFamily="50" charset="-128"/>
              <a:ea typeface="Meiryo UI" panose="020B0604030504040204" pitchFamily="50" charset="-128"/>
            </a:endParaRPr>
          </a:p>
          <a:p>
            <a:pPr algn="ctr"/>
            <a:r>
              <a:rPr lang="en-US" altLang="ja-JP" sz="1200" dirty="0">
                <a:solidFill>
                  <a:schemeClr val="bg1"/>
                </a:solidFill>
                <a:latin typeface="Meiryo UI" panose="020B0604030504040204" pitchFamily="50" charset="-128"/>
                <a:ea typeface="Meiryo UI" panose="020B0604030504040204" pitchFamily="50" charset="-128"/>
              </a:rPr>
              <a:t>11,206</a:t>
            </a:r>
          </a:p>
          <a:p>
            <a:pPr algn="ctr"/>
            <a:r>
              <a:rPr lang="ja-JP" altLang="en-US" sz="1200" dirty="0">
                <a:solidFill>
                  <a:schemeClr val="bg1"/>
                </a:solidFill>
                <a:latin typeface="Meiryo UI" panose="020B0604030504040204" pitchFamily="50" charset="-128"/>
                <a:ea typeface="Meiryo UI" panose="020B0604030504040204" pitchFamily="50" charset="-128"/>
              </a:rPr>
              <a:t>単位</a:t>
            </a:r>
          </a:p>
        </p:txBody>
      </p:sp>
      <p:sp>
        <p:nvSpPr>
          <p:cNvPr id="78" name="正方形/長方形 77">
            <a:extLst>
              <a:ext uri="{FF2B5EF4-FFF2-40B4-BE49-F238E27FC236}">
                <a16:creationId xmlns:a16="http://schemas.microsoft.com/office/drawing/2014/main" id="{A0728593-7461-479A-9C7C-0D513AA81434}"/>
              </a:ext>
            </a:extLst>
          </p:cNvPr>
          <p:cNvSpPr/>
          <p:nvPr/>
        </p:nvSpPr>
        <p:spPr>
          <a:xfrm>
            <a:off x="829114" y="4923617"/>
            <a:ext cx="620738" cy="849681"/>
          </a:xfrm>
          <a:prstGeom prst="rect">
            <a:avLst/>
          </a:prstGeom>
          <a:solidFill>
            <a:srgbClr val="E3A3C2">
              <a:alpha val="62745"/>
            </a:srgbClr>
          </a:solidFill>
          <a:ln w="19050"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rPr>
              <a:t>要介護</a:t>
            </a:r>
            <a:r>
              <a:rPr lang="en-US" altLang="ja-JP" sz="1200" dirty="0">
                <a:solidFill>
                  <a:schemeClr val="bg1"/>
                </a:solidFill>
                <a:latin typeface="Meiryo UI" panose="020B0604030504040204" pitchFamily="50" charset="-128"/>
                <a:ea typeface="Meiryo UI" panose="020B0604030504040204" pitchFamily="50" charset="-128"/>
              </a:rPr>
              <a:t>2</a:t>
            </a:r>
          </a:p>
          <a:p>
            <a:pPr algn="ctr"/>
            <a:r>
              <a:rPr lang="en-US" altLang="ja-JP" sz="1200" dirty="0">
                <a:solidFill>
                  <a:schemeClr val="bg1"/>
                </a:solidFill>
                <a:latin typeface="Meiryo UI" panose="020B0604030504040204" pitchFamily="50" charset="-128"/>
                <a:ea typeface="Meiryo UI" panose="020B0604030504040204" pitchFamily="50" charset="-128"/>
              </a:rPr>
              <a:t>15,680</a:t>
            </a:r>
          </a:p>
          <a:p>
            <a:pPr algn="ctr"/>
            <a:r>
              <a:rPr lang="ja-JP" altLang="en-US" sz="1200" dirty="0">
                <a:solidFill>
                  <a:schemeClr val="bg1"/>
                </a:solidFill>
                <a:latin typeface="Meiryo UI" panose="020B0604030504040204" pitchFamily="50" charset="-128"/>
                <a:ea typeface="Meiryo UI" panose="020B0604030504040204" pitchFamily="50" charset="-128"/>
              </a:rPr>
              <a:t>単位</a:t>
            </a:r>
          </a:p>
        </p:txBody>
      </p:sp>
      <p:sp>
        <p:nvSpPr>
          <p:cNvPr id="79" name="正方形/長方形 78">
            <a:extLst>
              <a:ext uri="{FF2B5EF4-FFF2-40B4-BE49-F238E27FC236}">
                <a16:creationId xmlns:a16="http://schemas.microsoft.com/office/drawing/2014/main" id="{E36627CD-22A3-4E0A-B943-6774746831F2}"/>
              </a:ext>
            </a:extLst>
          </p:cNvPr>
          <p:cNvSpPr/>
          <p:nvPr/>
        </p:nvSpPr>
        <p:spPr>
          <a:xfrm>
            <a:off x="1449852" y="4537398"/>
            <a:ext cx="620738" cy="1235900"/>
          </a:xfrm>
          <a:prstGeom prst="rect">
            <a:avLst/>
          </a:prstGeom>
          <a:solidFill>
            <a:srgbClr val="E3A3C2">
              <a:alpha val="62745"/>
            </a:srgbClr>
          </a:solidFill>
          <a:ln w="19050"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rPr>
              <a:t>要介護</a:t>
            </a:r>
            <a:r>
              <a:rPr lang="en-US" altLang="ja-JP" sz="1200" dirty="0">
                <a:solidFill>
                  <a:schemeClr val="bg1"/>
                </a:solidFill>
                <a:latin typeface="Meiryo UI" panose="020B0604030504040204" pitchFamily="50" charset="-128"/>
                <a:ea typeface="Meiryo UI" panose="020B0604030504040204" pitchFamily="50" charset="-128"/>
              </a:rPr>
              <a:t>3</a:t>
            </a:r>
          </a:p>
          <a:p>
            <a:pPr algn="ctr"/>
            <a:r>
              <a:rPr lang="en-US" altLang="ja-JP" sz="1200" dirty="0">
                <a:solidFill>
                  <a:schemeClr val="bg1"/>
                </a:solidFill>
                <a:latin typeface="Meiryo UI" panose="020B0604030504040204" pitchFamily="50" charset="-128"/>
                <a:ea typeface="Meiryo UI" panose="020B0604030504040204" pitchFamily="50" charset="-128"/>
              </a:rPr>
              <a:t>22,042</a:t>
            </a:r>
          </a:p>
          <a:p>
            <a:pPr algn="ctr"/>
            <a:r>
              <a:rPr lang="ja-JP" altLang="en-US" sz="1200" dirty="0">
                <a:solidFill>
                  <a:schemeClr val="bg1"/>
                </a:solidFill>
                <a:latin typeface="Meiryo UI" panose="020B0604030504040204" pitchFamily="50" charset="-128"/>
                <a:ea typeface="Meiryo UI" panose="020B0604030504040204" pitchFamily="50" charset="-128"/>
              </a:rPr>
              <a:t>単位</a:t>
            </a:r>
          </a:p>
        </p:txBody>
      </p:sp>
      <p:sp>
        <p:nvSpPr>
          <p:cNvPr id="80" name="正方形/長方形 79">
            <a:extLst>
              <a:ext uri="{FF2B5EF4-FFF2-40B4-BE49-F238E27FC236}">
                <a16:creationId xmlns:a16="http://schemas.microsoft.com/office/drawing/2014/main" id="{8CCA7141-6455-439F-8454-E430C7172807}"/>
              </a:ext>
            </a:extLst>
          </p:cNvPr>
          <p:cNvSpPr/>
          <p:nvPr/>
        </p:nvSpPr>
        <p:spPr>
          <a:xfrm>
            <a:off x="2068973" y="4336564"/>
            <a:ext cx="620738" cy="1436734"/>
          </a:xfrm>
          <a:prstGeom prst="rect">
            <a:avLst/>
          </a:prstGeom>
          <a:solidFill>
            <a:srgbClr val="E3A3C2">
              <a:alpha val="62745"/>
            </a:srgbClr>
          </a:solidFill>
          <a:ln w="19050"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rPr>
              <a:t>要介護</a:t>
            </a:r>
            <a:r>
              <a:rPr lang="en-US" altLang="ja-JP" sz="1200" dirty="0">
                <a:solidFill>
                  <a:schemeClr val="bg1"/>
                </a:solidFill>
                <a:latin typeface="Meiryo UI" panose="020B0604030504040204" pitchFamily="50" charset="-128"/>
                <a:ea typeface="Meiryo UI" panose="020B0604030504040204" pitchFamily="50" charset="-128"/>
              </a:rPr>
              <a:t>4</a:t>
            </a:r>
          </a:p>
          <a:p>
            <a:pPr algn="ctr"/>
            <a:r>
              <a:rPr lang="en-US" altLang="ja-JP" sz="1200" dirty="0">
                <a:solidFill>
                  <a:schemeClr val="bg1"/>
                </a:solidFill>
                <a:latin typeface="Meiryo UI" panose="020B0604030504040204" pitchFamily="50" charset="-128"/>
                <a:ea typeface="Meiryo UI" panose="020B0604030504040204" pitchFamily="50" charset="-128"/>
              </a:rPr>
              <a:t>25,000</a:t>
            </a:r>
          </a:p>
          <a:p>
            <a:pPr algn="ctr"/>
            <a:r>
              <a:rPr lang="ja-JP" altLang="en-US" sz="1200" dirty="0">
                <a:solidFill>
                  <a:schemeClr val="bg1"/>
                </a:solidFill>
                <a:latin typeface="Meiryo UI" panose="020B0604030504040204" pitchFamily="50" charset="-128"/>
                <a:ea typeface="Meiryo UI" panose="020B0604030504040204" pitchFamily="50" charset="-128"/>
              </a:rPr>
              <a:t>単位</a:t>
            </a:r>
          </a:p>
        </p:txBody>
      </p:sp>
      <p:sp>
        <p:nvSpPr>
          <p:cNvPr id="81" name="正方形/長方形 80">
            <a:extLst>
              <a:ext uri="{FF2B5EF4-FFF2-40B4-BE49-F238E27FC236}">
                <a16:creationId xmlns:a16="http://schemas.microsoft.com/office/drawing/2014/main" id="{91D16940-9082-41D8-ABE4-DE1F6330B4AA}"/>
              </a:ext>
            </a:extLst>
          </p:cNvPr>
          <p:cNvSpPr/>
          <p:nvPr/>
        </p:nvSpPr>
        <p:spPr>
          <a:xfrm>
            <a:off x="2691329" y="4120282"/>
            <a:ext cx="620738" cy="1653016"/>
          </a:xfrm>
          <a:prstGeom prst="rect">
            <a:avLst/>
          </a:prstGeom>
          <a:solidFill>
            <a:srgbClr val="E3A3C2">
              <a:alpha val="62745"/>
            </a:srgbClr>
          </a:solidFill>
          <a:ln w="19050"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rPr>
              <a:t>要介護</a:t>
            </a:r>
            <a:r>
              <a:rPr lang="en-US" altLang="ja-JP" sz="1200" dirty="0">
                <a:solidFill>
                  <a:schemeClr val="bg1"/>
                </a:solidFill>
                <a:latin typeface="Meiryo UI" panose="020B0604030504040204" pitchFamily="50" charset="-128"/>
                <a:ea typeface="Meiryo UI" panose="020B0604030504040204" pitchFamily="50" charset="-128"/>
              </a:rPr>
              <a:t>5</a:t>
            </a:r>
          </a:p>
          <a:p>
            <a:pPr algn="ctr"/>
            <a:r>
              <a:rPr lang="en-US" altLang="ja-JP" sz="1200" dirty="0">
                <a:solidFill>
                  <a:schemeClr val="bg1"/>
                </a:solidFill>
                <a:latin typeface="Meiryo UI" panose="020B0604030504040204" pitchFamily="50" charset="-128"/>
                <a:ea typeface="Meiryo UI" panose="020B0604030504040204" pitchFamily="50" charset="-128"/>
              </a:rPr>
              <a:t>28,278</a:t>
            </a:r>
          </a:p>
          <a:p>
            <a:pPr algn="ctr"/>
            <a:r>
              <a:rPr lang="ja-JP" altLang="en-US" sz="1200" dirty="0">
                <a:solidFill>
                  <a:schemeClr val="bg1"/>
                </a:solidFill>
                <a:latin typeface="Meiryo UI" panose="020B0604030504040204" pitchFamily="50" charset="-128"/>
                <a:ea typeface="Meiryo UI" panose="020B0604030504040204" pitchFamily="50" charset="-128"/>
              </a:rPr>
              <a:t>単位</a:t>
            </a:r>
          </a:p>
        </p:txBody>
      </p:sp>
      <p:sp>
        <p:nvSpPr>
          <p:cNvPr id="82" name="テキスト ボックス 81">
            <a:extLst>
              <a:ext uri="{FF2B5EF4-FFF2-40B4-BE49-F238E27FC236}">
                <a16:creationId xmlns:a16="http://schemas.microsoft.com/office/drawing/2014/main" id="{441FB6C5-F938-42D4-8C24-034445F6D5E4}"/>
              </a:ext>
            </a:extLst>
          </p:cNvPr>
          <p:cNvSpPr txBox="1"/>
          <p:nvPr/>
        </p:nvSpPr>
        <p:spPr>
          <a:xfrm>
            <a:off x="85568" y="3809679"/>
            <a:ext cx="2464773"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altLang="ja-JP"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(2)</a:t>
            </a:r>
            <a:r>
              <a:rPr kumimoji="0" lang="ja-JP" altLang="en-US"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同一建物居住者に対して行う場合</a:t>
            </a:r>
          </a:p>
        </p:txBody>
      </p:sp>
      <p:sp>
        <p:nvSpPr>
          <p:cNvPr id="83" name="テキスト ボックス 82">
            <a:extLst>
              <a:ext uri="{FF2B5EF4-FFF2-40B4-BE49-F238E27FC236}">
                <a16:creationId xmlns:a16="http://schemas.microsoft.com/office/drawing/2014/main" id="{030C4989-D157-4A57-83E1-C591B0BBF22A}"/>
              </a:ext>
            </a:extLst>
          </p:cNvPr>
          <p:cNvSpPr txBox="1"/>
          <p:nvPr/>
        </p:nvSpPr>
        <p:spPr>
          <a:xfrm>
            <a:off x="43709" y="1462945"/>
            <a:ext cx="3905820"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altLang="ja-JP"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(1)</a:t>
            </a:r>
            <a:r>
              <a:rPr kumimoji="0" lang="ja-JP" altLang="en-US"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同一建物</a:t>
            </a:r>
            <a:r>
              <a:rPr lang="ja-JP" altLang="en-US" sz="1200" dirty="0">
                <a:latin typeface="Meiryo UI" panose="020B0604030504040204" pitchFamily="50" charset="-128"/>
                <a:ea typeface="Meiryo UI" panose="020B0604030504040204" pitchFamily="50" charset="-128"/>
              </a:rPr>
              <a:t>居住者以外の登録者に対して行う場合</a:t>
            </a:r>
            <a:endParaRPr kumimoji="0" lang="ja-JP" altLang="en-US"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cxnSp>
        <p:nvCxnSpPr>
          <p:cNvPr id="8" name="直線コネクタ 7">
            <a:extLst>
              <a:ext uri="{FF2B5EF4-FFF2-40B4-BE49-F238E27FC236}">
                <a16:creationId xmlns:a16="http://schemas.microsoft.com/office/drawing/2014/main" id="{39951F2C-EB1A-45E7-A5D4-A1E7F7243A79}"/>
              </a:ext>
            </a:extLst>
          </p:cNvPr>
          <p:cNvCxnSpPr>
            <a:cxnSpLocks/>
          </p:cNvCxnSpPr>
          <p:nvPr/>
        </p:nvCxnSpPr>
        <p:spPr>
          <a:xfrm>
            <a:off x="59849" y="1343166"/>
            <a:ext cx="3313763" cy="0"/>
          </a:xfrm>
          <a:prstGeom prst="line">
            <a:avLst/>
          </a:prstGeom>
          <a:noFill/>
          <a:ln w="25400" cap="flat">
            <a:solidFill>
              <a:srgbClr val="C8CEF4"/>
            </a:solidFill>
            <a:prstDash val="solid"/>
            <a:round/>
          </a:ln>
          <a:effectLst/>
          <a:sp3d/>
        </p:spPr>
        <p:style>
          <a:lnRef idx="0">
            <a:scrgbClr r="0" g="0" b="0"/>
          </a:lnRef>
          <a:fillRef idx="0">
            <a:scrgbClr r="0" g="0" b="0"/>
          </a:fillRef>
          <a:effectRef idx="0">
            <a:scrgbClr r="0" g="0" b="0"/>
          </a:effectRef>
          <a:fontRef idx="none"/>
        </p:style>
      </p:cxnSp>
      <p:sp>
        <p:nvSpPr>
          <p:cNvPr id="86" name="テキスト ボックス 85">
            <a:extLst>
              <a:ext uri="{FF2B5EF4-FFF2-40B4-BE49-F238E27FC236}">
                <a16:creationId xmlns:a16="http://schemas.microsoft.com/office/drawing/2014/main" id="{9088E44A-3617-4C31-8369-2365CF4C8A1F}"/>
              </a:ext>
            </a:extLst>
          </p:cNvPr>
          <p:cNvSpPr txBox="1"/>
          <p:nvPr/>
        </p:nvSpPr>
        <p:spPr>
          <a:xfrm>
            <a:off x="59850" y="684462"/>
            <a:ext cx="3313763"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dirty="0">
                <a:latin typeface="Meiryo UI" panose="020B0604030504040204" pitchFamily="50" charset="-128"/>
                <a:ea typeface="Meiryo UI" panose="020B0604030504040204" pitchFamily="50" charset="-128"/>
              </a:rPr>
              <a:t>利用者の要介護度</a:t>
            </a:r>
            <a:r>
              <a:rPr lang="ja-JP" altLang="en-US">
                <a:latin typeface="Meiryo UI" panose="020B0604030504040204" pitchFamily="50" charset="-128"/>
                <a:ea typeface="Meiryo UI" panose="020B0604030504040204" pitchFamily="50" charset="-128"/>
              </a:rPr>
              <a:t>に応じた</a:t>
            </a:r>
            <a:endParaRPr lang="en-US" altLang="ja-JP" dirty="0">
              <a:latin typeface="Meiryo UI" panose="020B0604030504040204" pitchFamily="50" charset="-128"/>
              <a:ea typeface="Meiryo UI" panose="020B0604030504040204" pitchFamily="50" charset="-128"/>
            </a:endParaRPr>
          </a:p>
          <a:p>
            <a:pPr marL="0" marR="0" indent="0" algn="ctr" defTabSz="457200" rtl="0" fontAlgn="auto" latinLnBrk="0" hangingPunct="0">
              <a:lnSpc>
                <a:spcPct val="100000"/>
              </a:lnSpc>
              <a:spcBef>
                <a:spcPts val="0"/>
              </a:spcBef>
              <a:spcAft>
                <a:spcPts val="0"/>
              </a:spcAft>
              <a:buClrTx/>
              <a:buSzTx/>
              <a:buFontTx/>
              <a:buNone/>
              <a:tabLst/>
            </a:pPr>
            <a:r>
              <a:rPr lang="ja-JP" altLang="en-US">
                <a:latin typeface="Meiryo UI" panose="020B0604030504040204" pitchFamily="50" charset="-128"/>
                <a:ea typeface="Meiryo UI" panose="020B0604030504040204" pitchFamily="50" charset="-128"/>
              </a:rPr>
              <a:t>基本サービス費用</a:t>
            </a:r>
            <a:endParaRPr kumimoji="0" lang="ja-JP" altLang="en-US"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cxnSp>
        <p:nvCxnSpPr>
          <p:cNvPr id="88" name="直線コネクタ 87">
            <a:extLst>
              <a:ext uri="{FF2B5EF4-FFF2-40B4-BE49-F238E27FC236}">
                <a16:creationId xmlns:a16="http://schemas.microsoft.com/office/drawing/2014/main" id="{A85185BE-7DC3-4E7C-8E93-D30B2B959519}"/>
              </a:ext>
            </a:extLst>
          </p:cNvPr>
          <p:cNvCxnSpPr>
            <a:cxnSpLocks/>
          </p:cNvCxnSpPr>
          <p:nvPr/>
        </p:nvCxnSpPr>
        <p:spPr>
          <a:xfrm>
            <a:off x="3484684" y="1343166"/>
            <a:ext cx="5512499" cy="0"/>
          </a:xfrm>
          <a:prstGeom prst="line">
            <a:avLst/>
          </a:prstGeom>
          <a:noFill/>
          <a:ln w="25400" cap="flat">
            <a:solidFill>
              <a:srgbClr val="C8CEF4"/>
            </a:solidFill>
            <a:prstDash val="solid"/>
            <a:round/>
          </a:ln>
          <a:effectLst/>
          <a:sp3d/>
        </p:spPr>
        <p:style>
          <a:lnRef idx="0">
            <a:scrgbClr r="0" g="0" b="0"/>
          </a:lnRef>
          <a:fillRef idx="0">
            <a:scrgbClr r="0" g="0" b="0"/>
          </a:fillRef>
          <a:effectRef idx="0">
            <a:scrgbClr r="0" g="0" b="0"/>
          </a:effectRef>
          <a:fontRef idx="none"/>
        </p:style>
      </p:cxnSp>
      <p:sp>
        <p:nvSpPr>
          <p:cNvPr id="89" name="テキスト ボックス 88">
            <a:extLst>
              <a:ext uri="{FF2B5EF4-FFF2-40B4-BE49-F238E27FC236}">
                <a16:creationId xmlns:a16="http://schemas.microsoft.com/office/drawing/2014/main" id="{69AC79FD-70AA-4D13-A6EE-B94F8065DFFF}"/>
              </a:ext>
            </a:extLst>
          </p:cNvPr>
          <p:cNvSpPr txBox="1"/>
          <p:nvPr/>
        </p:nvSpPr>
        <p:spPr>
          <a:xfrm>
            <a:off x="3484685" y="684323"/>
            <a:ext cx="5512499"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ja-JP" altLang="en-US"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利用者の状態に応じたサービス提供や</a:t>
            </a:r>
            <a:endParaRPr kumimoji="0" lang="en-US" altLang="ja-JP"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pPr marL="0" marR="0" indent="0" algn="ctr" defTabSz="457200" rtl="0" fontAlgn="auto" latinLnBrk="0" hangingPunct="0">
              <a:lnSpc>
                <a:spcPct val="100000"/>
              </a:lnSpc>
              <a:spcBef>
                <a:spcPts val="0"/>
              </a:spcBef>
              <a:spcAft>
                <a:spcPts val="0"/>
              </a:spcAft>
              <a:buClrTx/>
              <a:buSzTx/>
              <a:buFontTx/>
              <a:buNone/>
              <a:tabLst/>
            </a:pPr>
            <a:r>
              <a:rPr lang="ja-JP" altLang="en-US" dirty="0">
                <a:latin typeface="Meiryo UI" panose="020B0604030504040204" pitchFamily="50" charset="-128"/>
                <a:ea typeface="Meiryo UI" panose="020B0604030504040204" pitchFamily="50" charset="-128"/>
              </a:rPr>
              <a:t>事業所の体制に対する主な加算</a:t>
            </a:r>
            <a:endParaRPr kumimoji="0" lang="ja-JP" altLang="en-US"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11" name="正方形/長方形 10">
            <a:extLst>
              <a:ext uri="{FF2B5EF4-FFF2-40B4-BE49-F238E27FC236}">
                <a16:creationId xmlns:a16="http://schemas.microsoft.com/office/drawing/2014/main" id="{2B1F2D5C-EDD1-4D8A-9E9C-BB4731F7218B}"/>
              </a:ext>
            </a:extLst>
          </p:cNvPr>
          <p:cNvSpPr/>
          <p:nvPr/>
        </p:nvSpPr>
        <p:spPr>
          <a:xfrm>
            <a:off x="3484685" y="1386474"/>
            <a:ext cx="2670754" cy="318629"/>
          </a:xfrm>
          <a:prstGeom prst="rect">
            <a:avLst/>
          </a:prstGeom>
          <a:solidFill>
            <a:srgbClr val="FFFFFF"/>
          </a:solidFill>
          <a:ln w="9525" cap="flat">
            <a:solidFill>
              <a:srgbClr val="E3A3C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r>
              <a:rPr lang="ja-JP" altLang="en-US" sz="1050" dirty="0">
                <a:latin typeface="Meiryo UI" panose="020B0604030504040204" pitchFamily="50" charset="-128"/>
                <a:ea typeface="Meiryo UI" panose="020B0604030504040204" pitchFamily="50" charset="-128"/>
              </a:rPr>
              <a:t>初期加算</a:t>
            </a:r>
            <a:r>
              <a:rPr lang="en-US" altLang="ja-JP" sz="1050" dirty="0">
                <a:latin typeface="Meiryo UI" panose="020B0604030504040204" pitchFamily="50" charset="-128"/>
                <a:ea typeface="Meiryo UI" panose="020B0604030504040204" pitchFamily="50" charset="-128"/>
              </a:rPr>
              <a:t>(30</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日</a:t>
            </a:r>
            <a:r>
              <a:rPr lang="en-US" altLang="ja-JP" sz="1050" dirty="0">
                <a:latin typeface="Meiryo UI" panose="020B0604030504040204" pitchFamily="50" charset="-128"/>
                <a:ea typeface="Meiryo UI" panose="020B0604030504040204" pitchFamily="50" charset="-128"/>
              </a:rPr>
              <a:t>)</a:t>
            </a:r>
            <a:endPar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pPr marL="0" marR="0" indent="0" defTabSz="457200" rtl="0" fontAlgn="auto" latinLnBrk="0" hangingPunct="0">
              <a:lnSpc>
                <a:spcPct val="100000"/>
              </a:lnSpc>
              <a:spcBef>
                <a:spcPts val="0"/>
              </a:spcBef>
              <a:spcAft>
                <a:spcPts val="0"/>
              </a:spcAft>
              <a:buClrTx/>
              <a:buSzTx/>
              <a:buFontTx/>
              <a:buNone/>
              <a:tabLst/>
            </a:pP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登録日から</a:t>
            </a: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30</a:t>
            </a: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以内のサービス提供</a:t>
            </a:r>
            <a:endPar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90" name="正方形/長方形 89">
            <a:extLst>
              <a:ext uri="{FF2B5EF4-FFF2-40B4-BE49-F238E27FC236}">
                <a16:creationId xmlns:a16="http://schemas.microsoft.com/office/drawing/2014/main" id="{C8EC6E61-0EF2-4007-A655-4BF2CF799B0A}"/>
              </a:ext>
            </a:extLst>
          </p:cNvPr>
          <p:cNvSpPr/>
          <p:nvPr/>
        </p:nvSpPr>
        <p:spPr>
          <a:xfrm>
            <a:off x="3487036" y="6127214"/>
            <a:ext cx="2668403" cy="244726"/>
          </a:xfrm>
          <a:prstGeom prst="rect">
            <a:avLst/>
          </a:prstGeom>
          <a:solidFill>
            <a:srgbClr val="FFFFFF"/>
          </a:solidFill>
          <a:ln w="19050" cap="flat">
            <a:solidFill>
              <a:srgbClr val="E3A3C2"/>
            </a:solidFill>
            <a:prstDash val="dash"/>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ターミナルケア加算</a:t>
            </a: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(2000</a:t>
            </a: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単位</a:t>
            </a: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月</a:t>
            </a: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endPar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91" name="正方形/長方形 90">
            <a:extLst>
              <a:ext uri="{FF2B5EF4-FFF2-40B4-BE49-F238E27FC236}">
                <a16:creationId xmlns:a16="http://schemas.microsoft.com/office/drawing/2014/main" id="{69CFDEB8-E894-46F1-AFCE-0A568C75101F}"/>
              </a:ext>
            </a:extLst>
          </p:cNvPr>
          <p:cNvSpPr/>
          <p:nvPr/>
        </p:nvSpPr>
        <p:spPr>
          <a:xfrm>
            <a:off x="3484685" y="5751345"/>
            <a:ext cx="2670754" cy="318629"/>
          </a:xfrm>
          <a:prstGeom prst="rect">
            <a:avLst/>
          </a:prstGeom>
          <a:solidFill>
            <a:srgbClr val="FFFFFF"/>
          </a:solidFill>
          <a:ln w="19050" cap="flat">
            <a:solidFill>
              <a:srgbClr val="E3A3C2"/>
            </a:solidFill>
            <a:prstDash val="dash"/>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特別管理加算</a:t>
            </a:r>
            <a:endPar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pPr marL="0" marR="0" indent="0" defTabSz="457200" rtl="0" fontAlgn="auto" latinLnBrk="0" hangingPunct="0">
              <a:lnSpc>
                <a:spcPct val="100000"/>
              </a:lnSpc>
              <a:spcBef>
                <a:spcPts val="0"/>
              </a:spcBef>
              <a:spcAft>
                <a:spcPts val="0"/>
              </a:spcAft>
              <a:buClrTx/>
              <a:buSzTx/>
              <a:buFontTx/>
              <a:buNone/>
              <a:tabLst/>
            </a:pPr>
            <a:r>
              <a:rPr lang="en-US" altLang="ja-JP" sz="1050" dirty="0">
                <a:latin typeface="Meiryo UI" panose="020B0604030504040204" pitchFamily="50" charset="-128"/>
                <a:ea typeface="Meiryo UI" panose="020B0604030504040204" pitchFamily="50" charset="-128"/>
              </a:rPr>
              <a:t>(Ⅰ</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500</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Ⅱ</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250</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a:t>
            </a:r>
            <a:endPar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93" name="正方形/長方形 92">
            <a:extLst>
              <a:ext uri="{FF2B5EF4-FFF2-40B4-BE49-F238E27FC236}">
                <a16:creationId xmlns:a16="http://schemas.microsoft.com/office/drawing/2014/main" id="{23378D12-6A1D-4475-A656-1A0C4C3786B1}"/>
              </a:ext>
            </a:extLst>
          </p:cNvPr>
          <p:cNvSpPr/>
          <p:nvPr/>
        </p:nvSpPr>
        <p:spPr>
          <a:xfrm>
            <a:off x="3484685" y="3619358"/>
            <a:ext cx="2670754" cy="693592"/>
          </a:xfrm>
          <a:prstGeom prst="rect">
            <a:avLst/>
          </a:prstGeom>
          <a:solidFill>
            <a:srgbClr val="FFFFFF"/>
          </a:solidFill>
          <a:ln w="9525" cap="flat">
            <a:solidFill>
              <a:srgbClr val="E3A3C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口腔・栄養スクリーニング加算</a:t>
            </a:r>
            <a:endParaRPr lang="en-US" altLang="ja-JP" sz="1050" dirty="0">
              <a:latin typeface="Meiryo UI" panose="020B0604030504040204" pitchFamily="50" charset="-128"/>
              <a:ea typeface="Meiryo UI" panose="020B0604030504040204" pitchFamily="50" charset="-128"/>
            </a:endParaRPr>
          </a:p>
          <a:p>
            <a:pPr marL="0" marR="0" indent="0" defTabSz="457200" rtl="0" fontAlgn="auto" latinLnBrk="0" hangingPunct="0">
              <a:lnSpc>
                <a:spcPct val="100000"/>
              </a:lnSpc>
              <a:spcBef>
                <a:spcPts val="0"/>
              </a:spcBef>
              <a:spcAft>
                <a:spcPts val="0"/>
              </a:spcAft>
              <a:buClrTx/>
              <a:buSzTx/>
              <a:buFontTx/>
              <a:buNone/>
              <a:tabLst/>
            </a:pPr>
            <a:r>
              <a:rPr lang="en-US" altLang="ja-JP" sz="1050" dirty="0">
                <a:latin typeface="Meiryo UI" panose="020B0604030504040204" pitchFamily="50" charset="-128"/>
                <a:ea typeface="Meiryo UI" panose="020B0604030504040204" pitchFamily="50" charset="-128"/>
              </a:rPr>
              <a:t>(Ⅰ</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20</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Ⅱ</a:t>
            </a:r>
            <a:r>
              <a:rPr lang="ja-JP" altLang="en-US" sz="1050" dirty="0">
                <a:latin typeface="Meiryo UI" panose="020B0604030504040204" pitchFamily="50" charset="-128"/>
                <a:ea typeface="Meiryo UI" panose="020B0604030504040204" pitchFamily="50" charset="-128"/>
              </a:rPr>
              <a:t>：５単位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a:t>
            </a:r>
          </a:p>
          <a:p>
            <a:pPr marL="0" marR="0" indent="0" defTabSz="457200" rtl="0" fontAlgn="auto" latinLnBrk="0" hangingPunct="0">
              <a:lnSpc>
                <a:spcPct val="100000"/>
              </a:lnSpc>
              <a:spcBef>
                <a:spcPts val="0"/>
              </a:spcBef>
              <a:spcAft>
                <a:spcPts val="0"/>
              </a:spcAft>
              <a:buClrTx/>
              <a:buSzTx/>
              <a:buFontTx/>
              <a:buNone/>
              <a:tabLst/>
            </a:pP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(6</a:t>
            </a: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か月に１回</a:t>
            </a: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p>
        </p:txBody>
      </p:sp>
      <p:sp>
        <p:nvSpPr>
          <p:cNvPr id="94" name="正方形/長方形 93">
            <a:extLst>
              <a:ext uri="{FF2B5EF4-FFF2-40B4-BE49-F238E27FC236}">
                <a16:creationId xmlns:a16="http://schemas.microsoft.com/office/drawing/2014/main" id="{5BE6F299-29C0-452D-8A11-1C1DE399BF9F}"/>
              </a:ext>
            </a:extLst>
          </p:cNvPr>
          <p:cNvSpPr/>
          <p:nvPr/>
        </p:nvSpPr>
        <p:spPr>
          <a:xfrm>
            <a:off x="3484684" y="1753080"/>
            <a:ext cx="2670754" cy="318629"/>
          </a:xfrm>
          <a:prstGeom prst="rect">
            <a:avLst/>
          </a:prstGeom>
          <a:solidFill>
            <a:srgbClr val="FFFFFF"/>
          </a:solidFill>
          <a:ln w="9525" cap="flat">
            <a:solidFill>
              <a:srgbClr val="E3A3C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認知症加算</a:t>
            </a:r>
            <a:endParaRPr lang="en-US" altLang="ja-JP" sz="1050" dirty="0">
              <a:latin typeface="Meiryo UI" panose="020B0604030504040204" pitchFamily="50" charset="-128"/>
              <a:ea typeface="Meiryo UI" panose="020B0604030504040204" pitchFamily="50" charset="-128"/>
            </a:endParaRPr>
          </a:p>
          <a:p>
            <a:pPr marL="0" marR="0" indent="0" defTabSz="457200" rtl="0" fontAlgn="auto" latinLnBrk="0" hangingPunct="0">
              <a:lnSpc>
                <a:spcPct val="100000"/>
              </a:lnSpc>
              <a:spcBef>
                <a:spcPts val="0"/>
              </a:spcBef>
              <a:spcAft>
                <a:spcPts val="0"/>
              </a:spcAft>
              <a:buClrTx/>
              <a:buSzTx/>
              <a:buFontTx/>
              <a:buNone/>
              <a:tabLst/>
            </a:pPr>
            <a:r>
              <a:rPr lang="en-US" altLang="ja-JP" sz="1050" dirty="0">
                <a:latin typeface="Meiryo UI" panose="020B0604030504040204" pitchFamily="50" charset="-128"/>
                <a:ea typeface="Meiryo UI" panose="020B0604030504040204" pitchFamily="50" charset="-128"/>
              </a:rPr>
              <a:t>(Ⅰ</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800</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Ⅱ</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500</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a:t>
            </a:r>
          </a:p>
        </p:txBody>
      </p:sp>
      <p:sp>
        <p:nvSpPr>
          <p:cNvPr id="95" name="正方形/長方形 94">
            <a:extLst>
              <a:ext uri="{FF2B5EF4-FFF2-40B4-BE49-F238E27FC236}">
                <a16:creationId xmlns:a16="http://schemas.microsoft.com/office/drawing/2014/main" id="{9D146F57-6595-42E6-9A19-0508659571E1}"/>
              </a:ext>
            </a:extLst>
          </p:cNvPr>
          <p:cNvSpPr/>
          <p:nvPr/>
        </p:nvSpPr>
        <p:spPr>
          <a:xfrm>
            <a:off x="3484684" y="2115313"/>
            <a:ext cx="2670754" cy="318629"/>
          </a:xfrm>
          <a:prstGeom prst="rect">
            <a:avLst/>
          </a:prstGeom>
          <a:solidFill>
            <a:srgbClr val="FFFFFF"/>
          </a:solidFill>
          <a:ln w="9525" cap="flat">
            <a:solidFill>
              <a:srgbClr val="E3A3C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認知症行動・心理症状緊急対応加算</a:t>
            </a:r>
            <a:endParaRPr lang="en-US" altLang="ja-JP" sz="1050" dirty="0">
              <a:latin typeface="Meiryo UI" panose="020B0604030504040204" pitchFamily="50" charset="-128"/>
              <a:ea typeface="Meiryo UI" panose="020B0604030504040204" pitchFamily="50" charset="-128"/>
            </a:endParaRPr>
          </a:p>
          <a:p>
            <a:pPr marL="0" marR="0" indent="0" defTabSz="457200" rtl="0" fontAlgn="auto" latinLnBrk="0" hangingPunct="0">
              <a:lnSpc>
                <a:spcPct val="100000"/>
              </a:lnSpc>
              <a:spcBef>
                <a:spcPts val="0"/>
              </a:spcBef>
              <a:spcAft>
                <a:spcPts val="0"/>
              </a:spcAft>
              <a:buClrTx/>
              <a:buSzTx/>
              <a:buFontTx/>
              <a:buNone/>
              <a:tabLst/>
            </a:pPr>
            <a:r>
              <a:rPr lang="en-US" altLang="ja-JP" sz="1050" dirty="0">
                <a:latin typeface="Meiryo UI" panose="020B0604030504040204" pitchFamily="50" charset="-128"/>
                <a:ea typeface="Meiryo UI" panose="020B0604030504040204" pitchFamily="50" charset="-128"/>
              </a:rPr>
              <a:t>(200</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日</a:t>
            </a:r>
            <a:r>
              <a:rPr lang="en-US" altLang="ja-JP" sz="1050" dirty="0">
                <a:latin typeface="Meiryo UI" panose="020B0604030504040204" pitchFamily="50" charset="-128"/>
                <a:ea typeface="Meiryo UI" panose="020B0604030504040204" pitchFamily="50" charset="-128"/>
              </a:rPr>
              <a:t>)(7</a:t>
            </a:r>
            <a:r>
              <a:rPr lang="ja-JP" altLang="en-US" sz="1050" dirty="0">
                <a:latin typeface="Meiryo UI" panose="020B0604030504040204" pitchFamily="50" charset="-128"/>
                <a:ea typeface="Meiryo UI" panose="020B0604030504040204" pitchFamily="50" charset="-128"/>
              </a:rPr>
              <a:t>日間を限度</a:t>
            </a:r>
            <a:r>
              <a:rPr lang="en-US" altLang="ja-JP" sz="1050" dirty="0">
                <a:latin typeface="Meiryo UI" panose="020B0604030504040204" pitchFamily="50" charset="-128"/>
                <a:ea typeface="Meiryo UI" panose="020B0604030504040204" pitchFamily="50" charset="-128"/>
              </a:rPr>
              <a:t>)</a:t>
            </a:r>
          </a:p>
        </p:txBody>
      </p:sp>
      <p:sp>
        <p:nvSpPr>
          <p:cNvPr id="96" name="正方形/長方形 95">
            <a:extLst>
              <a:ext uri="{FF2B5EF4-FFF2-40B4-BE49-F238E27FC236}">
                <a16:creationId xmlns:a16="http://schemas.microsoft.com/office/drawing/2014/main" id="{1ED64AC0-9DEB-4947-AE8A-25AB0D5F651A}"/>
              </a:ext>
            </a:extLst>
          </p:cNvPr>
          <p:cNvSpPr/>
          <p:nvPr/>
        </p:nvSpPr>
        <p:spPr>
          <a:xfrm>
            <a:off x="6199603" y="3451316"/>
            <a:ext cx="2801887" cy="1066378"/>
          </a:xfrm>
          <a:prstGeom prst="rect">
            <a:avLst/>
          </a:prstGeom>
          <a:solidFill>
            <a:srgbClr val="FFFFFF"/>
          </a:solidFill>
          <a:ln w="19050" cap="flat">
            <a:solidFill>
              <a:srgbClr val="E3A3C2"/>
            </a:solidFill>
            <a:prstDash val="dash"/>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サービス提供体制強化加算</a:t>
            </a:r>
            <a:endParaRPr lang="en-US" altLang="ja-JP" sz="1050" dirty="0">
              <a:latin typeface="Meiryo UI" panose="020B0604030504040204" pitchFamily="50" charset="-128"/>
              <a:ea typeface="Meiryo UI" panose="020B0604030504040204" pitchFamily="50" charset="-128"/>
            </a:endParaRPr>
          </a:p>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・介護福祉士</a:t>
            </a:r>
            <a:r>
              <a:rPr lang="en-US" altLang="ja-JP" sz="1050" dirty="0">
                <a:latin typeface="Meiryo UI" panose="020B0604030504040204" pitchFamily="50" charset="-128"/>
                <a:ea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rPr>
              <a:t>割以上または常勤職員</a:t>
            </a:r>
            <a:r>
              <a:rPr lang="en-US" altLang="ja-JP" sz="1050" dirty="0">
                <a:latin typeface="Meiryo UI" panose="020B0604030504040204" pitchFamily="50" charset="-128"/>
                <a:ea typeface="Meiryo UI" panose="020B0604030504040204" pitchFamily="50" charset="-128"/>
              </a:rPr>
              <a:t>6</a:t>
            </a:r>
            <a:r>
              <a:rPr lang="ja-JP" altLang="en-US" sz="1050" dirty="0">
                <a:latin typeface="Meiryo UI" panose="020B0604030504040204" pitchFamily="50" charset="-128"/>
                <a:ea typeface="Meiryo UI" panose="020B0604030504040204" pitchFamily="50" charset="-128"/>
              </a:rPr>
              <a:t>割以上、勤続</a:t>
            </a:r>
            <a:r>
              <a:rPr lang="en-US" altLang="ja-JP" sz="1050" dirty="0">
                <a:latin typeface="Meiryo UI" panose="020B0604030504040204" pitchFamily="50" charset="-128"/>
                <a:ea typeface="Meiryo UI" panose="020B0604030504040204" pitchFamily="50" charset="-128"/>
              </a:rPr>
              <a:t>7</a:t>
            </a:r>
            <a:r>
              <a:rPr lang="ja-JP" altLang="en-US" sz="1050" dirty="0">
                <a:latin typeface="Meiryo UI" panose="020B0604030504040204" pitchFamily="50" charset="-128"/>
                <a:ea typeface="Meiryo UI" panose="020B0604030504040204" pitchFamily="50" charset="-128"/>
              </a:rPr>
              <a:t>年以上が</a:t>
            </a:r>
            <a:r>
              <a:rPr lang="en-US" altLang="ja-JP" sz="1050" dirty="0">
                <a:latin typeface="Meiryo UI" panose="020B0604030504040204" pitchFamily="50" charset="-128"/>
                <a:ea typeface="Meiryo UI" panose="020B0604030504040204" pitchFamily="50" charset="-128"/>
              </a:rPr>
              <a:t>3</a:t>
            </a:r>
            <a:r>
              <a:rPr lang="ja-JP" altLang="en-US" sz="1050" dirty="0">
                <a:latin typeface="Meiryo UI" panose="020B0604030504040204" pitchFamily="50" charset="-128"/>
                <a:ea typeface="Meiryo UI" panose="020B0604030504040204" pitchFamily="50" charset="-128"/>
              </a:rPr>
              <a:t>割以上：</a:t>
            </a:r>
            <a:r>
              <a:rPr lang="en-US" altLang="ja-JP" sz="1050" dirty="0">
                <a:latin typeface="Meiryo UI" panose="020B0604030504040204" pitchFamily="50" charset="-128"/>
                <a:ea typeface="Meiryo UI" panose="020B0604030504040204" pitchFamily="50" charset="-128"/>
              </a:rPr>
              <a:t>750</a:t>
            </a:r>
            <a:r>
              <a:rPr lang="ja-JP" altLang="en-US" sz="1050" dirty="0">
                <a:latin typeface="Meiryo UI" panose="020B0604030504040204" pitchFamily="50" charset="-128"/>
                <a:ea typeface="Meiryo UI" panose="020B0604030504040204" pitchFamily="50" charset="-128"/>
              </a:rPr>
              <a:t>単位</a:t>
            </a:r>
            <a:endParaRPr lang="en-US" altLang="ja-JP" sz="1050" dirty="0">
              <a:latin typeface="Meiryo UI" panose="020B0604030504040204" pitchFamily="50" charset="-128"/>
              <a:ea typeface="Meiryo UI" panose="020B0604030504040204" pitchFamily="50" charset="-128"/>
            </a:endParaRPr>
          </a:p>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・介護福祉士</a:t>
            </a:r>
            <a:r>
              <a:rPr lang="en-US" altLang="ja-JP" sz="1050" dirty="0">
                <a:latin typeface="Meiryo UI" panose="020B0604030504040204" pitchFamily="50" charset="-128"/>
                <a:ea typeface="Meiryo UI" panose="020B0604030504040204" pitchFamily="50" charset="-128"/>
              </a:rPr>
              <a:t>5</a:t>
            </a:r>
            <a:r>
              <a:rPr lang="ja-JP" altLang="en-US" sz="1050" dirty="0">
                <a:latin typeface="Meiryo UI" panose="020B0604030504040204" pitchFamily="50" charset="-128"/>
                <a:ea typeface="Meiryo UI" panose="020B0604030504040204" pitchFamily="50" charset="-128"/>
              </a:rPr>
              <a:t>割以上：</a:t>
            </a:r>
            <a:r>
              <a:rPr lang="en-US" altLang="ja-JP" sz="1050" dirty="0">
                <a:latin typeface="Meiryo UI" panose="020B0604030504040204" pitchFamily="50" charset="-128"/>
                <a:ea typeface="Meiryo UI" panose="020B0604030504040204" pitchFamily="50" charset="-128"/>
              </a:rPr>
              <a:t>640</a:t>
            </a:r>
            <a:r>
              <a:rPr lang="ja-JP" altLang="en-US" sz="1050" dirty="0">
                <a:latin typeface="Meiryo UI" panose="020B0604030504040204" pitchFamily="50" charset="-128"/>
                <a:ea typeface="Meiryo UI" panose="020B0604030504040204" pitchFamily="50" charset="-128"/>
              </a:rPr>
              <a:t>単位</a:t>
            </a:r>
            <a:endParaRPr lang="en-US" altLang="ja-JP" sz="1050" dirty="0">
              <a:latin typeface="Meiryo UI" panose="020B0604030504040204" pitchFamily="50" charset="-128"/>
              <a:ea typeface="Meiryo UI" panose="020B0604030504040204" pitchFamily="50" charset="-128"/>
            </a:endParaRPr>
          </a:p>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・介護福祉士</a:t>
            </a:r>
            <a:r>
              <a:rPr lang="en-US" altLang="ja-JP" sz="1050" dirty="0">
                <a:latin typeface="Meiryo UI" panose="020B0604030504040204" pitchFamily="50" charset="-128"/>
                <a:ea typeface="Meiryo UI" panose="020B0604030504040204" pitchFamily="50" charset="-128"/>
              </a:rPr>
              <a:t>7</a:t>
            </a:r>
            <a:r>
              <a:rPr lang="ja-JP" altLang="en-US" sz="1050" dirty="0">
                <a:latin typeface="Meiryo UI" panose="020B0604030504040204" pitchFamily="50" charset="-128"/>
                <a:ea typeface="Meiryo UI" panose="020B0604030504040204" pitchFamily="50" charset="-128"/>
              </a:rPr>
              <a:t>割以上または勤続</a:t>
            </a:r>
            <a:r>
              <a:rPr lang="en-US" altLang="ja-JP" sz="1050" dirty="0">
                <a:latin typeface="Meiryo UI" panose="020B0604030504040204" pitchFamily="50" charset="-128"/>
                <a:ea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rPr>
              <a:t>年以上介護福祉士</a:t>
            </a:r>
            <a:r>
              <a:rPr lang="en-US" altLang="ja-JP" sz="1050" dirty="0">
                <a:latin typeface="Meiryo UI" panose="020B0604030504040204" pitchFamily="50" charset="-128"/>
                <a:ea typeface="Meiryo UI" panose="020B0604030504040204" pitchFamily="50" charset="-128"/>
              </a:rPr>
              <a:t>2.5</a:t>
            </a:r>
            <a:r>
              <a:rPr lang="ja-JP" altLang="en-US" sz="1050" dirty="0">
                <a:latin typeface="Meiryo UI" panose="020B0604030504040204" pitchFamily="50" charset="-128"/>
                <a:ea typeface="Meiryo UI" panose="020B0604030504040204" pitchFamily="50" charset="-128"/>
              </a:rPr>
              <a:t>割以上：</a:t>
            </a:r>
            <a:r>
              <a:rPr lang="en-US" altLang="ja-JP" sz="1050" dirty="0">
                <a:latin typeface="Meiryo UI" panose="020B0604030504040204" pitchFamily="50" charset="-128"/>
                <a:ea typeface="Meiryo UI" panose="020B0604030504040204" pitchFamily="50" charset="-128"/>
              </a:rPr>
              <a:t>350</a:t>
            </a:r>
            <a:r>
              <a:rPr lang="ja-JP" altLang="en-US" sz="1050" dirty="0">
                <a:latin typeface="Meiryo UI" panose="020B0604030504040204" pitchFamily="50" charset="-128"/>
                <a:ea typeface="Meiryo UI" panose="020B0604030504040204" pitchFamily="50" charset="-128"/>
              </a:rPr>
              <a:t>単位</a:t>
            </a:r>
            <a:endParaRPr lang="en-US" altLang="ja-JP" sz="1050" dirty="0">
              <a:latin typeface="Meiryo UI" panose="020B0604030504040204" pitchFamily="50" charset="-128"/>
              <a:ea typeface="Meiryo UI" panose="020B0604030504040204" pitchFamily="50" charset="-128"/>
            </a:endParaRPr>
          </a:p>
        </p:txBody>
      </p:sp>
      <p:sp>
        <p:nvSpPr>
          <p:cNvPr id="100" name="正方形/長方形 99">
            <a:extLst>
              <a:ext uri="{FF2B5EF4-FFF2-40B4-BE49-F238E27FC236}">
                <a16:creationId xmlns:a16="http://schemas.microsoft.com/office/drawing/2014/main" id="{3635262C-6A46-47B5-88FC-42A95CF73D1E}"/>
              </a:ext>
            </a:extLst>
          </p:cNvPr>
          <p:cNvSpPr/>
          <p:nvPr/>
        </p:nvSpPr>
        <p:spPr>
          <a:xfrm>
            <a:off x="6209390" y="1770282"/>
            <a:ext cx="2787794" cy="250391"/>
          </a:xfrm>
          <a:prstGeom prst="rect">
            <a:avLst/>
          </a:prstGeom>
          <a:solidFill>
            <a:srgbClr val="FFFFFF"/>
          </a:solidFill>
          <a:ln w="19050" cap="flat">
            <a:solidFill>
              <a:srgbClr val="E3A3C2"/>
            </a:solidFill>
            <a:prstDash val="dash"/>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r>
              <a:rPr lang="ja-JP" altLang="en-US" sz="1050" dirty="0">
                <a:latin typeface="Meiryo UI" panose="020B0604030504040204" pitchFamily="50" charset="-128"/>
                <a:ea typeface="Meiryo UI" panose="020B0604030504040204" pitchFamily="50" charset="-128"/>
              </a:rPr>
              <a:t>訪問体制強化加算</a:t>
            </a:r>
            <a:r>
              <a:rPr lang="en-US" altLang="ja-JP" sz="1050" dirty="0">
                <a:latin typeface="Meiryo UI" panose="020B0604030504040204" pitchFamily="50" charset="-128"/>
                <a:ea typeface="Meiryo UI" panose="020B0604030504040204" pitchFamily="50" charset="-128"/>
              </a:rPr>
              <a:t>(1000</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p:txBody>
      </p:sp>
      <p:sp>
        <p:nvSpPr>
          <p:cNvPr id="101" name="正方形/長方形 100">
            <a:extLst>
              <a:ext uri="{FF2B5EF4-FFF2-40B4-BE49-F238E27FC236}">
                <a16:creationId xmlns:a16="http://schemas.microsoft.com/office/drawing/2014/main" id="{06ADF88C-6FDD-4E86-8E9D-8CA20DDBD8ED}"/>
              </a:ext>
            </a:extLst>
          </p:cNvPr>
          <p:cNvSpPr/>
          <p:nvPr/>
        </p:nvSpPr>
        <p:spPr>
          <a:xfrm>
            <a:off x="6209390" y="1405902"/>
            <a:ext cx="2787794" cy="318240"/>
          </a:xfrm>
          <a:prstGeom prst="rect">
            <a:avLst/>
          </a:prstGeom>
          <a:solidFill>
            <a:srgbClr val="FFFFFF"/>
          </a:solidFill>
          <a:ln w="19050" cap="flat">
            <a:solidFill>
              <a:srgbClr val="E3A3C2"/>
            </a:solidFill>
            <a:prstDash val="dash"/>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看護体制強化加算</a:t>
            </a:r>
            <a:endPar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pPr marL="0" marR="0" indent="0" defTabSz="457200" rtl="0" fontAlgn="auto" latinLnBrk="0" hangingPunct="0">
              <a:lnSpc>
                <a:spcPct val="100000"/>
              </a:lnSpc>
              <a:spcBef>
                <a:spcPts val="0"/>
              </a:spcBef>
              <a:spcAft>
                <a:spcPts val="0"/>
              </a:spcAft>
              <a:buClrTx/>
              <a:buSzTx/>
              <a:buFontTx/>
              <a:buNone/>
              <a:tabLst/>
            </a:pPr>
            <a:r>
              <a:rPr lang="en-US" altLang="ja-JP" sz="1050" dirty="0">
                <a:latin typeface="Meiryo UI" panose="020B0604030504040204" pitchFamily="50" charset="-128"/>
                <a:ea typeface="Meiryo UI" panose="020B0604030504040204" pitchFamily="50" charset="-128"/>
              </a:rPr>
              <a:t>(Ⅰ</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3000</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Ⅱ</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2500</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a:t>
            </a:r>
            <a:endPar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102" name="正方形/長方形 101">
            <a:extLst>
              <a:ext uri="{FF2B5EF4-FFF2-40B4-BE49-F238E27FC236}">
                <a16:creationId xmlns:a16="http://schemas.microsoft.com/office/drawing/2014/main" id="{FA6368EE-405C-46AF-A545-D9E3AAAD68DA}"/>
              </a:ext>
            </a:extLst>
          </p:cNvPr>
          <p:cNvSpPr/>
          <p:nvPr/>
        </p:nvSpPr>
        <p:spPr>
          <a:xfrm>
            <a:off x="3484685" y="5010565"/>
            <a:ext cx="2670753" cy="320136"/>
          </a:xfrm>
          <a:prstGeom prst="rect">
            <a:avLst/>
          </a:prstGeom>
          <a:solidFill>
            <a:srgbClr val="FFFFFF"/>
          </a:solidFill>
          <a:ln w="9525" cap="flat">
            <a:solidFill>
              <a:srgbClr val="E3A3C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退院時共同指導加算</a:t>
            </a: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(600</a:t>
            </a: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単位</a:t>
            </a: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/1</a:t>
            </a: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回</a:t>
            </a: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endPar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103" name="正方形/長方形 102">
            <a:extLst>
              <a:ext uri="{FF2B5EF4-FFF2-40B4-BE49-F238E27FC236}">
                <a16:creationId xmlns:a16="http://schemas.microsoft.com/office/drawing/2014/main" id="{F7EEDEF4-26DA-455E-BAE8-280C437E15D5}"/>
              </a:ext>
            </a:extLst>
          </p:cNvPr>
          <p:cNvSpPr/>
          <p:nvPr/>
        </p:nvSpPr>
        <p:spPr>
          <a:xfrm>
            <a:off x="6209390" y="2071168"/>
            <a:ext cx="2787794" cy="228127"/>
          </a:xfrm>
          <a:prstGeom prst="rect">
            <a:avLst/>
          </a:prstGeom>
          <a:solidFill>
            <a:srgbClr val="FFFFFF"/>
          </a:solidFill>
          <a:ln w="19050" cap="flat">
            <a:solidFill>
              <a:srgbClr val="E3A3C2"/>
            </a:solidFill>
            <a:prstDash val="dash"/>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総合マネジメント体制強化加算</a:t>
            </a: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(1000</a:t>
            </a: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単位</a:t>
            </a: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月</a:t>
            </a: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endPar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104" name="正方形/長方形 103">
            <a:extLst>
              <a:ext uri="{FF2B5EF4-FFF2-40B4-BE49-F238E27FC236}">
                <a16:creationId xmlns:a16="http://schemas.microsoft.com/office/drawing/2014/main" id="{C9AC70F5-DCA0-450A-A9E3-92753D1462B0}"/>
              </a:ext>
            </a:extLst>
          </p:cNvPr>
          <p:cNvSpPr/>
          <p:nvPr/>
        </p:nvSpPr>
        <p:spPr>
          <a:xfrm>
            <a:off x="6209390" y="6059262"/>
            <a:ext cx="2787794" cy="324798"/>
          </a:xfrm>
          <a:prstGeom prst="rect">
            <a:avLst/>
          </a:prstGeom>
          <a:solidFill>
            <a:srgbClr val="FFFFFF"/>
          </a:solidFill>
          <a:ln w="19050" cap="flat">
            <a:solidFill>
              <a:srgbClr val="E3A3C2"/>
            </a:solidFill>
            <a:prstDash val="dash"/>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中山間地域等に居住する者へのサービス提供加算</a:t>
            </a:r>
            <a:r>
              <a:rPr lang="en-US" altLang="ja-JP" sz="1050" dirty="0">
                <a:latin typeface="Meiryo UI" panose="020B0604030504040204" pitchFamily="50" charset="-128"/>
                <a:ea typeface="Meiryo UI" panose="020B0604030504040204" pitchFamily="50" charset="-128"/>
              </a:rPr>
              <a:t>(+5%/</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a:t>
            </a:r>
          </a:p>
        </p:txBody>
      </p:sp>
      <p:sp>
        <p:nvSpPr>
          <p:cNvPr id="105" name="正方形/長方形 104">
            <a:extLst>
              <a:ext uri="{FF2B5EF4-FFF2-40B4-BE49-F238E27FC236}">
                <a16:creationId xmlns:a16="http://schemas.microsoft.com/office/drawing/2014/main" id="{A70897F0-0354-41B5-9EA9-2246847FC624}"/>
              </a:ext>
            </a:extLst>
          </p:cNvPr>
          <p:cNvSpPr/>
          <p:nvPr/>
        </p:nvSpPr>
        <p:spPr>
          <a:xfrm>
            <a:off x="6209390" y="4560589"/>
            <a:ext cx="2787794" cy="672141"/>
          </a:xfrm>
          <a:prstGeom prst="rect">
            <a:avLst/>
          </a:prstGeom>
          <a:solidFill>
            <a:srgbClr val="FFFFFF"/>
          </a:solidFill>
          <a:ln w="19050" cap="flat">
            <a:solidFill>
              <a:srgbClr val="E3A3C2"/>
            </a:solidFill>
            <a:prstDash val="dash"/>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介護職員処遇改善加算</a:t>
            </a:r>
            <a:endParaRPr lang="en-US" altLang="ja-JP" sz="1050" dirty="0">
              <a:latin typeface="Meiryo UI" panose="020B0604030504040204" pitchFamily="50" charset="-128"/>
              <a:ea typeface="Meiryo UI" panose="020B0604030504040204" pitchFamily="50" charset="-128"/>
            </a:endParaRPr>
          </a:p>
          <a:p>
            <a:pPr marL="0" marR="0" indent="0" defTabSz="457200" rtl="0" fontAlgn="auto" latinLnBrk="0" hangingPunct="0">
              <a:lnSpc>
                <a:spcPct val="100000"/>
              </a:lnSpc>
              <a:spcBef>
                <a:spcPts val="0"/>
              </a:spcBef>
              <a:spcAft>
                <a:spcPts val="0"/>
              </a:spcAft>
              <a:buClrTx/>
              <a:buSzTx/>
              <a:buFontTx/>
              <a:buNone/>
              <a:tabLst/>
            </a:pPr>
            <a:r>
              <a:rPr lang="en-US" altLang="ja-JP" sz="1050" dirty="0">
                <a:latin typeface="Meiryo UI" panose="020B0604030504040204" pitchFamily="50" charset="-128"/>
                <a:ea typeface="Meiryo UI" panose="020B0604030504040204" pitchFamily="50" charset="-128"/>
              </a:rPr>
              <a:t>(Ⅰ)10.2%(Ⅱ)7.4%(Ⅲ)4.1%</a:t>
            </a:r>
          </a:p>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介護職員等特定処遇改善加算</a:t>
            </a:r>
            <a:endParaRPr lang="en-US" altLang="ja-JP" sz="1050" dirty="0">
              <a:latin typeface="Meiryo UI" panose="020B0604030504040204" pitchFamily="50" charset="-128"/>
              <a:ea typeface="Meiryo UI" panose="020B0604030504040204" pitchFamily="50" charset="-128"/>
            </a:endParaRPr>
          </a:p>
          <a:p>
            <a:pPr marL="0" marR="0" indent="0" defTabSz="457200" rtl="0" fontAlgn="auto" latinLnBrk="0" hangingPunct="0">
              <a:lnSpc>
                <a:spcPct val="100000"/>
              </a:lnSpc>
              <a:spcBef>
                <a:spcPts val="0"/>
              </a:spcBef>
              <a:spcAft>
                <a:spcPts val="0"/>
              </a:spcAft>
              <a:buClrTx/>
              <a:buSzTx/>
              <a:buFontTx/>
              <a:buNone/>
              <a:tabLst/>
            </a:pPr>
            <a:r>
              <a:rPr lang="en-US" altLang="ja-JP" sz="1050" dirty="0">
                <a:latin typeface="Meiryo UI" panose="020B0604030504040204" pitchFamily="50" charset="-128"/>
                <a:ea typeface="Meiryo UI" panose="020B0604030504040204" pitchFamily="50" charset="-128"/>
              </a:rPr>
              <a:t>(Ⅰ)1.5%(Ⅱ)1.2%</a:t>
            </a:r>
          </a:p>
        </p:txBody>
      </p:sp>
      <p:sp>
        <p:nvSpPr>
          <p:cNvPr id="111" name="テキスト ボックス 110">
            <a:extLst>
              <a:ext uri="{FF2B5EF4-FFF2-40B4-BE49-F238E27FC236}">
                <a16:creationId xmlns:a16="http://schemas.microsoft.com/office/drawing/2014/main" id="{BB7174B0-D217-4B70-A346-6B7CA7FEF5B4}"/>
              </a:ext>
            </a:extLst>
          </p:cNvPr>
          <p:cNvSpPr txBox="1"/>
          <p:nvPr/>
        </p:nvSpPr>
        <p:spPr>
          <a:xfrm>
            <a:off x="3484684" y="6570199"/>
            <a:ext cx="2966514"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altLang="ja-JP" sz="11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r>
              <a:rPr kumimoji="0" lang="ja-JP" altLang="en-US" sz="11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注</a:t>
            </a:r>
            <a:r>
              <a:rPr kumimoji="0" lang="en-US" altLang="ja-JP" sz="11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r>
              <a:rPr kumimoji="0" lang="ja-JP" altLang="en-US" sz="11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点線枠の加算は区分支給限度基準額の枠外</a:t>
            </a:r>
          </a:p>
        </p:txBody>
      </p:sp>
      <p:sp>
        <p:nvSpPr>
          <p:cNvPr id="3" name="スライド番号プレースホルダー 2">
            <a:extLst>
              <a:ext uri="{FF2B5EF4-FFF2-40B4-BE49-F238E27FC236}">
                <a16:creationId xmlns:a16="http://schemas.microsoft.com/office/drawing/2014/main" id="{63F10EEC-FF27-46F6-AB92-56ACB10E9347}"/>
              </a:ext>
            </a:extLst>
          </p:cNvPr>
          <p:cNvSpPr>
            <a:spLocks noGrp="1"/>
          </p:cNvSpPr>
          <p:nvPr>
            <p:ph type="sldNum" sz="quarter" idx="2"/>
          </p:nvPr>
        </p:nvSpPr>
        <p:spPr>
          <a:xfrm>
            <a:off x="8820351" y="6024478"/>
            <a:ext cx="181140" cy="184666"/>
          </a:xfrm>
        </p:spPr>
        <p:txBody>
          <a:bodyPr/>
          <a:lstStyle/>
          <a:p>
            <a:fld id="{86CB4B4D-7CA3-9044-876B-883B54F8677D}" type="slidenum">
              <a:rPr lang="en-US" altLang="ja-JP" smtClean="0"/>
              <a:t>12</a:t>
            </a:fld>
            <a:endParaRPr lang="ja-JP" altLang="en-US"/>
          </a:p>
        </p:txBody>
      </p:sp>
      <p:sp>
        <p:nvSpPr>
          <p:cNvPr id="41" name="テキスト ボックス 40">
            <a:extLst>
              <a:ext uri="{FF2B5EF4-FFF2-40B4-BE49-F238E27FC236}">
                <a16:creationId xmlns:a16="http://schemas.microsoft.com/office/drawing/2014/main" id="{830A49EB-9683-4CB6-A2D5-A1AEEBD2EE57}"/>
              </a:ext>
            </a:extLst>
          </p:cNvPr>
          <p:cNvSpPr txBox="1"/>
          <p:nvPr/>
        </p:nvSpPr>
        <p:spPr>
          <a:xfrm>
            <a:off x="7440114" y="446296"/>
            <a:ext cx="1467705"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日時点</a:t>
            </a:r>
            <a:endParaRPr kumimoji="0" lang="ja-JP" altLang="en-US" sz="11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43" name="正方形/長方形 42">
            <a:extLst>
              <a:ext uri="{FF2B5EF4-FFF2-40B4-BE49-F238E27FC236}">
                <a16:creationId xmlns:a16="http://schemas.microsoft.com/office/drawing/2014/main" id="{43A75043-500A-497D-B1B5-F44959F1F93E}"/>
              </a:ext>
            </a:extLst>
          </p:cNvPr>
          <p:cNvSpPr/>
          <p:nvPr/>
        </p:nvSpPr>
        <p:spPr>
          <a:xfrm>
            <a:off x="9295899" y="2013204"/>
            <a:ext cx="3038976" cy="1230510"/>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285750" indent="-285750">
              <a:buFont typeface="Wingdings" panose="05000000000000000000" pitchFamily="2" charset="2"/>
              <a:buChar char="l"/>
            </a:pP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日時点の情報となります。介護報酬が改定され次第、更新の必要があります。</a:t>
            </a:r>
            <a:endParaRPr lang="en-US" altLang="ja-JP" sz="1400" dirty="0">
              <a:latin typeface="Meiryo UI" panose="020B0604030504040204" pitchFamily="50" charset="-128"/>
              <a:ea typeface="Meiryo UI" panose="020B0604030504040204" pitchFamily="50" charset="-128"/>
            </a:endParaRPr>
          </a:p>
        </p:txBody>
      </p:sp>
      <p:sp>
        <p:nvSpPr>
          <p:cNvPr id="44" name="楕円 43">
            <a:extLst>
              <a:ext uri="{FF2B5EF4-FFF2-40B4-BE49-F238E27FC236}">
                <a16:creationId xmlns:a16="http://schemas.microsoft.com/office/drawing/2014/main" id="{C99C48DC-3AB9-45EB-9A5C-AA44D4D4A1EB}"/>
              </a:ext>
            </a:extLst>
          </p:cNvPr>
          <p:cNvSpPr/>
          <p:nvPr/>
        </p:nvSpPr>
        <p:spPr>
          <a:xfrm>
            <a:off x="9295898" y="0"/>
            <a:ext cx="647035" cy="647035"/>
          </a:xfrm>
          <a:prstGeom prst="ellipse">
            <a:avLst/>
          </a:prstGeom>
          <a:solidFill>
            <a:srgbClr val="FFC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dirty="0"/>
              <a:t>推奨</a:t>
            </a: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45" name="正方形/長方形 44">
            <a:extLst>
              <a:ext uri="{FF2B5EF4-FFF2-40B4-BE49-F238E27FC236}">
                <a16:creationId xmlns:a16="http://schemas.microsoft.com/office/drawing/2014/main" id="{A9C1D3D4-699A-4D7F-B1B6-1647D7659D36}"/>
              </a:ext>
            </a:extLst>
          </p:cNvPr>
          <p:cNvSpPr/>
          <p:nvPr/>
        </p:nvSpPr>
        <p:spPr>
          <a:xfrm>
            <a:off x="9283371" y="794657"/>
            <a:ext cx="3051503" cy="975625"/>
          </a:xfrm>
          <a:prstGeom prst="rect">
            <a:avLst/>
          </a:prstGeom>
          <a:solidFill>
            <a:srgbClr val="DFF5E8"/>
          </a:solidFill>
          <a:ln w="25400" cap="flat">
            <a:solidFill>
              <a:srgbClr val="DFF5E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R="0" algn="ctr" defTabSz="457200" rtl="0" fontAlgn="auto" latinLnBrk="0" hangingPunct="0">
              <a:lnSpc>
                <a:spcPct val="100000"/>
              </a:lnSpc>
              <a:spcBef>
                <a:spcPts val="0"/>
              </a:spcBef>
              <a:spcAft>
                <a:spcPts val="0"/>
              </a:spcAft>
              <a:buClrTx/>
              <a:buSzTx/>
              <a:tabLst/>
            </a:pPr>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介護報酬の内容を説明します</a:t>
            </a:r>
          </a:p>
        </p:txBody>
      </p:sp>
      <p:sp>
        <p:nvSpPr>
          <p:cNvPr id="46" name="正方形/長方形 45">
            <a:extLst>
              <a:ext uri="{FF2B5EF4-FFF2-40B4-BE49-F238E27FC236}">
                <a16:creationId xmlns:a16="http://schemas.microsoft.com/office/drawing/2014/main" id="{21234998-6D70-44A3-96C5-04F09BAA8200}"/>
              </a:ext>
            </a:extLst>
          </p:cNvPr>
          <p:cNvSpPr/>
          <p:nvPr/>
        </p:nvSpPr>
        <p:spPr>
          <a:xfrm>
            <a:off x="3484684" y="2847261"/>
            <a:ext cx="2670754" cy="241821"/>
          </a:xfrm>
          <a:prstGeom prst="rect">
            <a:avLst/>
          </a:prstGeom>
          <a:solidFill>
            <a:srgbClr val="FFFFFF"/>
          </a:solidFill>
          <a:ln w="9525" cap="flat">
            <a:solidFill>
              <a:srgbClr val="E3A3C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栄養アセスメント加算</a:t>
            </a:r>
            <a:r>
              <a:rPr lang="en-US" altLang="ja-JP" sz="1050" dirty="0">
                <a:latin typeface="Meiryo UI" panose="020B0604030504040204" pitchFamily="50" charset="-128"/>
                <a:ea typeface="Meiryo UI" panose="020B0604030504040204" pitchFamily="50" charset="-128"/>
              </a:rPr>
              <a:t>(50</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a:t>
            </a:r>
            <a:endPar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47" name="正方形/長方形 46">
            <a:extLst>
              <a:ext uri="{FF2B5EF4-FFF2-40B4-BE49-F238E27FC236}">
                <a16:creationId xmlns:a16="http://schemas.microsoft.com/office/drawing/2014/main" id="{C6E8E772-2C3D-49A1-81E6-6CD735163EB1}"/>
              </a:ext>
            </a:extLst>
          </p:cNvPr>
          <p:cNvSpPr/>
          <p:nvPr/>
        </p:nvSpPr>
        <p:spPr>
          <a:xfrm>
            <a:off x="3484684" y="3139394"/>
            <a:ext cx="2670754" cy="419918"/>
          </a:xfrm>
          <a:prstGeom prst="rect">
            <a:avLst/>
          </a:prstGeom>
          <a:solidFill>
            <a:srgbClr val="FFFFFF"/>
          </a:solidFill>
          <a:ln w="9525" cap="flat">
            <a:solidFill>
              <a:srgbClr val="E3A3C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栄養改善加算</a:t>
            </a:r>
            <a:r>
              <a:rPr lang="en-US" altLang="ja-JP" sz="1050" dirty="0">
                <a:latin typeface="Meiryo UI" panose="020B0604030504040204" pitchFamily="50" charset="-128"/>
                <a:ea typeface="Meiryo UI" panose="020B0604030504040204" pitchFamily="50" charset="-128"/>
              </a:rPr>
              <a:t>(200</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回</a:t>
            </a:r>
            <a:r>
              <a:rPr lang="en-US" altLang="ja-JP" sz="1050" dirty="0">
                <a:latin typeface="Meiryo UI" panose="020B0604030504040204" pitchFamily="50" charset="-128"/>
                <a:ea typeface="Meiryo UI" panose="020B0604030504040204" pitchFamily="50" charset="-128"/>
              </a:rPr>
              <a:t>)</a:t>
            </a:r>
          </a:p>
          <a:p>
            <a:pPr marL="0" marR="0" indent="0" defTabSz="457200" rtl="0" fontAlgn="auto" latinLnBrk="0" hangingPunct="0">
              <a:lnSpc>
                <a:spcPct val="100000"/>
              </a:lnSpc>
              <a:spcBef>
                <a:spcPts val="0"/>
              </a:spcBef>
              <a:spcAft>
                <a:spcPts val="0"/>
              </a:spcAft>
              <a:buClrTx/>
              <a:buSzTx/>
              <a:buFontTx/>
              <a:buNone/>
              <a:tabLst/>
            </a:pP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月２回を限度</a:t>
            </a: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p>
        </p:txBody>
      </p:sp>
      <p:sp>
        <p:nvSpPr>
          <p:cNvPr id="48" name="正方形/長方形 47">
            <a:extLst>
              <a:ext uri="{FF2B5EF4-FFF2-40B4-BE49-F238E27FC236}">
                <a16:creationId xmlns:a16="http://schemas.microsoft.com/office/drawing/2014/main" id="{11800480-A51F-4378-9EC8-36E9EC72F917}"/>
              </a:ext>
            </a:extLst>
          </p:cNvPr>
          <p:cNvSpPr/>
          <p:nvPr/>
        </p:nvSpPr>
        <p:spPr>
          <a:xfrm>
            <a:off x="3484684" y="2482771"/>
            <a:ext cx="2670754" cy="318629"/>
          </a:xfrm>
          <a:prstGeom prst="rect">
            <a:avLst/>
          </a:prstGeom>
          <a:solidFill>
            <a:srgbClr val="FFFFFF"/>
          </a:solidFill>
          <a:ln w="9525" cap="flat">
            <a:solidFill>
              <a:srgbClr val="E3A3C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若年性認知症利用者受入加算</a:t>
            </a:r>
            <a:endParaRPr lang="en-US" altLang="ja-JP" sz="1050" dirty="0">
              <a:latin typeface="Meiryo UI" panose="020B0604030504040204" pitchFamily="50" charset="-128"/>
              <a:ea typeface="Meiryo UI" panose="020B0604030504040204" pitchFamily="50" charset="-128"/>
            </a:endParaRPr>
          </a:p>
          <a:p>
            <a:pPr marL="0" marR="0" indent="0" defTabSz="457200" rtl="0" fontAlgn="auto" latinLnBrk="0" hangingPunct="0">
              <a:lnSpc>
                <a:spcPct val="100000"/>
              </a:lnSpc>
              <a:spcBef>
                <a:spcPts val="0"/>
              </a:spcBef>
              <a:spcAft>
                <a:spcPts val="0"/>
              </a:spcAft>
              <a:buClrTx/>
              <a:buSzTx/>
              <a:buFontTx/>
              <a:buNone/>
              <a:tabLst/>
            </a:pPr>
            <a:r>
              <a:rPr lang="en-US" altLang="ja-JP" sz="1050" dirty="0">
                <a:latin typeface="Meiryo UI" panose="020B0604030504040204" pitchFamily="50" charset="-128"/>
                <a:ea typeface="Meiryo UI" panose="020B0604030504040204" pitchFamily="50" charset="-128"/>
              </a:rPr>
              <a:t>(800</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a:t>
            </a:r>
          </a:p>
        </p:txBody>
      </p:sp>
      <p:sp>
        <p:nvSpPr>
          <p:cNvPr id="49" name="正方形/長方形 48">
            <a:extLst>
              <a:ext uri="{FF2B5EF4-FFF2-40B4-BE49-F238E27FC236}">
                <a16:creationId xmlns:a16="http://schemas.microsoft.com/office/drawing/2014/main" id="{67797976-8E43-4C02-83C4-B751ED29F6CE}"/>
              </a:ext>
            </a:extLst>
          </p:cNvPr>
          <p:cNvSpPr/>
          <p:nvPr/>
        </p:nvSpPr>
        <p:spPr>
          <a:xfrm>
            <a:off x="6199604" y="2343941"/>
            <a:ext cx="2797579" cy="323971"/>
          </a:xfrm>
          <a:prstGeom prst="rect">
            <a:avLst/>
          </a:prstGeom>
          <a:solidFill>
            <a:srgbClr val="FFFFFF"/>
          </a:solidFill>
          <a:ln w="9525" cap="flat">
            <a:solidFill>
              <a:srgbClr val="E3A3C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褥瘡マネジメント加算</a:t>
            </a:r>
            <a:endParaRPr lang="en-US" altLang="ja-JP" sz="1050" dirty="0">
              <a:latin typeface="Meiryo UI" panose="020B0604030504040204" pitchFamily="50" charset="-128"/>
              <a:ea typeface="Meiryo UI" panose="020B0604030504040204" pitchFamily="50" charset="-128"/>
            </a:endParaRPr>
          </a:p>
          <a:p>
            <a:pPr marL="0" marR="0" indent="0" defTabSz="457200" rtl="0" fontAlgn="auto" latinLnBrk="0" hangingPunct="0">
              <a:lnSpc>
                <a:spcPct val="100000"/>
              </a:lnSpc>
              <a:spcBef>
                <a:spcPts val="0"/>
              </a:spcBef>
              <a:spcAft>
                <a:spcPts val="0"/>
              </a:spcAft>
              <a:buClrTx/>
              <a:buSzTx/>
              <a:buFontTx/>
              <a:buNone/>
              <a:tabLst/>
            </a:pPr>
            <a:r>
              <a:rPr lang="en-US" altLang="ja-JP" sz="1050" dirty="0">
                <a:latin typeface="Meiryo UI" panose="020B0604030504040204" pitchFamily="50" charset="-128"/>
                <a:ea typeface="Meiryo UI" panose="020B0604030504040204" pitchFamily="50" charset="-128"/>
              </a:rPr>
              <a:t>(Ⅰ</a:t>
            </a:r>
            <a:r>
              <a:rPr lang="ja-JP" altLang="en-US" sz="1050" dirty="0">
                <a:latin typeface="Meiryo UI" panose="020B0604030504040204" pitchFamily="50" charset="-128"/>
                <a:ea typeface="Meiryo UI" panose="020B0604030504040204" pitchFamily="50" charset="-128"/>
              </a:rPr>
              <a:t>：３単位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Ⅱ</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13</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a:t>
            </a:r>
          </a:p>
        </p:txBody>
      </p:sp>
      <p:sp>
        <p:nvSpPr>
          <p:cNvPr id="50" name="正方形/長方形 49">
            <a:extLst>
              <a:ext uri="{FF2B5EF4-FFF2-40B4-BE49-F238E27FC236}">
                <a16:creationId xmlns:a16="http://schemas.microsoft.com/office/drawing/2014/main" id="{59A39BBC-E620-41E9-A36E-648E279D99D8}"/>
              </a:ext>
            </a:extLst>
          </p:cNvPr>
          <p:cNvSpPr/>
          <p:nvPr/>
        </p:nvSpPr>
        <p:spPr>
          <a:xfrm>
            <a:off x="6199604" y="2719943"/>
            <a:ext cx="2797579" cy="373965"/>
          </a:xfrm>
          <a:prstGeom prst="rect">
            <a:avLst/>
          </a:prstGeom>
          <a:solidFill>
            <a:srgbClr val="FFFFFF"/>
          </a:solidFill>
          <a:ln w="9525" cap="flat">
            <a:solidFill>
              <a:srgbClr val="E3A3C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排せつ支援加算</a:t>
            </a:r>
            <a:r>
              <a:rPr lang="en-US" altLang="ja-JP" sz="1050" dirty="0">
                <a:latin typeface="Meiryo UI" panose="020B0604030504040204" pitchFamily="50" charset="-128"/>
                <a:ea typeface="Meiryo UI" panose="020B0604030504040204" pitchFamily="50" charset="-128"/>
              </a:rPr>
              <a:t>(Ⅰ</a:t>
            </a:r>
            <a:r>
              <a:rPr lang="ja-JP" altLang="en-US" sz="1050" dirty="0">
                <a:latin typeface="Meiryo UI" panose="020B0604030504040204" pitchFamily="50" charset="-128"/>
                <a:ea typeface="Meiryo UI" panose="020B0604030504040204" pitchFamily="50" charset="-128"/>
              </a:rPr>
              <a:t>：１０単位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Ⅱ</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15</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Ⅲ</a:t>
            </a:r>
            <a:r>
              <a:rPr lang="ja-JP" altLang="en-US" sz="1050" dirty="0">
                <a:latin typeface="Meiryo UI" panose="020B0604030504040204" pitchFamily="50" charset="-128"/>
                <a:ea typeface="Meiryo UI" panose="020B0604030504040204" pitchFamily="50" charset="-128"/>
              </a:rPr>
              <a:t>：２０単位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a:t>
            </a:r>
          </a:p>
        </p:txBody>
      </p:sp>
      <p:sp>
        <p:nvSpPr>
          <p:cNvPr id="51" name="正方形/長方形 50">
            <a:extLst>
              <a:ext uri="{FF2B5EF4-FFF2-40B4-BE49-F238E27FC236}">
                <a16:creationId xmlns:a16="http://schemas.microsoft.com/office/drawing/2014/main" id="{961ECFB0-A708-4D7F-A6A7-28CA3DCBF657}"/>
              </a:ext>
            </a:extLst>
          </p:cNvPr>
          <p:cNvSpPr/>
          <p:nvPr/>
        </p:nvSpPr>
        <p:spPr>
          <a:xfrm>
            <a:off x="6199604" y="3140818"/>
            <a:ext cx="2787794" cy="242337"/>
          </a:xfrm>
          <a:prstGeom prst="rect">
            <a:avLst/>
          </a:prstGeom>
          <a:solidFill>
            <a:srgbClr val="FFFFFF"/>
          </a:solidFill>
          <a:ln w="9525" cap="flat">
            <a:solidFill>
              <a:srgbClr val="E3A3C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r>
              <a:rPr lang="ja-JP" altLang="en-US" sz="1050" dirty="0">
                <a:latin typeface="Meiryo UI" panose="020B0604030504040204" pitchFamily="50" charset="-128"/>
                <a:ea typeface="Meiryo UI" panose="020B0604030504040204" pitchFamily="50" charset="-128"/>
              </a:rPr>
              <a:t>科学的介護推進体制加算</a:t>
            </a:r>
            <a:r>
              <a:rPr lang="en-US" altLang="ja-JP" sz="1050" dirty="0">
                <a:latin typeface="Meiryo UI" panose="020B0604030504040204" pitchFamily="50" charset="-128"/>
                <a:ea typeface="Meiryo UI" panose="020B0604030504040204" pitchFamily="50" charset="-128"/>
              </a:rPr>
              <a:t>(40</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a:t>
            </a:r>
          </a:p>
        </p:txBody>
      </p:sp>
      <p:sp>
        <p:nvSpPr>
          <p:cNvPr id="54" name="正方形/長方形 53">
            <a:extLst>
              <a:ext uri="{FF2B5EF4-FFF2-40B4-BE49-F238E27FC236}">
                <a16:creationId xmlns:a16="http://schemas.microsoft.com/office/drawing/2014/main" id="{748B7B7A-23BA-4405-AFA5-1029E005767C}"/>
              </a:ext>
            </a:extLst>
          </p:cNvPr>
          <p:cNvSpPr/>
          <p:nvPr/>
        </p:nvSpPr>
        <p:spPr>
          <a:xfrm>
            <a:off x="6209390" y="5277376"/>
            <a:ext cx="2787794" cy="349053"/>
          </a:xfrm>
          <a:prstGeom prst="rect">
            <a:avLst/>
          </a:prstGeom>
          <a:solidFill>
            <a:srgbClr val="FFFFFF"/>
          </a:solidFill>
          <a:ln w="19050" cap="flat">
            <a:solidFill>
              <a:srgbClr val="E3A3C2"/>
            </a:solidFill>
            <a:prstDash val="dash"/>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特別地域看護小規模多機能型居宅介護加算</a:t>
            </a:r>
            <a:endParaRPr lang="en-US" altLang="ja-JP" sz="1050" dirty="0">
              <a:latin typeface="Meiryo UI" panose="020B0604030504040204" pitchFamily="50" charset="-128"/>
              <a:ea typeface="Meiryo UI" panose="020B0604030504040204" pitchFamily="50" charset="-128"/>
            </a:endParaRPr>
          </a:p>
          <a:p>
            <a:pPr marL="0" marR="0" indent="0" defTabSz="457200" rtl="0" fontAlgn="auto" latinLnBrk="0" hangingPunct="0">
              <a:lnSpc>
                <a:spcPct val="100000"/>
              </a:lnSpc>
              <a:spcBef>
                <a:spcPts val="0"/>
              </a:spcBef>
              <a:spcAft>
                <a:spcPts val="0"/>
              </a:spcAft>
              <a:buClrTx/>
              <a:buSzTx/>
              <a:buFontTx/>
              <a:buNone/>
              <a:tabLst/>
            </a:pP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15%/</a:t>
            </a: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月</a:t>
            </a: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endPar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55" name="正方形/長方形 54">
            <a:extLst>
              <a:ext uri="{FF2B5EF4-FFF2-40B4-BE49-F238E27FC236}">
                <a16:creationId xmlns:a16="http://schemas.microsoft.com/office/drawing/2014/main" id="{9D1582AB-4D62-4169-9A37-41A8D50588C4}"/>
              </a:ext>
            </a:extLst>
          </p:cNvPr>
          <p:cNvSpPr/>
          <p:nvPr/>
        </p:nvSpPr>
        <p:spPr>
          <a:xfrm>
            <a:off x="6209390" y="5669715"/>
            <a:ext cx="2787794" cy="342246"/>
          </a:xfrm>
          <a:prstGeom prst="rect">
            <a:avLst/>
          </a:prstGeom>
          <a:solidFill>
            <a:srgbClr val="FFFFFF"/>
          </a:solidFill>
          <a:ln w="19050" cap="flat">
            <a:solidFill>
              <a:srgbClr val="E3A3C2"/>
            </a:solidFill>
            <a:prstDash val="dash"/>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中山間地域等における小規模事業所加算</a:t>
            </a:r>
            <a:endParaRPr lang="en-US" altLang="ja-JP" sz="1050" dirty="0">
              <a:latin typeface="Meiryo UI" panose="020B0604030504040204" pitchFamily="50" charset="-128"/>
              <a:ea typeface="Meiryo UI" panose="020B0604030504040204" pitchFamily="50" charset="-128"/>
            </a:endParaRPr>
          </a:p>
          <a:p>
            <a:pPr marL="0" marR="0" indent="0" defTabSz="457200" rtl="0" fontAlgn="auto" latinLnBrk="0" hangingPunct="0">
              <a:lnSpc>
                <a:spcPct val="100000"/>
              </a:lnSpc>
              <a:spcBef>
                <a:spcPts val="0"/>
              </a:spcBef>
              <a:spcAft>
                <a:spcPts val="0"/>
              </a:spcAft>
              <a:buClrTx/>
              <a:buSzTx/>
              <a:buFontTx/>
              <a:buNone/>
              <a:tabLst/>
            </a:pP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10%/</a:t>
            </a: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月</a:t>
            </a: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endPar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53" name="正方形/長方形 52">
            <a:extLst>
              <a:ext uri="{FF2B5EF4-FFF2-40B4-BE49-F238E27FC236}">
                <a16:creationId xmlns:a16="http://schemas.microsoft.com/office/drawing/2014/main" id="{BDB67275-9FDF-4465-A745-2DC25EC154A9}"/>
              </a:ext>
            </a:extLst>
          </p:cNvPr>
          <p:cNvSpPr/>
          <p:nvPr/>
        </p:nvSpPr>
        <p:spPr>
          <a:xfrm>
            <a:off x="3484685" y="4363204"/>
            <a:ext cx="2670754" cy="560413"/>
          </a:xfrm>
          <a:prstGeom prst="rect">
            <a:avLst/>
          </a:prstGeom>
          <a:solidFill>
            <a:srgbClr val="FFFFFF"/>
          </a:solidFill>
          <a:ln w="9525" cap="flat">
            <a:solidFill>
              <a:srgbClr val="E3A3C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口腔機能向上加算</a:t>
            </a:r>
            <a:endParaRPr lang="en-US" altLang="ja-JP" sz="1050" dirty="0">
              <a:latin typeface="Meiryo UI" panose="020B0604030504040204" pitchFamily="50" charset="-128"/>
              <a:ea typeface="Meiryo UI" panose="020B0604030504040204" pitchFamily="50" charset="-128"/>
            </a:endParaRPr>
          </a:p>
          <a:p>
            <a:pPr marL="0" marR="0" indent="0" defTabSz="457200" rtl="0" fontAlgn="auto" latinLnBrk="0" hangingPunct="0">
              <a:lnSpc>
                <a:spcPct val="100000"/>
              </a:lnSpc>
              <a:spcBef>
                <a:spcPts val="0"/>
              </a:spcBef>
              <a:spcAft>
                <a:spcPts val="0"/>
              </a:spcAft>
              <a:buClrTx/>
              <a:buSzTx/>
              <a:buFontTx/>
              <a:buNone/>
              <a:tabLst/>
            </a:pPr>
            <a:r>
              <a:rPr lang="en-US" altLang="ja-JP" sz="1050" dirty="0">
                <a:latin typeface="Meiryo UI" panose="020B0604030504040204" pitchFamily="50" charset="-128"/>
                <a:ea typeface="Meiryo UI" panose="020B0604030504040204" pitchFamily="50" charset="-128"/>
              </a:rPr>
              <a:t>(Ⅰ</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150</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rPr>
              <a:t>回、</a:t>
            </a:r>
            <a:r>
              <a:rPr lang="en-US" altLang="ja-JP" sz="1050" dirty="0">
                <a:latin typeface="Meiryo UI" panose="020B0604030504040204" pitchFamily="50" charset="-128"/>
                <a:ea typeface="Meiryo UI" panose="020B0604030504040204" pitchFamily="50" charset="-128"/>
              </a:rPr>
              <a:t>Ⅱ</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160</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rPr>
              <a:t>回</a:t>
            </a:r>
            <a:r>
              <a:rPr lang="en-US" altLang="ja-JP" sz="1050" dirty="0">
                <a:latin typeface="Meiryo UI" panose="020B0604030504040204" pitchFamily="50" charset="-128"/>
                <a:ea typeface="Meiryo UI" panose="020B0604030504040204" pitchFamily="50" charset="-128"/>
              </a:rPr>
              <a:t>)</a:t>
            </a:r>
          </a:p>
          <a:p>
            <a:pPr marL="0" marR="0" indent="0" defTabSz="457200" rtl="0" fontAlgn="auto" latinLnBrk="0" hangingPunct="0">
              <a:lnSpc>
                <a:spcPct val="100000"/>
              </a:lnSpc>
              <a:spcBef>
                <a:spcPts val="0"/>
              </a:spcBef>
              <a:spcAft>
                <a:spcPts val="0"/>
              </a:spcAft>
              <a:buClrTx/>
              <a:buSzTx/>
              <a:buFontTx/>
              <a:buNone/>
              <a:tabLst/>
            </a:pP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月２回を限度</a:t>
            </a: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p>
        </p:txBody>
      </p:sp>
      <p:sp>
        <p:nvSpPr>
          <p:cNvPr id="56" name="正方形/長方形 55">
            <a:extLst>
              <a:ext uri="{FF2B5EF4-FFF2-40B4-BE49-F238E27FC236}">
                <a16:creationId xmlns:a16="http://schemas.microsoft.com/office/drawing/2014/main" id="{4A8BC8A0-467C-4404-91F4-6D5BDD1310CC}"/>
              </a:ext>
            </a:extLst>
          </p:cNvPr>
          <p:cNvSpPr/>
          <p:nvPr/>
        </p:nvSpPr>
        <p:spPr>
          <a:xfrm>
            <a:off x="3484685" y="5380955"/>
            <a:ext cx="2670753" cy="320136"/>
          </a:xfrm>
          <a:prstGeom prst="rect">
            <a:avLst/>
          </a:prstGeom>
          <a:solidFill>
            <a:srgbClr val="FFFFFF"/>
          </a:solidFill>
          <a:ln w="9525" cap="flat">
            <a:solidFill>
              <a:srgbClr val="E3A3C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緊急時訪問看護加算</a:t>
            </a: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(574</a:t>
            </a: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単位</a:t>
            </a: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月</a:t>
            </a: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endPar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Tree>
    <p:extLst>
      <p:ext uri="{BB962C8B-B14F-4D97-AF65-F5344CB8AC3E}">
        <p14:creationId xmlns:p14="http://schemas.microsoft.com/office/powerpoint/2010/main" val="399796710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2043EC8-1B50-4DD8-80BE-43EE607E7608}"/>
              </a:ext>
            </a:extLst>
          </p:cNvPr>
          <p:cNvSpPr/>
          <p:nvPr/>
        </p:nvSpPr>
        <p:spPr>
          <a:xfrm>
            <a:off x="0" y="0"/>
            <a:ext cx="9144000" cy="433482"/>
          </a:xfrm>
          <a:prstGeom prst="rect">
            <a:avLst/>
          </a:prstGeom>
          <a:solidFill>
            <a:srgbClr val="E3A3C2"/>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b="1">
                <a:solidFill>
                  <a:schemeClr val="bg1"/>
                </a:solidFill>
                <a:latin typeface="Meiryo UI" panose="020B0604030504040204" pitchFamily="50" charset="-128"/>
                <a:ea typeface="Meiryo UI" panose="020B0604030504040204" pitchFamily="50" charset="-128"/>
              </a:rPr>
              <a:t>費用</a:t>
            </a:r>
            <a:r>
              <a:rPr lang="ja-JP" altLang="en-US" b="1" dirty="0">
                <a:solidFill>
                  <a:schemeClr val="bg1"/>
                </a:solidFill>
                <a:latin typeface="Meiryo UI" panose="020B0604030504040204" pitchFamily="50" charset="-128"/>
                <a:ea typeface="Meiryo UI" panose="020B0604030504040204" pitchFamily="50" charset="-128"/>
              </a:rPr>
              <a:t>目安</a:t>
            </a:r>
            <a:r>
              <a:rPr lang="ja-JP" altLang="en-US" b="1">
                <a:solidFill>
                  <a:schemeClr val="bg1"/>
                </a:solidFill>
                <a:latin typeface="Meiryo UI" panose="020B0604030504040204" pitchFamily="50" charset="-128"/>
                <a:ea typeface="Meiryo UI" panose="020B0604030504040204" pitchFamily="50" charset="-128"/>
              </a:rPr>
              <a:t>について</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a:solidFill>
                  <a:schemeClr val="bg1"/>
                </a:solidFill>
                <a:latin typeface="Meiryo UI" panose="020B0604030504040204" pitchFamily="50" charset="-128"/>
                <a:ea typeface="Meiryo UI" panose="020B0604030504040204" pitchFamily="50" charset="-128"/>
              </a:rPr>
              <a:t>介護保険適用分</a:t>
            </a:r>
            <a:r>
              <a:rPr lang="en-US" altLang="ja-JP" b="1" dirty="0">
                <a:solidFill>
                  <a:schemeClr val="bg1"/>
                </a:solidFill>
                <a:latin typeface="Meiryo UI" panose="020B0604030504040204" pitchFamily="50" charset="-128"/>
                <a:ea typeface="Meiryo UI" panose="020B0604030504040204" pitchFamily="50" charset="-128"/>
              </a:rPr>
              <a:t>)</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71" name="正方形/長方形 70">
            <a:extLst>
              <a:ext uri="{FF2B5EF4-FFF2-40B4-BE49-F238E27FC236}">
                <a16:creationId xmlns:a16="http://schemas.microsoft.com/office/drawing/2014/main" id="{FCEDC1DB-FD6F-45F2-978A-C003A91D81BC}"/>
              </a:ext>
            </a:extLst>
          </p:cNvPr>
          <p:cNvSpPr/>
          <p:nvPr/>
        </p:nvSpPr>
        <p:spPr>
          <a:xfrm>
            <a:off x="208377" y="3050978"/>
            <a:ext cx="620738" cy="696014"/>
          </a:xfrm>
          <a:prstGeom prst="rect">
            <a:avLst/>
          </a:prstGeom>
          <a:solidFill>
            <a:srgbClr val="E3A3C2">
              <a:alpha val="62745"/>
            </a:srgbClr>
          </a:solidFill>
          <a:ln w="19050"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rPr>
              <a:t>要介護１</a:t>
            </a:r>
            <a:endParaRPr lang="en-US" altLang="ja-JP" sz="1200" dirty="0">
              <a:solidFill>
                <a:schemeClr val="bg1"/>
              </a:solidFill>
              <a:latin typeface="Meiryo UI" panose="020B0604030504040204" pitchFamily="50" charset="-128"/>
              <a:ea typeface="Meiryo UI" panose="020B0604030504040204" pitchFamily="50" charset="-128"/>
            </a:endParaRPr>
          </a:p>
          <a:p>
            <a:pPr algn="ctr"/>
            <a:r>
              <a:rPr lang="en-US" altLang="ja-JP" sz="1200" dirty="0">
                <a:solidFill>
                  <a:schemeClr val="bg1"/>
                </a:solidFill>
                <a:latin typeface="Meiryo UI" panose="020B0604030504040204" pitchFamily="50" charset="-128"/>
                <a:ea typeface="Meiryo UI" panose="020B0604030504040204" pitchFamily="50" charset="-128"/>
              </a:rPr>
              <a:t>12,438</a:t>
            </a:r>
          </a:p>
          <a:p>
            <a:pPr algn="ctr"/>
            <a:r>
              <a:rPr lang="ja-JP" altLang="en-US" sz="1200" dirty="0">
                <a:solidFill>
                  <a:schemeClr val="bg1"/>
                </a:solidFill>
                <a:latin typeface="Meiryo UI" panose="020B0604030504040204" pitchFamily="50" charset="-128"/>
                <a:ea typeface="Meiryo UI" panose="020B0604030504040204" pitchFamily="50" charset="-128"/>
              </a:rPr>
              <a:t>単位</a:t>
            </a:r>
            <a:endParaRPr lang="en-US" altLang="ja-JP" sz="1200" dirty="0">
              <a:solidFill>
                <a:schemeClr val="bg1"/>
              </a:solidFill>
              <a:latin typeface="Meiryo UI" panose="020B0604030504040204" pitchFamily="50" charset="-128"/>
              <a:ea typeface="Meiryo UI" panose="020B0604030504040204" pitchFamily="50" charset="-128"/>
            </a:endParaRPr>
          </a:p>
        </p:txBody>
      </p:sp>
      <p:sp>
        <p:nvSpPr>
          <p:cNvPr id="72" name="正方形/長方形 71">
            <a:extLst>
              <a:ext uri="{FF2B5EF4-FFF2-40B4-BE49-F238E27FC236}">
                <a16:creationId xmlns:a16="http://schemas.microsoft.com/office/drawing/2014/main" id="{7C3DD3BC-8A7A-476E-A47F-979E160C3A00}"/>
              </a:ext>
            </a:extLst>
          </p:cNvPr>
          <p:cNvSpPr/>
          <p:nvPr/>
        </p:nvSpPr>
        <p:spPr>
          <a:xfrm>
            <a:off x="829115" y="2769403"/>
            <a:ext cx="620738" cy="977590"/>
          </a:xfrm>
          <a:prstGeom prst="rect">
            <a:avLst/>
          </a:prstGeom>
          <a:solidFill>
            <a:srgbClr val="E3A3C2">
              <a:alpha val="62745"/>
            </a:srgbClr>
          </a:solidFill>
          <a:ln w="19050"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rPr>
              <a:t>要介護</a:t>
            </a:r>
            <a:r>
              <a:rPr lang="en-US" altLang="ja-JP" sz="1200" dirty="0">
                <a:solidFill>
                  <a:schemeClr val="bg1"/>
                </a:solidFill>
                <a:latin typeface="Meiryo UI" panose="020B0604030504040204" pitchFamily="50" charset="-128"/>
                <a:ea typeface="Meiryo UI" panose="020B0604030504040204" pitchFamily="50" charset="-128"/>
              </a:rPr>
              <a:t>2</a:t>
            </a:r>
          </a:p>
          <a:p>
            <a:pPr algn="ctr"/>
            <a:r>
              <a:rPr lang="en-US" altLang="ja-JP" sz="1200" dirty="0">
                <a:solidFill>
                  <a:schemeClr val="bg1"/>
                </a:solidFill>
                <a:latin typeface="Meiryo UI" panose="020B0604030504040204" pitchFamily="50" charset="-128"/>
                <a:ea typeface="Meiryo UI" panose="020B0604030504040204" pitchFamily="50" charset="-128"/>
              </a:rPr>
              <a:t>17,403</a:t>
            </a:r>
          </a:p>
          <a:p>
            <a:pPr algn="ctr"/>
            <a:r>
              <a:rPr lang="ja-JP" altLang="en-US" sz="1200" dirty="0">
                <a:solidFill>
                  <a:schemeClr val="bg1"/>
                </a:solidFill>
                <a:latin typeface="Meiryo UI" panose="020B0604030504040204" pitchFamily="50" charset="-128"/>
                <a:ea typeface="Meiryo UI" panose="020B0604030504040204" pitchFamily="50" charset="-128"/>
              </a:rPr>
              <a:t>単位</a:t>
            </a:r>
            <a:endParaRPr lang="en-US" altLang="ja-JP" sz="1200" dirty="0">
              <a:solidFill>
                <a:schemeClr val="bg1"/>
              </a:solidFill>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id="{1D5E3BDA-7633-4E1C-A962-3798A7418026}"/>
              </a:ext>
            </a:extLst>
          </p:cNvPr>
          <p:cNvSpPr/>
          <p:nvPr/>
        </p:nvSpPr>
        <p:spPr>
          <a:xfrm>
            <a:off x="1449853" y="2325045"/>
            <a:ext cx="620738" cy="1421948"/>
          </a:xfrm>
          <a:prstGeom prst="rect">
            <a:avLst/>
          </a:prstGeom>
          <a:solidFill>
            <a:srgbClr val="E3A3C2">
              <a:alpha val="62745"/>
            </a:srgbClr>
          </a:solidFill>
          <a:ln w="19050"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rPr>
              <a:t>要介護</a:t>
            </a:r>
            <a:r>
              <a:rPr lang="en-US" altLang="ja-JP" sz="1200" dirty="0">
                <a:solidFill>
                  <a:schemeClr val="bg1"/>
                </a:solidFill>
                <a:latin typeface="Meiryo UI" panose="020B0604030504040204" pitchFamily="50" charset="-128"/>
                <a:ea typeface="Meiryo UI" panose="020B0604030504040204" pitchFamily="50" charset="-128"/>
              </a:rPr>
              <a:t>3</a:t>
            </a:r>
          </a:p>
          <a:p>
            <a:pPr algn="ctr"/>
            <a:r>
              <a:rPr lang="en-US" altLang="ja-JP" sz="1200" dirty="0">
                <a:solidFill>
                  <a:schemeClr val="bg1"/>
                </a:solidFill>
                <a:latin typeface="Meiryo UI" panose="020B0604030504040204" pitchFamily="50" charset="-128"/>
                <a:ea typeface="Meiryo UI" panose="020B0604030504040204" pitchFamily="50" charset="-128"/>
              </a:rPr>
              <a:t>24,464</a:t>
            </a:r>
          </a:p>
          <a:p>
            <a:pPr algn="ctr"/>
            <a:r>
              <a:rPr lang="ja-JP" altLang="en-US" sz="1200" dirty="0">
                <a:solidFill>
                  <a:schemeClr val="bg1"/>
                </a:solidFill>
                <a:latin typeface="Meiryo UI" panose="020B0604030504040204" pitchFamily="50" charset="-128"/>
                <a:ea typeface="Meiryo UI" panose="020B0604030504040204" pitchFamily="50" charset="-128"/>
              </a:rPr>
              <a:t>単位</a:t>
            </a:r>
            <a:endParaRPr lang="en-US" altLang="ja-JP" sz="1200" dirty="0">
              <a:solidFill>
                <a:schemeClr val="bg1"/>
              </a:solidFill>
              <a:latin typeface="Meiryo UI" panose="020B0604030504040204" pitchFamily="50" charset="-128"/>
              <a:ea typeface="Meiryo UI" panose="020B0604030504040204" pitchFamily="50" charset="-128"/>
            </a:endParaRPr>
          </a:p>
        </p:txBody>
      </p:sp>
      <p:sp>
        <p:nvSpPr>
          <p:cNvPr id="74" name="正方形/長方形 73">
            <a:extLst>
              <a:ext uri="{FF2B5EF4-FFF2-40B4-BE49-F238E27FC236}">
                <a16:creationId xmlns:a16="http://schemas.microsoft.com/office/drawing/2014/main" id="{BEB70F5A-879D-49D0-A6E3-4F0A00FCB463}"/>
              </a:ext>
            </a:extLst>
          </p:cNvPr>
          <p:cNvSpPr/>
          <p:nvPr/>
        </p:nvSpPr>
        <p:spPr>
          <a:xfrm>
            <a:off x="2068973" y="2093978"/>
            <a:ext cx="620738" cy="1653015"/>
          </a:xfrm>
          <a:prstGeom prst="rect">
            <a:avLst/>
          </a:prstGeom>
          <a:solidFill>
            <a:srgbClr val="E3A3C2">
              <a:alpha val="62745"/>
            </a:srgbClr>
          </a:solidFill>
          <a:ln w="19050"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rPr>
              <a:t>要介護</a:t>
            </a:r>
            <a:r>
              <a:rPr lang="en-US" altLang="ja-JP" sz="1200" dirty="0">
                <a:solidFill>
                  <a:schemeClr val="bg1"/>
                </a:solidFill>
                <a:latin typeface="Meiryo UI" panose="020B0604030504040204" pitchFamily="50" charset="-128"/>
                <a:ea typeface="Meiryo UI" panose="020B0604030504040204" pitchFamily="50" charset="-128"/>
              </a:rPr>
              <a:t>4</a:t>
            </a:r>
          </a:p>
          <a:p>
            <a:pPr algn="ctr"/>
            <a:r>
              <a:rPr lang="en-US" altLang="ja-JP" sz="1200" dirty="0">
                <a:solidFill>
                  <a:schemeClr val="bg1"/>
                </a:solidFill>
                <a:latin typeface="Meiryo UI" panose="020B0604030504040204" pitchFamily="50" charset="-128"/>
                <a:ea typeface="Meiryo UI" panose="020B0604030504040204" pitchFamily="50" charset="-128"/>
              </a:rPr>
              <a:t>27,747</a:t>
            </a:r>
          </a:p>
          <a:p>
            <a:pPr algn="ctr"/>
            <a:r>
              <a:rPr lang="ja-JP" altLang="en-US" sz="1200" dirty="0">
                <a:solidFill>
                  <a:schemeClr val="bg1"/>
                </a:solidFill>
                <a:latin typeface="Meiryo UI" panose="020B0604030504040204" pitchFamily="50" charset="-128"/>
                <a:ea typeface="Meiryo UI" panose="020B0604030504040204" pitchFamily="50" charset="-128"/>
              </a:rPr>
              <a:t>単位</a:t>
            </a:r>
            <a:endParaRPr lang="en-US" altLang="ja-JP" sz="1200" dirty="0">
              <a:solidFill>
                <a:schemeClr val="bg1"/>
              </a:solidFill>
              <a:latin typeface="Meiryo UI" panose="020B0604030504040204" pitchFamily="50" charset="-128"/>
              <a:ea typeface="Meiryo UI" panose="020B0604030504040204" pitchFamily="50" charset="-128"/>
            </a:endParaRPr>
          </a:p>
        </p:txBody>
      </p:sp>
      <p:sp>
        <p:nvSpPr>
          <p:cNvPr id="75" name="正方形/長方形 74">
            <a:extLst>
              <a:ext uri="{FF2B5EF4-FFF2-40B4-BE49-F238E27FC236}">
                <a16:creationId xmlns:a16="http://schemas.microsoft.com/office/drawing/2014/main" id="{9120A12C-588F-4786-8E6D-877D118FE38E}"/>
              </a:ext>
            </a:extLst>
          </p:cNvPr>
          <p:cNvSpPr/>
          <p:nvPr/>
        </p:nvSpPr>
        <p:spPr>
          <a:xfrm>
            <a:off x="2691329" y="1845137"/>
            <a:ext cx="620738" cy="1901856"/>
          </a:xfrm>
          <a:prstGeom prst="rect">
            <a:avLst/>
          </a:prstGeom>
          <a:solidFill>
            <a:srgbClr val="E3A3C2">
              <a:alpha val="62745"/>
            </a:srgbClr>
          </a:solidFill>
          <a:ln w="19050"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rPr>
              <a:t>要介護</a:t>
            </a:r>
            <a:r>
              <a:rPr lang="en-US" altLang="ja-JP" sz="1200" dirty="0">
                <a:solidFill>
                  <a:schemeClr val="bg1"/>
                </a:solidFill>
                <a:latin typeface="Meiryo UI" panose="020B0604030504040204" pitchFamily="50" charset="-128"/>
                <a:ea typeface="Meiryo UI" panose="020B0604030504040204" pitchFamily="50" charset="-128"/>
              </a:rPr>
              <a:t>5</a:t>
            </a:r>
          </a:p>
          <a:p>
            <a:pPr algn="ctr"/>
            <a:r>
              <a:rPr lang="en-US" altLang="ja-JP" sz="1200" dirty="0">
                <a:solidFill>
                  <a:schemeClr val="bg1"/>
                </a:solidFill>
                <a:latin typeface="Meiryo UI" panose="020B0604030504040204" pitchFamily="50" charset="-128"/>
                <a:ea typeface="Meiryo UI" panose="020B0604030504040204" pitchFamily="50" charset="-128"/>
              </a:rPr>
              <a:t>31,386</a:t>
            </a:r>
          </a:p>
          <a:p>
            <a:pPr algn="ctr"/>
            <a:r>
              <a:rPr lang="ja-JP" altLang="en-US" sz="1200" dirty="0">
                <a:solidFill>
                  <a:schemeClr val="bg1"/>
                </a:solidFill>
                <a:latin typeface="Meiryo UI" panose="020B0604030504040204" pitchFamily="50" charset="-128"/>
                <a:ea typeface="Meiryo UI" panose="020B0604030504040204" pitchFamily="50" charset="-128"/>
              </a:rPr>
              <a:t>単位</a:t>
            </a:r>
            <a:endParaRPr lang="en-US" altLang="ja-JP" sz="1200" dirty="0">
              <a:solidFill>
                <a:schemeClr val="bg1"/>
              </a:solidFill>
              <a:latin typeface="Meiryo UI" panose="020B0604030504040204" pitchFamily="50" charset="-128"/>
              <a:ea typeface="Meiryo UI" panose="020B0604030504040204" pitchFamily="50" charset="-128"/>
            </a:endParaRPr>
          </a:p>
        </p:txBody>
      </p:sp>
      <p:sp>
        <p:nvSpPr>
          <p:cNvPr id="77" name="正方形/長方形 76">
            <a:extLst>
              <a:ext uri="{FF2B5EF4-FFF2-40B4-BE49-F238E27FC236}">
                <a16:creationId xmlns:a16="http://schemas.microsoft.com/office/drawing/2014/main" id="{5AA56736-5CEF-4B43-93C4-18EF00D12CBD}"/>
              </a:ext>
            </a:extLst>
          </p:cNvPr>
          <p:cNvSpPr/>
          <p:nvPr/>
        </p:nvSpPr>
        <p:spPr>
          <a:xfrm>
            <a:off x="208376" y="5168350"/>
            <a:ext cx="620738" cy="604947"/>
          </a:xfrm>
          <a:prstGeom prst="rect">
            <a:avLst/>
          </a:prstGeom>
          <a:solidFill>
            <a:srgbClr val="E3A3C2">
              <a:alpha val="62745"/>
            </a:srgbClr>
          </a:solidFill>
          <a:ln w="19050"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rPr>
              <a:t>要介護１</a:t>
            </a:r>
            <a:endParaRPr lang="en-US" altLang="ja-JP" sz="1200" dirty="0">
              <a:solidFill>
                <a:schemeClr val="bg1"/>
              </a:solidFill>
              <a:latin typeface="Meiryo UI" panose="020B0604030504040204" pitchFamily="50" charset="-128"/>
              <a:ea typeface="Meiryo UI" panose="020B0604030504040204" pitchFamily="50" charset="-128"/>
            </a:endParaRPr>
          </a:p>
          <a:p>
            <a:pPr algn="ctr"/>
            <a:r>
              <a:rPr lang="en-US" altLang="ja-JP" sz="1200" dirty="0">
                <a:solidFill>
                  <a:schemeClr val="bg1"/>
                </a:solidFill>
                <a:latin typeface="Meiryo UI" panose="020B0604030504040204" pitchFamily="50" charset="-128"/>
                <a:ea typeface="Meiryo UI" panose="020B0604030504040204" pitchFamily="50" charset="-128"/>
              </a:rPr>
              <a:t>11,206</a:t>
            </a:r>
          </a:p>
          <a:p>
            <a:pPr algn="ctr"/>
            <a:r>
              <a:rPr lang="ja-JP" altLang="en-US" sz="1200" dirty="0">
                <a:solidFill>
                  <a:schemeClr val="bg1"/>
                </a:solidFill>
                <a:latin typeface="Meiryo UI" panose="020B0604030504040204" pitchFamily="50" charset="-128"/>
                <a:ea typeface="Meiryo UI" panose="020B0604030504040204" pitchFamily="50" charset="-128"/>
              </a:rPr>
              <a:t>単位</a:t>
            </a:r>
          </a:p>
        </p:txBody>
      </p:sp>
      <p:sp>
        <p:nvSpPr>
          <p:cNvPr id="78" name="正方形/長方形 77">
            <a:extLst>
              <a:ext uri="{FF2B5EF4-FFF2-40B4-BE49-F238E27FC236}">
                <a16:creationId xmlns:a16="http://schemas.microsoft.com/office/drawing/2014/main" id="{A0728593-7461-479A-9C7C-0D513AA81434}"/>
              </a:ext>
            </a:extLst>
          </p:cNvPr>
          <p:cNvSpPr/>
          <p:nvPr/>
        </p:nvSpPr>
        <p:spPr>
          <a:xfrm>
            <a:off x="829114" y="4923617"/>
            <a:ext cx="620738" cy="849681"/>
          </a:xfrm>
          <a:prstGeom prst="rect">
            <a:avLst/>
          </a:prstGeom>
          <a:solidFill>
            <a:srgbClr val="E3A3C2">
              <a:alpha val="62745"/>
            </a:srgbClr>
          </a:solidFill>
          <a:ln w="19050"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rPr>
              <a:t>要介護</a:t>
            </a:r>
            <a:r>
              <a:rPr lang="en-US" altLang="ja-JP" sz="1200" dirty="0">
                <a:solidFill>
                  <a:schemeClr val="bg1"/>
                </a:solidFill>
                <a:latin typeface="Meiryo UI" panose="020B0604030504040204" pitchFamily="50" charset="-128"/>
                <a:ea typeface="Meiryo UI" panose="020B0604030504040204" pitchFamily="50" charset="-128"/>
              </a:rPr>
              <a:t>2</a:t>
            </a:r>
          </a:p>
          <a:p>
            <a:pPr algn="ctr"/>
            <a:r>
              <a:rPr lang="en-US" altLang="ja-JP" sz="1200" dirty="0">
                <a:solidFill>
                  <a:schemeClr val="bg1"/>
                </a:solidFill>
                <a:latin typeface="Meiryo UI" panose="020B0604030504040204" pitchFamily="50" charset="-128"/>
                <a:ea typeface="Meiryo UI" panose="020B0604030504040204" pitchFamily="50" charset="-128"/>
              </a:rPr>
              <a:t>15,680</a:t>
            </a:r>
          </a:p>
          <a:p>
            <a:pPr algn="ctr"/>
            <a:r>
              <a:rPr lang="ja-JP" altLang="en-US" sz="1200" dirty="0">
                <a:solidFill>
                  <a:schemeClr val="bg1"/>
                </a:solidFill>
                <a:latin typeface="Meiryo UI" panose="020B0604030504040204" pitchFamily="50" charset="-128"/>
                <a:ea typeface="Meiryo UI" panose="020B0604030504040204" pitchFamily="50" charset="-128"/>
              </a:rPr>
              <a:t>単位</a:t>
            </a:r>
          </a:p>
        </p:txBody>
      </p:sp>
      <p:sp>
        <p:nvSpPr>
          <p:cNvPr id="79" name="正方形/長方形 78">
            <a:extLst>
              <a:ext uri="{FF2B5EF4-FFF2-40B4-BE49-F238E27FC236}">
                <a16:creationId xmlns:a16="http://schemas.microsoft.com/office/drawing/2014/main" id="{E36627CD-22A3-4E0A-B943-6774746831F2}"/>
              </a:ext>
            </a:extLst>
          </p:cNvPr>
          <p:cNvSpPr/>
          <p:nvPr/>
        </p:nvSpPr>
        <p:spPr>
          <a:xfrm>
            <a:off x="1449852" y="4537398"/>
            <a:ext cx="620738" cy="1235900"/>
          </a:xfrm>
          <a:prstGeom prst="rect">
            <a:avLst/>
          </a:prstGeom>
          <a:solidFill>
            <a:srgbClr val="E3A3C2">
              <a:alpha val="62745"/>
            </a:srgbClr>
          </a:solidFill>
          <a:ln w="19050"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rPr>
              <a:t>要介護</a:t>
            </a:r>
            <a:r>
              <a:rPr lang="en-US" altLang="ja-JP" sz="1200" dirty="0">
                <a:solidFill>
                  <a:schemeClr val="bg1"/>
                </a:solidFill>
                <a:latin typeface="Meiryo UI" panose="020B0604030504040204" pitchFamily="50" charset="-128"/>
                <a:ea typeface="Meiryo UI" panose="020B0604030504040204" pitchFamily="50" charset="-128"/>
              </a:rPr>
              <a:t>3</a:t>
            </a:r>
          </a:p>
          <a:p>
            <a:pPr algn="ctr"/>
            <a:r>
              <a:rPr lang="en-US" altLang="ja-JP" sz="1200" dirty="0">
                <a:solidFill>
                  <a:schemeClr val="bg1"/>
                </a:solidFill>
                <a:latin typeface="Meiryo UI" panose="020B0604030504040204" pitchFamily="50" charset="-128"/>
                <a:ea typeface="Meiryo UI" panose="020B0604030504040204" pitchFamily="50" charset="-128"/>
              </a:rPr>
              <a:t>22,042</a:t>
            </a:r>
          </a:p>
          <a:p>
            <a:pPr algn="ctr"/>
            <a:r>
              <a:rPr lang="ja-JP" altLang="en-US" sz="1200" dirty="0">
                <a:solidFill>
                  <a:schemeClr val="bg1"/>
                </a:solidFill>
                <a:latin typeface="Meiryo UI" panose="020B0604030504040204" pitchFamily="50" charset="-128"/>
                <a:ea typeface="Meiryo UI" panose="020B0604030504040204" pitchFamily="50" charset="-128"/>
              </a:rPr>
              <a:t>単位</a:t>
            </a:r>
          </a:p>
        </p:txBody>
      </p:sp>
      <p:sp>
        <p:nvSpPr>
          <p:cNvPr id="80" name="正方形/長方形 79">
            <a:extLst>
              <a:ext uri="{FF2B5EF4-FFF2-40B4-BE49-F238E27FC236}">
                <a16:creationId xmlns:a16="http://schemas.microsoft.com/office/drawing/2014/main" id="{8CCA7141-6455-439F-8454-E430C7172807}"/>
              </a:ext>
            </a:extLst>
          </p:cNvPr>
          <p:cNvSpPr/>
          <p:nvPr/>
        </p:nvSpPr>
        <p:spPr>
          <a:xfrm>
            <a:off x="2068973" y="4336564"/>
            <a:ext cx="620738" cy="1436734"/>
          </a:xfrm>
          <a:prstGeom prst="rect">
            <a:avLst/>
          </a:prstGeom>
          <a:solidFill>
            <a:srgbClr val="E3A3C2">
              <a:alpha val="62745"/>
            </a:srgbClr>
          </a:solidFill>
          <a:ln w="19050"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rPr>
              <a:t>要介護</a:t>
            </a:r>
            <a:r>
              <a:rPr lang="en-US" altLang="ja-JP" sz="1200" dirty="0">
                <a:solidFill>
                  <a:schemeClr val="bg1"/>
                </a:solidFill>
                <a:latin typeface="Meiryo UI" panose="020B0604030504040204" pitchFamily="50" charset="-128"/>
                <a:ea typeface="Meiryo UI" panose="020B0604030504040204" pitchFamily="50" charset="-128"/>
              </a:rPr>
              <a:t>4</a:t>
            </a:r>
          </a:p>
          <a:p>
            <a:pPr algn="ctr"/>
            <a:r>
              <a:rPr lang="en-US" altLang="ja-JP" sz="1200" dirty="0">
                <a:solidFill>
                  <a:schemeClr val="bg1"/>
                </a:solidFill>
                <a:latin typeface="Meiryo UI" panose="020B0604030504040204" pitchFamily="50" charset="-128"/>
                <a:ea typeface="Meiryo UI" panose="020B0604030504040204" pitchFamily="50" charset="-128"/>
              </a:rPr>
              <a:t>25,000</a:t>
            </a:r>
          </a:p>
          <a:p>
            <a:pPr algn="ctr"/>
            <a:r>
              <a:rPr lang="ja-JP" altLang="en-US" sz="1200" dirty="0">
                <a:solidFill>
                  <a:schemeClr val="bg1"/>
                </a:solidFill>
                <a:latin typeface="Meiryo UI" panose="020B0604030504040204" pitchFamily="50" charset="-128"/>
                <a:ea typeface="Meiryo UI" panose="020B0604030504040204" pitchFamily="50" charset="-128"/>
              </a:rPr>
              <a:t>単位</a:t>
            </a:r>
          </a:p>
        </p:txBody>
      </p:sp>
      <p:sp>
        <p:nvSpPr>
          <p:cNvPr id="81" name="正方形/長方形 80">
            <a:extLst>
              <a:ext uri="{FF2B5EF4-FFF2-40B4-BE49-F238E27FC236}">
                <a16:creationId xmlns:a16="http://schemas.microsoft.com/office/drawing/2014/main" id="{91D16940-9082-41D8-ABE4-DE1F6330B4AA}"/>
              </a:ext>
            </a:extLst>
          </p:cNvPr>
          <p:cNvSpPr/>
          <p:nvPr/>
        </p:nvSpPr>
        <p:spPr>
          <a:xfrm>
            <a:off x="2691329" y="4120282"/>
            <a:ext cx="620738" cy="1653016"/>
          </a:xfrm>
          <a:prstGeom prst="rect">
            <a:avLst/>
          </a:prstGeom>
          <a:solidFill>
            <a:srgbClr val="E3A3C2">
              <a:alpha val="62745"/>
            </a:srgbClr>
          </a:solidFill>
          <a:ln w="19050"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rPr>
              <a:t>要介護</a:t>
            </a:r>
            <a:r>
              <a:rPr lang="en-US" altLang="ja-JP" sz="1200" dirty="0">
                <a:solidFill>
                  <a:schemeClr val="bg1"/>
                </a:solidFill>
                <a:latin typeface="Meiryo UI" panose="020B0604030504040204" pitchFamily="50" charset="-128"/>
                <a:ea typeface="Meiryo UI" panose="020B0604030504040204" pitchFamily="50" charset="-128"/>
              </a:rPr>
              <a:t>5</a:t>
            </a:r>
          </a:p>
          <a:p>
            <a:pPr algn="ctr"/>
            <a:r>
              <a:rPr lang="en-US" altLang="ja-JP" sz="1200" dirty="0">
                <a:solidFill>
                  <a:schemeClr val="bg1"/>
                </a:solidFill>
                <a:latin typeface="Meiryo UI" panose="020B0604030504040204" pitchFamily="50" charset="-128"/>
                <a:ea typeface="Meiryo UI" panose="020B0604030504040204" pitchFamily="50" charset="-128"/>
              </a:rPr>
              <a:t>28,278</a:t>
            </a:r>
          </a:p>
          <a:p>
            <a:pPr algn="ctr"/>
            <a:r>
              <a:rPr lang="ja-JP" altLang="en-US" sz="1200" dirty="0">
                <a:solidFill>
                  <a:schemeClr val="bg1"/>
                </a:solidFill>
                <a:latin typeface="Meiryo UI" panose="020B0604030504040204" pitchFamily="50" charset="-128"/>
                <a:ea typeface="Meiryo UI" panose="020B0604030504040204" pitchFamily="50" charset="-128"/>
              </a:rPr>
              <a:t>単位</a:t>
            </a:r>
          </a:p>
        </p:txBody>
      </p:sp>
      <p:sp>
        <p:nvSpPr>
          <p:cNvPr id="82" name="テキスト ボックス 81">
            <a:extLst>
              <a:ext uri="{FF2B5EF4-FFF2-40B4-BE49-F238E27FC236}">
                <a16:creationId xmlns:a16="http://schemas.microsoft.com/office/drawing/2014/main" id="{441FB6C5-F938-42D4-8C24-034445F6D5E4}"/>
              </a:ext>
            </a:extLst>
          </p:cNvPr>
          <p:cNvSpPr txBox="1"/>
          <p:nvPr/>
        </p:nvSpPr>
        <p:spPr>
          <a:xfrm>
            <a:off x="85568" y="3809679"/>
            <a:ext cx="2464773"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altLang="ja-JP"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(2)</a:t>
            </a:r>
            <a:r>
              <a:rPr kumimoji="0" lang="ja-JP" altLang="en-US"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同一建物居住者に対して行う場合</a:t>
            </a:r>
          </a:p>
        </p:txBody>
      </p:sp>
      <p:sp>
        <p:nvSpPr>
          <p:cNvPr id="83" name="テキスト ボックス 82">
            <a:extLst>
              <a:ext uri="{FF2B5EF4-FFF2-40B4-BE49-F238E27FC236}">
                <a16:creationId xmlns:a16="http://schemas.microsoft.com/office/drawing/2014/main" id="{030C4989-D157-4A57-83E1-C591B0BBF22A}"/>
              </a:ext>
            </a:extLst>
          </p:cNvPr>
          <p:cNvSpPr txBox="1"/>
          <p:nvPr/>
        </p:nvSpPr>
        <p:spPr>
          <a:xfrm>
            <a:off x="43709" y="1462945"/>
            <a:ext cx="3905820"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altLang="ja-JP"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(1)</a:t>
            </a:r>
            <a:r>
              <a:rPr kumimoji="0" lang="ja-JP" altLang="en-US"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同一建物</a:t>
            </a:r>
            <a:r>
              <a:rPr lang="ja-JP" altLang="en-US" sz="1200" dirty="0">
                <a:latin typeface="Meiryo UI" panose="020B0604030504040204" pitchFamily="50" charset="-128"/>
                <a:ea typeface="Meiryo UI" panose="020B0604030504040204" pitchFamily="50" charset="-128"/>
              </a:rPr>
              <a:t>居住者以外の登録者に対して行う場合</a:t>
            </a:r>
            <a:endParaRPr kumimoji="0" lang="ja-JP" altLang="en-US"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cxnSp>
        <p:nvCxnSpPr>
          <p:cNvPr id="8" name="直線コネクタ 7">
            <a:extLst>
              <a:ext uri="{FF2B5EF4-FFF2-40B4-BE49-F238E27FC236}">
                <a16:creationId xmlns:a16="http://schemas.microsoft.com/office/drawing/2014/main" id="{39951F2C-EB1A-45E7-A5D4-A1E7F7243A79}"/>
              </a:ext>
            </a:extLst>
          </p:cNvPr>
          <p:cNvCxnSpPr>
            <a:cxnSpLocks/>
          </p:cNvCxnSpPr>
          <p:nvPr/>
        </p:nvCxnSpPr>
        <p:spPr>
          <a:xfrm>
            <a:off x="59849" y="1343166"/>
            <a:ext cx="3313763" cy="0"/>
          </a:xfrm>
          <a:prstGeom prst="line">
            <a:avLst/>
          </a:prstGeom>
          <a:noFill/>
          <a:ln w="25400" cap="flat">
            <a:solidFill>
              <a:srgbClr val="C8CEF4"/>
            </a:solidFill>
            <a:prstDash val="solid"/>
            <a:round/>
          </a:ln>
          <a:effectLst/>
          <a:sp3d/>
        </p:spPr>
        <p:style>
          <a:lnRef idx="0">
            <a:scrgbClr r="0" g="0" b="0"/>
          </a:lnRef>
          <a:fillRef idx="0">
            <a:scrgbClr r="0" g="0" b="0"/>
          </a:fillRef>
          <a:effectRef idx="0">
            <a:scrgbClr r="0" g="0" b="0"/>
          </a:effectRef>
          <a:fontRef idx="none"/>
        </p:style>
      </p:cxnSp>
      <p:sp>
        <p:nvSpPr>
          <p:cNvPr id="86" name="テキスト ボックス 85">
            <a:extLst>
              <a:ext uri="{FF2B5EF4-FFF2-40B4-BE49-F238E27FC236}">
                <a16:creationId xmlns:a16="http://schemas.microsoft.com/office/drawing/2014/main" id="{9088E44A-3617-4C31-8369-2365CF4C8A1F}"/>
              </a:ext>
            </a:extLst>
          </p:cNvPr>
          <p:cNvSpPr txBox="1"/>
          <p:nvPr/>
        </p:nvSpPr>
        <p:spPr>
          <a:xfrm>
            <a:off x="59850" y="684462"/>
            <a:ext cx="3313763"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dirty="0">
                <a:latin typeface="Meiryo UI" panose="020B0604030504040204" pitchFamily="50" charset="-128"/>
                <a:ea typeface="Meiryo UI" panose="020B0604030504040204" pitchFamily="50" charset="-128"/>
              </a:rPr>
              <a:t>利用者の要介護度に応じた</a:t>
            </a:r>
            <a:endParaRPr lang="en-US" altLang="ja-JP" dirty="0">
              <a:latin typeface="Meiryo UI" panose="020B0604030504040204" pitchFamily="50" charset="-128"/>
              <a:ea typeface="Meiryo UI" panose="020B0604030504040204" pitchFamily="50" charset="-128"/>
            </a:endParaRPr>
          </a:p>
          <a:p>
            <a:pPr marL="0" marR="0" indent="0" algn="ctr" defTabSz="457200" rtl="0" fontAlgn="auto" latinLnBrk="0" hangingPunct="0">
              <a:lnSpc>
                <a:spcPct val="100000"/>
              </a:lnSpc>
              <a:spcBef>
                <a:spcPts val="0"/>
              </a:spcBef>
              <a:spcAft>
                <a:spcPts val="0"/>
              </a:spcAft>
              <a:buClrTx/>
              <a:buSzTx/>
              <a:buFontTx/>
              <a:buNone/>
              <a:tabLst/>
            </a:pPr>
            <a:r>
              <a:rPr lang="ja-JP" altLang="en-US" dirty="0">
                <a:latin typeface="Meiryo UI" panose="020B0604030504040204" pitchFamily="50" charset="-128"/>
                <a:ea typeface="Meiryo UI" panose="020B0604030504040204" pitchFamily="50" charset="-128"/>
              </a:rPr>
              <a:t>基本サービス費用</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再掲</a:t>
            </a:r>
            <a:r>
              <a:rPr lang="en-US" altLang="ja-JP" dirty="0">
                <a:latin typeface="Meiryo UI" panose="020B0604030504040204" pitchFamily="50" charset="-128"/>
                <a:ea typeface="Meiryo UI" panose="020B0604030504040204" pitchFamily="50" charset="-128"/>
              </a:rPr>
              <a:t>)</a:t>
            </a:r>
            <a:endParaRPr kumimoji="0" lang="ja-JP" altLang="en-US"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cxnSp>
        <p:nvCxnSpPr>
          <p:cNvPr id="88" name="直線コネクタ 87">
            <a:extLst>
              <a:ext uri="{FF2B5EF4-FFF2-40B4-BE49-F238E27FC236}">
                <a16:creationId xmlns:a16="http://schemas.microsoft.com/office/drawing/2014/main" id="{A85185BE-7DC3-4E7C-8E93-D30B2B959519}"/>
              </a:ext>
            </a:extLst>
          </p:cNvPr>
          <p:cNvCxnSpPr>
            <a:cxnSpLocks/>
          </p:cNvCxnSpPr>
          <p:nvPr/>
        </p:nvCxnSpPr>
        <p:spPr>
          <a:xfrm>
            <a:off x="3484684" y="1343166"/>
            <a:ext cx="5512499" cy="0"/>
          </a:xfrm>
          <a:prstGeom prst="line">
            <a:avLst/>
          </a:prstGeom>
          <a:noFill/>
          <a:ln w="25400" cap="flat">
            <a:solidFill>
              <a:srgbClr val="C8CEF4"/>
            </a:solidFill>
            <a:prstDash val="solid"/>
            <a:round/>
          </a:ln>
          <a:effectLst/>
          <a:sp3d/>
        </p:spPr>
        <p:style>
          <a:lnRef idx="0">
            <a:scrgbClr r="0" g="0" b="0"/>
          </a:lnRef>
          <a:fillRef idx="0">
            <a:scrgbClr r="0" g="0" b="0"/>
          </a:fillRef>
          <a:effectRef idx="0">
            <a:scrgbClr r="0" g="0" b="0"/>
          </a:effectRef>
          <a:fontRef idx="none"/>
        </p:style>
      </p:cxnSp>
      <p:sp>
        <p:nvSpPr>
          <p:cNvPr id="89" name="テキスト ボックス 88">
            <a:extLst>
              <a:ext uri="{FF2B5EF4-FFF2-40B4-BE49-F238E27FC236}">
                <a16:creationId xmlns:a16="http://schemas.microsoft.com/office/drawing/2014/main" id="{69AC79FD-70AA-4D13-A6EE-B94F8065DFFF}"/>
              </a:ext>
            </a:extLst>
          </p:cNvPr>
          <p:cNvSpPr txBox="1"/>
          <p:nvPr/>
        </p:nvSpPr>
        <p:spPr>
          <a:xfrm>
            <a:off x="3484685" y="684323"/>
            <a:ext cx="5512499"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ja-JP" altLang="en-US"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利用者の状態に応じたサービス提供や</a:t>
            </a:r>
            <a:endParaRPr kumimoji="0" lang="en-US" altLang="ja-JP"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pPr marL="0" marR="0" indent="0" algn="ctr" defTabSz="457200" rtl="0" fontAlgn="auto" latinLnBrk="0" hangingPunct="0">
              <a:lnSpc>
                <a:spcPct val="100000"/>
              </a:lnSpc>
              <a:spcBef>
                <a:spcPts val="0"/>
              </a:spcBef>
              <a:spcAft>
                <a:spcPts val="0"/>
              </a:spcAft>
              <a:buClrTx/>
              <a:buSzTx/>
              <a:buFontTx/>
              <a:buNone/>
              <a:tabLst/>
            </a:pPr>
            <a:r>
              <a:rPr lang="ja-JP" altLang="en-US" dirty="0">
                <a:latin typeface="Meiryo UI" panose="020B0604030504040204" pitchFamily="50" charset="-128"/>
                <a:ea typeface="Meiryo UI" panose="020B0604030504040204" pitchFamily="50" charset="-128"/>
              </a:rPr>
              <a:t>事業所の体制に対する主な減算</a:t>
            </a:r>
            <a:endParaRPr kumimoji="0" lang="ja-JP" altLang="en-US"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97" name="正方形/長方形 96">
            <a:extLst>
              <a:ext uri="{FF2B5EF4-FFF2-40B4-BE49-F238E27FC236}">
                <a16:creationId xmlns:a16="http://schemas.microsoft.com/office/drawing/2014/main" id="{37BE4F5E-E582-4744-AAC5-35933EE73352}"/>
              </a:ext>
            </a:extLst>
          </p:cNvPr>
          <p:cNvSpPr/>
          <p:nvPr/>
        </p:nvSpPr>
        <p:spPr>
          <a:xfrm>
            <a:off x="6209390" y="1463870"/>
            <a:ext cx="2787794" cy="509645"/>
          </a:xfrm>
          <a:prstGeom prst="rect">
            <a:avLst/>
          </a:prstGeom>
          <a:solidFill>
            <a:srgbClr val="FFFFFF"/>
          </a:solidFill>
          <a:ln w="9525" cap="flat">
            <a:solidFill>
              <a:srgbClr val="E3A3C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訪問看護体制減算</a:t>
            </a:r>
            <a:endParaRPr lang="en-US" altLang="ja-JP" sz="1050" dirty="0">
              <a:latin typeface="Meiryo UI" panose="020B0604030504040204" pitchFamily="50" charset="-128"/>
              <a:ea typeface="Meiryo UI" panose="020B0604030504040204" pitchFamily="50" charset="-128"/>
            </a:endParaRPr>
          </a:p>
          <a:p>
            <a:pPr marL="0" marR="0" indent="0" defTabSz="457200" rtl="0" fontAlgn="auto" latinLnBrk="0" hangingPunct="0">
              <a:lnSpc>
                <a:spcPct val="100000"/>
              </a:lnSpc>
              <a:spcBef>
                <a:spcPts val="0"/>
              </a:spcBef>
              <a:spcAft>
                <a:spcPts val="0"/>
              </a:spcAft>
              <a:buClrTx/>
              <a:buSzTx/>
              <a:buFontTx/>
              <a:buNone/>
              <a:tabLst/>
            </a:pP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925</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　▲</a:t>
            </a:r>
            <a:r>
              <a:rPr lang="en-US" altLang="ja-JP" sz="1050" dirty="0">
                <a:latin typeface="Meiryo UI" panose="020B0604030504040204" pitchFamily="50" charset="-128"/>
                <a:ea typeface="Meiryo UI" panose="020B0604030504040204" pitchFamily="50" charset="-128"/>
              </a:rPr>
              <a:t>2914</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a:t>
            </a:r>
          </a:p>
        </p:txBody>
      </p:sp>
      <p:sp>
        <p:nvSpPr>
          <p:cNvPr id="106" name="正方形/長方形 105">
            <a:extLst>
              <a:ext uri="{FF2B5EF4-FFF2-40B4-BE49-F238E27FC236}">
                <a16:creationId xmlns:a16="http://schemas.microsoft.com/office/drawing/2014/main" id="{8C971E09-20AB-4F27-A055-6C29C46700D3}"/>
              </a:ext>
            </a:extLst>
          </p:cNvPr>
          <p:cNvSpPr/>
          <p:nvPr/>
        </p:nvSpPr>
        <p:spPr>
          <a:xfrm>
            <a:off x="6209390" y="2013204"/>
            <a:ext cx="2787794" cy="569668"/>
          </a:xfrm>
          <a:prstGeom prst="rect">
            <a:avLst/>
          </a:prstGeom>
          <a:solidFill>
            <a:srgbClr val="FFFFFF"/>
          </a:solidFill>
          <a:ln w="9525" cap="flat">
            <a:solidFill>
              <a:srgbClr val="E3A3C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末期の悪性腫瘍等により医療保険の訪問看護が行われる場合の減算</a:t>
            </a:r>
            <a:endParaRPr lang="en-US" altLang="ja-JP" sz="1050" dirty="0">
              <a:latin typeface="Meiryo UI" panose="020B0604030504040204" pitchFamily="50" charset="-128"/>
              <a:ea typeface="Meiryo UI" panose="020B0604030504040204" pitchFamily="50" charset="-128"/>
            </a:endParaRPr>
          </a:p>
          <a:p>
            <a:pPr marL="0" marR="0" indent="0" defTabSz="457200" rtl="0" fontAlgn="auto" latinLnBrk="0" hangingPunct="0">
              <a:lnSpc>
                <a:spcPct val="100000"/>
              </a:lnSpc>
              <a:spcBef>
                <a:spcPts val="0"/>
              </a:spcBef>
              <a:spcAft>
                <a:spcPts val="0"/>
              </a:spcAft>
              <a:buClrTx/>
              <a:buSzTx/>
              <a:buFontTx/>
              <a:buNone/>
              <a:tabLst/>
            </a:pP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925</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2914</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a:t>
            </a:r>
          </a:p>
        </p:txBody>
      </p:sp>
      <p:sp>
        <p:nvSpPr>
          <p:cNvPr id="107" name="正方形/長方形 106">
            <a:extLst>
              <a:ext uri="{FF2B5EF4-FFF2-40B4-BE49-F238E27FC236}">
                <a16:creationId xmlns:a16="http://schemas.microsoft.com/office/drawing/2014/main" id="{D3DB2E4F-3375-40B6-9447-4CDF1F1FE7CA}"/>
              </a:ext>
            </a:extLst>
          </p:cNvPr>
          <p:cNvSpPr/>
          <p:nvPr/>
        </p:nvSpPr>
        <p:spPr>
          <a:xfrm>
            <a:off x="6209390" y="2622550"/>
            <a:ext cx="2787794" cy="503218"/>
          </a:xfrm>
          <a:prstGeom prst="rect">
            <a:avLst/>
          </a:prstGeom>
          <a:solidFill>
            <a:srgbClr val="FFFFFF"/>
          </a:solidFill>
          <a:ln w="9525" cap="flat">
            <a:solidFill>
              <a:srgbClr val="E3A3C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特別指示により頻回に医療保険の訪問看護が行われる場合の減算</a:t>
            </a:r>
            <a:endParaRPr lang="en-US" altLang="ja-JP" sz="1050" dirty="0">
              <a:latin typeface="Meiryo UI" panose="020B0604030504040204" pitchFamily="50" charset="-128"/>
              <a:ea typeface="Meiryo UI" panose="020B0604030504040204" pitchFamily="50" charset="-128"/>
            </a:endParaRPr>
          </a:p>
          <a:p>
            <a:pPr marL="0" marR="0" indent="0" defTabSz="457200" rtl="0" fontAlgn="auto" latinLnBrk="0" hangingPunct="0">
              <a:lnSpc>
                <a:spcPct val="100000"/>
              </a:lnSpc>
              <a:spcBef>
                <a:spcPts val="0"/>
              </a:spcBef>
              <a:spcAft>
                <a:spcPts val="0"/>
              </a:spcAft>
              <a:buClrTx/>
              <a:buSzTx/>
              <a:buFontTx/>
              <a:buNone/>
              <a:tabLst/>
            </a:pP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30</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日～▲</a:t>
            </a:r>
            <a:r>
              <a:rPr lang="en-US" altLang="ja-JP" sz="1050" dirty="0">
                <a:latin typeface="Meiryo UI" panose="020B0604030504040204" pitchFamily="50" charset="-128"/>
                <a:ea typeface="Meiryo UI" panose="020B0604030504040204" pitchFamily="50" charset="-128"/>
              </a:rPr>
              <a:t>95</a:t>
            </a:r>
            <a:r>
              <a:rPr lang="ja-JP" altLang="en-US" sz="1050" dirty="0">
                <a:latin typeface="Meiryo UI" panose="020B0604030504040204" pitchFamily="50" charset="-128"/>
                <a:ea typeface="Meiryo UI" panose="020B0604030504040204" pitchFamily="50" charset="-128"/>
              </a:rPr>
              <a:t>単位</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日</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指示日数</a:t>
            </a:r>
            <a:r>
              <a:rPr lang="en-US" altLang="ja-JP" sz="1050" dirty="0">
                <a:latin typeface="Meiryo UI" panose="020B0604030504040204" pitchFamily="50" charset="-128"/>
                <a:ea typeface="Meiryo UI" panose="020B0604030504040204" pitchFamily="50" charset="-128"/>
              </a:rPr>
              <a:t>)</a:t>
            </a:r>
          </a:p>
        </p:txBody>
      </p:sp>
      <p:sp>
        <p:nvSpPr>
          <p:cNvPr id="108" name="正方形/長方形 107">
            <a:extLst>
              <a:ext uri="{FF2B5EF4-FFF2-40B4-BE49-F238E27FC236}">
                <a16:creationId xmlns:a16="http://schemas.microsoft.com/office/drawing/2014/main" id="{03E5BC52-BB56-4836-9A79-E33CB9269354}"/>
              </a:ext>
            </a:extLst>
          </p:cNvPr>
          <p:cNvSpPr/>
          <p:nvPr/>
        </p:nvSpPr>
        <p:spPr>
          <a:xfrm>
            <a:off x="3484685" y="1882916"/>
            <a:ext cx="2670754" cy="397163"/>
          </a:xfrm>
          <a:prstGeom prst="rect">
            <a:avLst/>
          </a:prstGeom>
          <a:solidFill>
            <a:srgbClr val="FFFFFF"/>
          </a:solidFill>
          <a:ln w="9525" cap="flat">
            <a:solidFill>
              <a:srgbClr val="E3A3C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従業員の員数が基準に満たない場合</a:t>
            </a:r>
            <a:endParaRPr lang="en-US" altLang="ja-JP" sz="1050" dirty="0">
              <a:latin typeface="Meiryo UI" panose="020B0604030504040204" pitchFamily="50" charset="-128"/>
              <a:ea typeface="Meiryo UI" panose="020B0604030504040204" pitchFamily="50" charset="-128"/>
            </a:endParaRPr>
          </a:p>
          <a:p>
            <a:pPr marL="0" marR="0" indent="0" defTabSz="457200" rtl="0" fontAlgn="auto" latinLnBrk="0" hangingPunct="0">
              <a:lnSpc>
                <a:spcPct val="100000"/>
              </a:lnSpc>
              <a:spcBef>
                <a:spcPts val="0"/>
              </a:spcBef>
              <a:spcAft>
                <a:spcPts val="0"/>
              </a:spcAft>
              <a:buClrTx/>
              <a:buSzTx/>
              <a:buFontTx/>
              <a:buNone/>
              <a:tabLst/>
            </a:pP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(×70%/</a:t>
            </a:r>
            <a:r>
              <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月</a:t>
            </a:r>
            <a:r>
              <a:rPr kumimoji="0" lang="en-US" altLang="ja-JP"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endParaRPr kumimoji="0" lang="ja-JP" altLang="en-US" sz="105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3" name="スライド番号プレースホルダー 2">
            <a:extLst>
              <a:ext uri="{FF2B5EF4-FFF2-40B4-BE49-F238E27FC236}">
                <a16:creationId xmlns:a16="http://schemas.microsoft.com/office/drawing/2014/main" id="{63F10EEC-FF27-46F6-AB92-56ACB10E9347}"/>
              </a:ext>
            </a:extLst>
          </p:cNvPr>
          <p:cNvSpPr>
            <a:spLocks noGrp="1"/>
          </p:cNvSpPr>
          <p:nvPr>
            <p:ph type="sldNum" sz="quarter" idx="2"/>
          </p:nvPr>
        </p:nvSpPr>
        <p:spPr/>
        <p:txBody>
          <a:bodyPr/>
          <a:lstStyle/>
          <a:p>
            <a:fld id="{86CB4B4D-7CA3-9044-876B-883B54F8677D}" type="slidenum">
              <a:rPr lang="en-US" altLang="ja-JP" smtClean="0"/>
              <a:t>13</a:t>
            </a:fld>
            <a:endParaRPr lang="ja-JP" altLang="en-US"/>
          </a:p>
        </p:txBody>
      </p:sp>
      <p:sp>
        <p:nvSpPr>
          <p:cNvPr id="41" name="テキスト ボックス 40">
            <a:extLst>
              <a:ext uri="{FF2B5EF4-FFF2-40B4-BE49-F238E27FC236}">
                <a16:creationId xmlns:a16="http://schemas.microsoft.com/office/drawing/2014/main" id="{830A49EB-9683-4CB6-A2D5-A1AEEBD2EE57}"/>
              </a:ext>
            </a:extLst>
          </p:cNvPr>
          <p:cNvSpPr txBox="1"/>
          <p:nvPr/>
        </p:nvSpPr>
        <p:spPr>
          <a:xfrm>
            <a:off x="7440114" y="446296"/>
            <a:ext cx="1467705"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日時点</a:t>
            </a:r>
            <a:endParaRPr kumimoji="0" lang="ja-JP" altLang="en-US" sz="11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44" name="楕円 43">
            <a:extLst>
              <a:ext uri="{FF2B5EF4-FFF2-40B4-BE49-F238E27FC236}">
                <a16:creationId xmlns:a16="http://schemas.microsoft.com/office/drawing/2014/main" id="{C99C48DC-3AB9-45EB-9A5C-AA44D4D4A1EB}"/>
              </a:ext>
            </a:extLst>
          </p:cNvPr>
          <p:cNvSpPr/>
          <p:nvPr/>
        </p:nvSpPr>
        <p:spPr>
          <a:xfrm>
            <a:off x="9295898" y="0"/>
            <a:ext cx="647035" cy="647035"/>
          </a:xfrm>
          <a:prstGeom prst="ellipse">
            <a:avLst/>
          </a:prstGeom>
          <a:solidFill>
            <a:srgbClr val="FFC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dirty="0"/>
              <a:t>推奨</a:t>
            </a: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45" name="正方形/長方形 44">
            <a:extLst>
              <a:ext uri="{FF2B5EF4-FFF2-40B4-BE49-F238E27FC236}">
                <a16:creationId xmlns:a16="http://schemas.microsoft.com/office/drawing/2014/main" id="{A9C1D3D4-699A-4D7F-B1B6-1647D7659D36}"/>
              </a:ext>
            </a:extLst>
          </p:cNvPr>
          <p:cNvSpPr/>
          <p:nvPr/>
        </p:nvSpPr>
        <p:spPr>
          <a:xfrm>
            <a:off x="9283371" y="794657"/>
            <a:ext cx="3051503" cy="975625"/>
          </a:xfrm>
          <a:prstGeom prst="rect">
            <a:avLst/>
          </a:prstGeom>
          <a:solidFill>
            <a:srgbClr val="DFF5E8"/>
          </a:solidFill>
          <a:ln w="25400" cap="flat">
            <a:solidFill>
              <a:srgbClr val="DFF5E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R="0" algn="ctr" defTabSz="457200" rtl="0" fontAlgn="auto" latinLnBrk="0" hangingPunct="0">
              <a:lnSpc>
                <a:spcPct val="100000"/>
              </a:lnSpc>
              <a:spcBef>
                <a:spcPts val="0"/>
              </a:spcBef>
              <a:spcAft>
                <a:spcPts val="0"/>
              </a:spcAft>
              <a:buClrTx/>
              <a:buSzTx/>
              <a:tabLst/>
            </a:pPr>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介護報酬の内容を説明します</a:t>
            </a:r>
          </a:p>
        </p:txBody>
      </p:sp>
      <p:sp>
        <p:nvSpPr>
          <p:cNvPr id="49" name="正方形/長方形 48">
            <a:extLst>
              <a:ext uri="{FF2B5EF4-FFF2-40B4-BE49-F238E27FC236}">
                <a16:creationId xmlns:a16="http://schemas.microsoft.com/office/drawing/2014/main" id="{B8DF74D7-FB24-42AB-AFD0-50D399BCD60B}"/>
              </a:ext>
            </a:extLst>
          </p:cNvPr>
          <p:cNvSpPr/>
          <p:nvPr/>
        </p:nvSpPr>
        <p:spPr>
          <a:xfrm>
            <a:off x="9295899" y="2013204"/>
            <a:ext cx="3038976" cy="1230510"/>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285750" indent="-285750">
              <a:buFont typeface="Wingdings" panose="05000000000000000000" pitchFamily="2" charset="2"/>
              <a:buChar char="l"/>
            </a:pP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日時点の情報となります。介護報酬が改定され次第、更新の必要があります。</a:t>
            </a:r>
            <a:endParaRPr lang="en-US" altLang="ja-JP" sz="1400" dirty="0">
              <a:latin typeface="Meiryo UI" panose="020B0604030504040204" pitchFamily="50" charset="-128"/>
              <a:ea typeface="Meiryo UI" panose="020B0604030504040204" pitchFamily="50" charset="-128"/>
            </a:endParaRPr>
          </a:p>
        </p:txBody>
      </p:sp>
      <p:sp>
        <p:nvSpPr>
          <p:cNvPr id="98" name="正方形/長方形 97">
            <a:extLst>
              <a:ext uri="{FF2B5EF4-FFF2-40B4-BE49-F238E27FC236}">
                <a16:creationId xmlns:a16="http://schemas.microsoft.com/office/drawing/2014/main" id="{B7422AB6-0FE5-43C7-B2F9-77E336F4E6BA}"/>
              </a:ext>
            </a:extLst>
          </p:cNvPr>
          <p:cNvSpPr/>
          <p:nvPr/>
        </p:nvSpPr>
        <p:spPr>
          <a:xfrm>
            <a:off x="3484685" y="2744563"/>
            <a:ext cx="2670754" cy="381205"/>
          </a:xfrm>
          <a:prstGeom prst="rect">
            <a:avLst/>
          </a:prstGeom>
          <a:solidFill>
            <a:srgbClr val="FFFFFF"/>
          </a:solidFill>
          <a:ln w="9525" cap="flat">
            <a:solidFill>
              <a:srgbClr val="E3A3C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サテライト体制未整備減算</a:t>
            </a:r>
            <a:endParaRPr lang="en-US" altLang="ja-JP" sz="1050" dirty="0">
              <a:latin typeface="Meiryo UI" panose="020B0604030504040204" pitchFamily="50" charset="-128"/>
              <a:ea typeface="Meiryo UI" panose="020B0604030504040204" pitchFamily="50" charset="-128"/>
            </a:endParaRPr>
          </a:p>
          <a:p>
            <a:pPr marL="0" marR="0" indent="0" defTabSz="457200" rtl="0" fontAlgn="auto" latinLnBrk="0" hangingPunct="0">
              <a:lnSpc>
                <a:spcPct val="100000"/>
              </a:lnSpc>
              <a:spcBef>
                <a:spcPts val="0"/>
              </a:spcBef>
              <a:spcAft>
                <a:spcPts val="0"/>
              </a:spcAft>
              <a:buClrTx/>
              <a:buSzTx/>
              <a:buFontTx/>
              <a:buNone/>
              <a:tabLst/>
            </a:pPr>
            <a:r>
              <a:rPr lang="en-US" altLang="ja-JP" sz="1050" dirty="0">
                <a:latin typeface="Meiryo UI" panose="020B0604030504040204" pitchFamily="50" charset="-128"/>
                <a:ea typeface="Meiryo UI" panose="020B0604030504040204" pitchFamily="50" charset="-128"/>
              </a:rPr>
              <a:t>(×97%/</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a:t>
            </a:r>
          </a:p>
        </p:txBody>
      </p:sp>
      <p:sp>
        <p:nvSpPr>
          <p:cNvPr id="99" name="正方形/長方形 98">
            <a:extLst>
              <a:ext uri="{FF2B5EF4-FFF2-40B4-BE49-F238E27FC236}">
                <a16:creationId xmlns:a16="http://schemas.microsoft.com/office/drawing/2014/main" id="{9937BD6E-7E6C-4FD8-8598-A9C44678B076}"/>
              </a:ext>
            </a:extLst>
          </p:cNvPr>
          <p:cNvSpPr/>
          <p:nvPr/>
        </p:nvSpPr>
        <p:spPr>
          <a:xfrm>
            <a:off x="3484685" y="2321518"/>
            <a:ext cx="2670754" cy="381859"/>
          </a:xfrm>
          <a:prstGeom prst="rect">
            <a:avLst/>
          </a:prstGeom>
          <a:solidFill>
            <a:srgbClr val="FFFFFF"/>
          </a:solidFill>
          <a:ln w="9525" cap="flat">
            <a:solidFill>
              <a:srgbClr val="E3A3C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過少サービスに対する減算</a:t>
            </a:r>
            <a:endParaRPr lang="en-US" altLang="ja-JP" sz="1050" dirty="0">
              <a:latin typeface="Meiryo UI" panose="020B0604030504040204" pitchFamily="50" charset="-128"/>
              <a:ea typeface="Meiryo UI" panose="020B0604030504040204" pitchFamily="50" charset="-128"/>
            </a:endParaRPr>
          </a:p>
          <a:p>
            <a:pPr marL="0" marR="0" indent="0" defTabSz="457200" rtl="0" fontAlgn="auto" latinLnBrk="0" hangingPunct="0">
              <a:lnSpc>
                <a:spcPct val="100000"/>
              </a:lnSpc>
              <a:spcBef>
                <a:spcPts val="0"/>
              </a:spcBef>
              <a:spcAft>
                <a:spcPts val="0"/>
              </a:spcAft>
              <a:buClrTx/>
              <a:buSzTx/>
              <a:buFontTx/>
              <a:buNone/>
              <a:tabLst/>
            </a:pPr>
            <a:r>
              <a:rPr lang="en-US" altLang="ja-JP" sz="1050" dirty="0">
                <a:latin typeface="Meiryo UI" panose="020B0604030504040204" pitchFamily="50" charset="-128"/>
                <a:ea typeface="Meiryo UI" panose="020B0604030504040204" pitchFamily="50" charset="-128"/>
              </a:rPr>
              <a:t>(×70%/</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a:t>
            </a:r>
          </a:p>
        </p:txBody>
      </p:sp>
      <p:sp>
        <p:nvSpPr>
          <p:cNvPr id="30" name="正方形/長方形 29">
            <a:extLst>
              <a:ext uri="{FF2B5EF4-FFF2-40B4-BE49-F238E27FC236}">
                <a16:creationId xmlns:a16="http://schemas.microsoft.com/office/drawing/2014/main" id="{2E9BFB5D-1FA5-4C49-A522-2796E8E9E220}"/>
              </a:ext>
            </a:extLst>
          </p:cNvPr>
          <p:cNvSpPr/>
          <p:nvPr/>
        </p:nvSpPr>
        <p:spPr>
          <a:xfrm>
            <a:off x="3484685" y="1459618"/>
            <a:ext cx="2670754" cy="381859"/>
          </a:xfrm>
          <a:prstGeom prst="rect">
            <a:avLst/>
          </a:prstGeom>
          <a:solidFill>
            <a:srgbClr val="FFFFFF"/>
          </a:solidFill>
          <a:ln w="9525" cap="flat">
            <a:solidFill>
              <a:srgbClr val="E3A3C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chorCtr="0">
            <a:noAutofit/>
          </a:bodyPr>
          <a:lstStyle/>
          <a:p>
            <a:pPr marL="0" marR="0" indent="0" defTabSz="457200" rtl="0" fontAlgn="auto" latinLnBrk="0" hangingPunct="0">
              <a:lnSpc>
                <a:spcPct val="100000"/>
              </a:lnSpc>
              <a:spcBef>
                <a:spcPts val="0"/>
              </a:spcBef>
              <a:spcAft>
                <a:spcPts val="0"/>
              </a:spcAft>
              <a:buClrTx/>
              <a:buSzTx/>
              <a:buFontTx/>
              <a:buNone/>
              <a:tabLst/>
            </a:pPr>
            <a:r>
              <a:rPr lang="ja-JP" altLang="en-US" sz="1050" dirty="0">
                <a:latin typeface="Meiryo UI" panose="020B0604030504040204" pitchFamily="50" charset="-128"/>
                <a:ea typeface="Meiryo UI" panose="020B0604030504040204" pitchFamily="50" charset="-128"/>
              </a:rPr>
              <a:t>登録者数が登録定員を超える場合</a:t>
            </a:r>
            <a:endParaRPr lang="en-US" altLang="ja-JP" sz="1050" dirty="0">
              <a:latin typeface="Meiryo UI" panose="020B0604030504040204" pitchFamily="50" charset="-128"/>
              <a:ea typeface="Meiryo UI" panose="020B0604030504040204" pitchFamily="50" charset="-128"/>
            </a:endParaRPr>
          </a:p>
          <a:p>
            <a:pPr marL="0" marR="0" indent="0" defTabSz="457200" rtl="0" fontAlgn="auto" latinLnBrk="0" hangingPunct="0">
              <a:lnSpc>
                <a:spcPct val="100000"/>
              </a:lnSpc>
              <a:spcBef>
                <a:spcPts val="0"/>
              </a:spcBef>
              <a:spcAft>
                <a:spcPts val="0"/>
              </a:spcAft>
              <a:buClrTx/>
              <a:buSzTx/>
              <a:buFontTx/>
              <a:buNone/>
              <a:tabLst/>
            </a:pPr>
            <a:r>
              <a:rPr lang="en-US" altLang="ja-JP" sz="1050" dirty="0">
                <a:latin typeface="Meiryo UI" panose="020B0604030504040204" pitchFamily="50" charset="-128"/>
                <a:ea typeface="Meiryo UI" panose="020B0604030504040204" pitchFamily="50" charset="-128"/>
              </a:rPr>
              <a:t>(×70%/</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40040962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2043EC8-1B50-4DD8-80BE-43EE607E7608}"/>
              </a:ext>
            </a:extLst>
          </p:cNvPr>
          <p:cNvSpPr/>
          <p:nvPr/>
        </p:nvSpPr>
        <p:spPr>
          <a:xfrm>
            <a:off x="0" y="0"/>
            <a:ext cx="9144000" cy="433482"/>
          </a:xfrm>
          <a:prstGeom prst="rect">
            <a:avLst/>
          </a:prstGeom>
          <a:solidFill>
            <a:srgbClr val="E3A3C2"/>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b="1">
                <a:solidFill>
                  <a:schemeClr val="bg1"/>
                </a:solidFill>
                <a:latin typeface="Meiryo UI" panose="020B0604030504040204" pitchFamily="50" charset="-128"/>
                <a:ea typeface="Meiryo UI" panose="020B0604030504040204" pitchFamily="50" charset="-128"/>
              </a:rPr>
              <a:t>費用</a:t>
            </a:r>
            <a:r>
              <a:rPr lang="ja-JP" altLang="en-US" b="1" dirty="0">
                <a:solidFill>
                  <a:schemeClr val="bg1"/>
                </a:solidFill>
                <a:latin typeface="Meiryo UI" panose="020B0604030504040204" pitchFamily="50" charset="-128"/>
                <a:ea typeface="Meiryo UI" panose="020B0604030504040204" pitchFamily="50" charset="-128"/>
              </a:rPr>
              <a:t>目安</a:t>
            </a:r>
            <a:r>
              <a:rPr lang="ja-JP" altLang="en-US" b="1">
                <a:solidFill>
                  <a:schemeClr val="bg1"/>
                </a:solidFill>
                <a:latin typeface="Meiryo UI" panose="020B0604030504040204" pitchFamily="50" charset="-128"/>
                <a:ea typeface="Meiryo UI" panose="020B0604030504040204" pitchFamily="50" charset="-128"/>
              </a:rPr>
              <a:t>について（介護保険適用外）</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63F10EEC-FF27-46F6-AB92-56ACB10E9347}"/>
              </a:ext>
            </a:extLst>
          </p:cNvPr>
          <p:cNvSpPr>
            <a:spLocks noGrp="1"/>
          </p:cNvSpPr>
          <p:nvPr>
            <p:ph type="sldNum" sz="quarter" idx="2"/>
          </p:nvPr>
        </p:nvSpPr>
        <p:spPr/>
        <p:txBody>
          <a:bodyPr/>
          <a:lstStyle/>
          <a:p>
            <a:fld id="{86CB4B4D-7CA3-9044-876B-883B54F8677D}" type="slidenum">
              <a:rPr lang="en-US" altLang="ja-JP" smtClean="0"/>
              <a:t>14</a:t>
            </a:fld>
            <a:endParaRPr lang="ja-JP" altLang="en-US" dirty="0"/>
          </a:p>
        </p:txBody>
      </p:sp>
      <p:grpSp>
        <p:nvGrpSpPr>
          <p:cNvPr id="42" name="グループ化 41">
            <a:extLst>
              <a:ext uri="{FF2B5EF4-FFF2-40B4-BE49-F238E27FC236}">
                <a16:creationId xmlns:a16="http://schemas.microsoft.com/office/drawing/2014/main" id="{8E054502-6D02-6248-AC55-AB7B6301D03F}"/>
              </a:ext>
            </a:extLst>
          </p:cNvPr>
          <p:cNvGrpSpPr/>
          <p:nvPr/>
        </p:nvGrpSpPr>
        <p:grpSpPr>
          <a:xfrm>
            <a:off x="516081" y="2213493"/>
            <a:ext cx="2824944" cy="575065"/>
            <a:chOff x="3491345" y="1787549"/>
            <a:chExt cx="2708564" cy="575065"/>
          </a:xfrm>
        </p:grpSpPr>
        <p:pic>
          <p:nvPicPr>
            <p:cNvPr id="43" name="図 42">
              <a:extLst>
                <a:ext uri="{FF2B5EF4-FFF2-40B4-BE49-F238E27FC236}">
                  <a16:creationId xmlns:a16="http://schemas.microsoft.com/office/drawing/2014/main" id="{C1FB0D22-F7AE-6045-A12D-E952E3F4B7E1}"/>
                </a:ext>
              </a:extLst>
            </p:cNvPr>
            <p:cNvPicPr>
              <a:picLocks noChangeAspect="1"/>
            </p:cNvPicPr>
            <p:nvPr/>
          </p:nvPicPr>
          <p:blipFill rotWithShape="1">
            <a:blip r:embed="rId3"/>
            <a:srcRect b="30149"/>
            <a:stretch/>
          </p:blipFill>
          <p:spPr>
            <a:xfrm>
              <a:off x="3491345" y="1787549"/>
              <a:ext cx="2708564" cy="575065"/>
            </a:xfrm>
            <a:prstGeom prst="rect">
              <a:avLst/>
            </a:prstGeom>
          </p:spPr>
        </p:pic>
        <p:sp>
          <p:nvSpPr>
            <p:cNvPr id="44" name="正方形/長方形 43">
              <a:extLst>
                <a:ext uri="{FF2B5EF4-FFF2-40B4-BE49-F238E27FC236}">
                  <a16:creationId xmlns:a16="http://schemas.microsoft.com/office/drawing/2014/main" id="{DF2690C4-FE66-BE4A-A797-FA1D5B1BC284}"/>
                </a:ext>
              </a:extLst>
            </p:cNvPr>
            <p:cNvSpPr/>
            <p:nvPr/>
          </p:nvSpPr>
          <p:spPr>
            <a:xfrm>
              <a:off x="3655661" y="1828220"/>
              <a:ext cx="2379932" cy="461665"/>
            </a:xfrm>
            <a:prstGeom prst="rect">
              <a:avLst/>
            </a:prstGeom>
          </p:spPr>
          <p:txBody>
            <a:bodyPr wrap="square">
              <a:spAutoFit/>
            </a:bodyPr>
            <a:lstStyle/>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昼食</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XX</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円</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回）</a:t>
              </a:r>
            </a:p>
          </p:txBody>
        </p:sp>
      </p:grpSp>
      <p:grpSp>
        <p:nvGrpSpPr>
          <p:cNvPr id="45" name="グループ化 44">
            <a:extLst>
              <a:ext uri="{FF2B5EF4-FFF2-40B4-BE49-F238E27FC236}">
                <a16:creationId xmlns:a16="http://schemas.microsoft.com/office/drawing/2014/main" id="{3DB680CB-1D74-754E-B237-C72DBE318687}"/>
              </a:ext>
            </a:extLst>
          </p:cNvPr>
          <p:cNvGrpSpPr/>
          <p:nvPr/>
        </p:nvGrpSpPr>
        <p:grpSpPr>
          <a:xfrm>
            <a:off x="516081" y="2816054"/>
            <a:ext cx="2824944" cy="575065"/>
            <a:chOff x="3491345" y="1787549"/>
            <a:chExt cx="2708564" cy="575065"/>
          </a:xfrm>
        </p:grpSpPr>
        <p:pic>
          <p:nvPicPr>
            <p:cNvPr id="46" name="図 45">
              <a:extLst>
                <a:ext uri="{FF2B5EF4-FFF2-40B4-BE49-F238E27FC236}">
                  <a16:creationId xmlns:a16="http://schemas.microsoft.com/office/drawing/2014/main" id="{DA4B9B0A-176D-1E42-9F03-B7CA2ECD2189}"/>
                </a:ext>
              </a:extLst>
            </p:cNvPr>
            <p:cNvPicPr>
              <a:picLocks noChangeAspect="1"/>
            </p:cNvPicPr>
            <p:nvPr/>
          </p:nvPicPr>
          <p:blipFill rotWithShape="1">
            <a:blip r:embed="rId3"/>
            <a:srcRect b="30149"/>
            <a:stretch/>
          </p:blipFill>
          <p:spPr>
            <a:xfrm>
              <a:off x="3491345" y="1787549"/>
              <a:ext cx="2708564" cy="575065"/>
            </a:xfrm>
            <a:prstGeom prst="rect">
              <a:avLst/>
            </a:prstGeom>
          </p:spPr>
        </p:pic>
        <p:sp>
          <p:nvSpPr>
            <p:cNvPr id="47" name="正方形/長方形 46">
              <a:extLst>
                <a:ext uri="{FF2B5EF4-FFF2-40B4-BE49-F238E27FC236}">
                  <a16:creationId xmlns:a16="http://schemas.microsoft.com/office/drawing/2014/main" id="{92F44E21-CFBA-E747-BA58-36CA5C154909}"/>
                </a:ext>
              </a:extLst>
            </p:cNvPr>
            <p:cNvSpPr/>
            <p:nvPr/>
          </p:nvSpPr>
          <p:spPr>
            <a:xfrm>
              <a:off x="3655661" y="1828220"/>
              <a:ext cx="2379932" cy="461665"/>
            </a:xfrm>
            <a:prstGeom prst="rect">
              <a:avLst/>
            </a:prstGeom>
          </p:spPr>
          <p:txBody>
            <a:bodyPr wrap="square">
              <a:spAutoFit/>
            </a:bodyPr>
            <a:lstStyle/>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夕食</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XX</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円</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回）</a:t>
              </a:r>
            </a:p>
          </p:txBody>
        </p:sp>
      </p:grpSp>
      <p:pic>
        <p:nvPicPr>
          <p:cNvPr id="49" name="図 48">
            <a:extLst>
              <a:ext uri="{FF2B5EF4-FFF2-40B4-BE49-F238E27FC236}">
                <a16:creationId xmlns:a16="http://schemas.microsoft.com/office/drawing/2014/main" id="{1F375230-540C-1241-B7EE-3FDFB6A10E80}"/>
              </a:ext>
            </a:extLst>
          </p:cNvPr>
          <p:cNvPicPr>
            <a:picLocks noChangeAspect="1"/>
          </p:cNvPicPr>
          <p:nvPr/>
        </p:nvPicPr>
        <p:blipFill rotWithShape="1">
          <a:blip r:embed="rId3"/>
          <a:srcRect b="30149"/>
          <a:stretch/>
        </p:blipFill>
        <p:spPr>
          <a:xfrm>
            <a:off x="516081" y="3418615"/>
            <a:ext cx="2824944" cy="575065"/>
          </a:xfrm>
          <a:prstGeom prst="rect">
            <a:avLst/>
          </a:prstGeom>
        </p:spPr>
      </p:pic>
      <p:sp>
        <p:nvSpPr>
          <p:cNvPr id="50" name="正方形/長方形 49">
            <a:extLst>
              <a:ext uri="{FF2B5EF4-FFF2-40B4-BE49-F238E27FC236}">
                <a16:creationId xmlns:a16="http://schemas.microsoft.com/office/drawing/2014/main" id="{8D763EB3-BEFC-0444-B317-66270A9F1F27}"/>
              </a:ext>
            </a:extLst>
          </p:cNvPr>
          <p:cNvSpPr/>
          <p:nvPr/>
        </p:nvSpPr>
        <p:spPr>
          <a:xfrm>
            <a:off x="687457" y="3459286"/>
            <a:ext cx="2482192" cy="461665"/>
          </a:xfrm>
          <a:prstGeom prst="rect">
            <a:avLst/>
          </a:prstGeom>
        </p:spPr>
        <p:txBody>
          <a:bodyPr wrap="square">
            <a:spAutoFit/>
          </a:bodyPr>
          <a:lstStyle/>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宿泊費</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XX</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円</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回）</a:t>
            </a:r>
          </a:p>
        </p:txBody>
      </p:sp>
      <p:grpSp>
        <p:nvGrpSpPr>
          <p:cNvPr id="51" name="グループ化 50">
            <a:extLst>
              <a:ext uri="{FF2B5EF4-FFF2-40B4-BE49-F238E27FC236}">
                <a16:creationId xmlns:a16="http://schemas.microsoft.com/office/drawing/2014/main" id="{11CA003C-F70D-BA45-89C2-BDFE355C0927}"/>
              </a:ext>
            </a:extLst>
          </p:cNvPr>
          <p:cNvGrpSpPr/>
          <p:nvPr/>
        </p:nvGrpSpPr>
        <p:grpSpPr>
          <a:xfrm>
            <a:off x="516081" y="1031185"/>
            <a:ext cx="2824944" cy="369328"/>
            <a:chOff x="3433849" y="1010114"/>
            <a:chExt cx="2824944" cy="575065"/>
          </a:xfrm>
        </p:grpSpPr>
        <p:pic>
          <p:nvPicPr>
            <p:cNvPr id="52" name="図 51">
              <a:extLst>
                <a:ext uri="{FF2B5EF4-FFF2-40B4-BE49-F238E27FC236}">
                  <a16:creationId xmlns:a16="http://schemas.microsoft.com/office/drawing/2014/main" id="{35383EFF-FA34-C647-908C-C8051AF5B0E0}"/>
                </a:ext>
              </a:extLst>
            </p:cNvPr>
            <p:cNvPicPr>
              <a:picLocks noChangeAspect="1"/>
            </p:cNvPicPr>
            <p:nvPr/>
          </p:nvPicPr>
          <p:blipFill rotWithShape="1">
            <a:blip r:embed="rId3"/>
            <a:srcRect b="30149"/>
            <a:stretch/>
          </p:blipFill>
          <p:spPr>
            <a:xfrm>
              <a:off x="3433849" y="1010114"/>
              <a:ext cx="2824944" cy="575065"/>
            </a:xfrm>
            <a:prstGeom prst="rect">
              <a:avLst/>
            </a:prstGeom>
          </p:spPr>
        </p:pic>
        <p:sp>
          <p:nvSpPr>
            <p:cNvPr id="53" name="正方形/長方形 52">
              <a:extLst>
                <a:ext uri="{FF2B5EF4-FFF2-40B4-BE49-F238E27FC236}">
                  <a16:creationId xmlns:a16="http://schemas.microsoft.com/office/drawing/2014/main" id="{52AFD556-ABBA-8647-BB27-40719214D1F8}"/>
                </a:ext>
              </a:extLst>
            </p:cNvPr>
            <p:cNvSpPr/>
            <p:nvPr/>
          </p:nvSpPr>
          <p:spPr>
            <a:xfrm>
              <a:off x="3656355" y="1082892"/>
              <a:ext cx="2379932" cy="369332"/>
            </a:xfrm>
            <a:prstGeom prst="rect">
              <a:avLst/>
            </a:prstGeom>
          </p:spPr>
          <p:txBody>
            <a:bodyPr wrap="square" anchor="ctr">
              <a:spAutoFit/>
            </a:bodyPr>
            <a:lstStyle/>
            <a:p>
              <a:pPr algn="ctr"/>
              <a:r>
                <a:rPr lang="ja-JP" altLang="en-US">
                  <a:solidFill>
                    <a:schemeClr val="tx1">
                      <a:lumMod val="75000"/>
                      <a:lumOff val="25000"/>
                    </a:schemeClr>
                  </a:solidFill>
                  <a:latin typeface="Meiryo UI" panose="020B0604030504040204" pitchFamily="50" charset="-128"/>
                  <a:ea typeface="Meiryo UI" panose="020B0604030504040204" pitchFamily="50" charset="-128"/>
                </a:rPr>
                <a:t>保険適用外サービス</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grpSp>
      <p:pic>
        <p:nvPicPr>
          <p:cNvPr id="54" name="図 53">
            <a:extLst>
              <a:ext uri="{FF2B5EF4-FFF2-40B4-BE49-F238E27FC236}">
                <a16:creationId xmlns:a16="http://schemas.microsoft.com/office/drawing/2014/main" id="{57706D21-3BA2-C340-B4A0-9965E6E36821}"/>
              </a:ext>
            </a:extLst>
          </p:cNvPr>
          <p:cNvPicPr>
            <a:picLocks noChangeAspect="1"/>
          </p:cNvPicPr>
          <p:nvPr/>
        </p:nvPicPr>
        <p:blipFill rotWithShape="1">
          <a:blip r:embed="rId4"/>
          <a:srcRect b="31976"/>
          <a:stretch/>
        </p:blipFill>
        <p:spPr>
          <a:xfrm>
            <a:off x="3417915" y="1591531"/>
            <a:ext cx="2313291" cy="504381"/>
          </a:xfrm>
          <a:prstGeom prst="rect">
            <a:avLst/>
          </a:prstGeom>
        </p:spPr>
      </p:pic>
      <p:sp>
        <p:nvSpPr>
          <p:cNvPr id="55" name="正方形/長方形 54">
            <a:extLst>
              <a:ext uri="{FF2B5EF4-FFF2-40B4-BE49-F238E27FC236}">
                <a16:creationId xmlns:a16="http://schemas.microsoft.com/office/drawing/2014/main" id="{51BBD6B6-C441-8E4A-A600-301C627C0CDC}"/>
              </a:ext>
            </a:extLst>
          </p:cNvPr>
          <p:cNvSpPr/>
          <p:nvPr/>
        </p:nvSpPr>
        <p:spPr>
          <a:xfrm>
            <a:off x="3601531" y="1634247"/>
            <a:ext cx="2482192" cy="461665"/>
          </a:xfrm>
          <a:prstGeom prst="rect">
            <a:avLst/>
          </a:prstGeom>
        </p:spPr>
        <p:txBody>
          <a:bodyPr wrap="square">
            <a:spAutoFit/>
          </a:bodyPr>
          <a:lstStyle/>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その他自費金額（非課税）</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XXX</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56" name="グループ化 55">
            <a:extLst>
              <a:ext uri="{FF2B5EF4-FFF2-40B4-BE49-F238E27FC236}">
                <a16:creationId xmlns:a16="http://schemas.microsoft.com/office/drawing/2014/main" id="{528E6681-2E4E-8846-AAF8-AFBEFF1423D8}"/>
              </a:ext>
            </a:extLst>
          </p:cNvPr>
          <p:cNvGrpSpPr/>
          <p:nvPr/>
        </p:nvGrpSpPr>
        <p:grpSpPr>
          <a:xfrm>
            <a:off x="3384593" y="1038539"/>
            <a:ext cx="2379932" cy="361974"/>
            <a:chOff x="6302361" y="1021564"/>
            <a:chExt cx="2379932" cy="563615"/>
          </a:xfrm>
        </p:grpSpPr>
        <p:pic>
          <p:nvPicPr>
            <p:cNvPr id="57" name="図 56">
              <a:extLst>
                <a:ext uri="{FF2B5EF4-FFF2-40B4-BE49-F238E27FC236}">
                  <a16:creationId xmlns:a16="http://schemas.microsoft.com/office/drawing/2014/main" id="{745FD4EC-0F16-5744-8E49-9CAD8E24A0F5}"/>
                </a:ext>
              </a:extLst>
            </p:cNvPr>
            <p:cNvPicPr>
              <a:picLocks noChangeAspect="1"/>
            </p:cNvPicPr>
            <p:nvPr/>
          </p:nvPicPr>
          <p:blipFill rotWithShape="1">
            <a:blip r:embed="rId4"/>
            <a:srcRect b="31976"/>
            <a:stretch/>
          </p:blipFill>
          <p:spPr>
            <a:xfrm>
              <a:off x="6335682" y="1021564"/>
              <a:ext cx="2313291" cy="563615"/>
            </a:xfrm>
            <a:prstGeom prst="rect">
              <a:avLst/>
            </a:prstGeom>
          </p:spPr>
        </p:pic>
        <p:sp>
          <p:nvSpPr>
            <p:cNvPr id="58" name="正方形/長方形 57">
              <a:extLst>
                <a:ext uri="{FF2B5EF4-FFF2-40B4-BE49-F238E27FC236}">
                  <a16:creationId xmlns:a16="http://schemas.microsoft.com/office/drawing/2014/main" id="{B97D19FD-6C8A-9F48-B2D6-F2253C49398C}"/>
                </a:ext>
              </a:extLst>
            </p:cNvPr>
            <p:cNvSpPr/>
            <p:nvPr/>
          </p:nvSpPr>
          <p:spPr>
            <a:xfrm>
              <a:off x="6302361" y="1098759"/>
              <a:ext cx="2379932" cy="369332"/>
            </a:xfrm>
            <a:prstGeom prst="rect">
              <a:avLst/>
            </a:prstGeom>
          </p:spPr>
          <p:txBody>
            <a:bodyPr wrap="square" anchor="ctr">
              <a:spAutoFit/>
            </a:bodyPr>
            <a:lstStyle/>
            <a:p>
              <a:pPr algn="ctr"/>
              <a:r>
                <a:rPr lang="ja-JP" altLang="en-US">
                  <a:solidFill>
                    <a:schemeClr val="tx1">
                      <a:lumMod val="75000"/>
                      <a:lumOff val="25000"/>
                    </a:schemeClr>
                  </a:solidFill>
                  <a:latin typeface="Meiryo UI" panose="020B0604030504040204" pitchFamily="50" charset="-128"/>
                  <a:ea typeface="Meiryo UI" panose="020B0604030504040204" pitchFamily="50" charset="-128"/>
                </a:rPr>
                <a:t>その他</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grpSp>
      <p:cxnSp>
        <p:nvCxnSpPr>
          <p:cNvPr id="60" name="直線コネクタ 59">
            <a:extLst>
              <a:ext uri="{FF2B5EF4-FFF2-40B4-BE49-F238E27FC236}">
                <a16:creationId xmlns:a16="http://schemas.microsoft.com/office/drawing/2014/main" id="{CA7863DA-3838-A744-BD02-7EF67DB283A3}"/>
              </a:ext>
            </a:extLst>
          </p:cNvPr>
          <p:cNvCxnSpPr>
            <a:cxnSpLocks/>
          </p:cNvCxnSpPr>
          <p:nvPr/>
        </p:nvCxnSpPr>
        <p:spPr>
          <a:xfrm>
            <a:off x="390084" y="1484482"/>
            <a:ext cx="5512499" cy="0"/>
          </a:xfrm>
          <a:prstGeom prst="line">
            <a:avLst/>
          </a:prstGeom>
          <a:noFill/>
          <a:ln w="25400" cap="flat">
            <a:solidFill>
              <a:srgbClr val="C8CEF4"/>
            </a:solidFill>
            <a:prstDash val="solid"/>
            <a:round/>
          </a:ln>
          <a:effectLst/>
          <a:sp3d/>
        </p:spPr>
        <p:style>
          <a:lnRef idx="0">
            <a:scrgbClr r="0" g="0" b="0"/>
          </a:lnRef>
          <a:fillRef idx="0">
            <a:scrgbClr r="0" g="0" b="0"/>
          </a:fillRef>
          <a:effectRef idx="0">
            <a:scrgbClr r="0" g="0" b="0"/>
          </a:effectRef>
          <a:fontRef idx="none"/>
        </p:style>
      </p:cxnSp>
      <p:grpSp>
        <p:nvGrpSpPr>
          <p:cNvPr id="61" name="グループ化 60">
            <a:extLst>
              <a:ext uri="{FF2B5EF4-FFF2-40B4-BE49-F238E27FC236}">
                <a16:creationId xmlns:a16="http://schemas.microsoft.com/office/drawing/2014/main" id="{83B47003-0535-254A-9DD4-2358DB4A5768}"/>
              </a:ext>
            </a:extLst>
          </p:cNvPr>
          <p:cNvGrpSpPr/>
          <p:nvPr/>
        </p:nvGrpSpPr>
        <p:grpSpPr>
          <a:xfrm>
            <a:off x="516081" y="1588498"/>
            <a:ext cx="2824944" cy="575065"/>
            <a:chOff x="3491345" y="1787549"/>
            <a:chExt cx="2708564" cy="575065"/>
          </a:xfrm>
        </p:grpSpPr>
        <p:pic>
          <p:nvPicPr>
            <p:cNvPr id="62" name="図 61">
              <a:extLst>
                <a:ext uri="{FF2B5EF4-FFF2-40B4-BE49-F238E27FC236}">
                  <a16:creationId xmlns:a16="http://schemas.microsoft.com/office/drawing/2014/main" id="{55899274-E52C-3042-988D-0E711FCB11CC}"/>
                </a:ext>
              </a:extLst>
            </p:cNvPr>
            <p:cNvPicPr>
              <a:picLocks noChangeAspect="1"/>
            </p:cNvPicPr>
            <p:nvPr/>
          </p:nvPicPr>
          <p:blipFill rotWithShape="1">
            <a:blip r:embed="rId3"/>
            <a:srcRect b="30149"/>
            <a:stretch/>
          </p:blipFill>
          <p:spPr>
            <a:xfrm>
              <a:off x="3491345" y="1787549"/>
              <a:ext cx="2708564" cy="575065"/>
            </a:xfrm>
            <a:prstGeom prst="rect">
              <a:avLst/>
            </a:prstGeom>
          </p:spPr>
        </p:pic>
        <p:sp>
          <p:nvSpPr>
            <p:cNvPr id="63" name="正方形/長方形 62">
              <a:extLst>
                <a:ext uri="{FF2B5EF4-FFF2-40B4-BE49-F238E27FC236}">
                  <a16:creationId xmlns:a16="http://schemas.microsoft.com/office/drawing/2014/main" id="{B9640706-CFA7-C949-AC0C-120080D2FD34}"/>
                </a:ext>
              </a:extLst>
            </p:cNvPr>
            <p:cNvSpPr/>
            <p:nvPr/>
          </p:nvSpPr>
          <p:spPr>
            <a:xfrm>
              <a:off x="3655661" y="1828220"/>
              <a:ext cx="2379932" cy="461665"/>
            </a:xfrm>
            <a:prstGeom prst="rect">
              <a:avLst/>
            </a:prstGeom>
          </p:spPr>
          <p:txBody>
            <a:bodyPr wrap="square">
              <a:spAutoFit/>
            </a:bodyPr>
            <a:lstStyle/>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朝食</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XX</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円</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回）</a:t>
              </a:r>
            </a:p>
          </p:txBody>
        </p:sp>
      </p:grpSp>
      <p:sp>
        <p:nvSpPr>
          <p:cNvPr id="30" name="正方形/長方形 29">
            <a:extLst>
              <a:ext uri="{FF2B5EF4-FFF2-40B4-BE49-F238E27FC236}">
                <a16:creationId xmlns:a16="http://schemas.microsoft.com/office/drawing/2014/main" id="{29CE938B-B5BC-4AC7-BE0E-377951FA855B}"/>
              </a:ext>
            </a:extLst>
          </p:cNvPr>
          <p:cNvSpPr/>
          <p:nvPr/>
        </p:nvSpPr>
        <p:spPr>
          <a:xfrm>
            <a:off x="9283371" y="2323596"/>
            <a:ext cx="3373009" cy="4520906"/>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285750" indent="-28575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保険適用外サービスで利用者様が負担する金額を</a:t>
            </a:r>
            <a:r>
              <a:rPr lang="en-US" altLang="ja-JP" sz="1400" dirty="0">
                <a:latin typeface="Meiryo UI" panose="020B0604030504040204" pitchFamily="50" charset="-128"/>
                <a:ea typeface="Meiryo UI" panose="020B0604030504040204" pitchFamily="50" charset="-128"/>
              </a:rPr>
              <a:t>XX</a:t>
            </a:r>
            <a:r>
              <a:rPr lang="ja-JP" altLang="en-US" sz="1400" dirty="0">
                <a:latin typeface="Meiryo UI" panose="020B0604030504040204" pitchFamily="50" charset="-128"/>
                <a:ea typeface="Meiryo UI" panose="020B0604030504040204" pitchFamily="50" charset="-128"/>
              </a:rPr>
              <a:t>部分を修正して記載ください。その他、保険適用外サービスがある場合は、枠を追加し、記載してください。</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その他実費で利用者様が負担する備品</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おむつ、服薬ゼリー等</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代等を記載ください。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XXX</a:t>
            </a:r>
            <a:r>
              <a:rPr lang="ja-JP" altLang="en-US" sz="1400" dirty="0">
                <a:latin typeface="Meiryo UI" panose="020B0604030504040204" pitchFamily="50" charset="-128"/>
                <a:ea typeface="Meiryo UI" panose="020B0604030504040204" pitchFamily="50" charset="-128"/>
              </a:rPr>
              <a:t>を修正したい</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(1)XXX</a:t>
            </a:r>
            <a:r>
              <a:rPr lang="ja-JP" altLang="en-US" sz="1400" dirty="0">
                <a:latin typeface="Meiryo UI" panose="020B0604030504040204" pitchFamily="50" charset="-128"/>
                <a:ea typeface="Meiryo UI" panose="020B0604030504040204" pitchFamily="50" charset="-128"/>
              </a:rPr>
              <a:t>上部にカーソルを合わせて、左クリックします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修正可能となるので、</a:t>
            </a:r>
            <a:r>
              <a:rPr lang="en-US" altLang="ja-JP" sz="1400" dirty="0">
                <a:latin typeface="Meiryo UI" panose="020B0604030504040204" pitchFamily="50" charset="-128"/>
                <a:ea typeface="Meiryo UI" panose="020B0604030504040204" pitchFamily="50" charset="-128"/>
              </a:rPr>
              <a:t>”backspace”</a:t>
            </a:r>
            <a:r>
              <a:rPr lang="ja-JP" altLang="en-US" sz="1400" dirty="0">
                <a:latin typeface="Meiryo UI" panose="020B0604030504040204" pitchFamily="50" charset="-128"/>
                <a:ea typeface="Meiryo UI" panose="020B0604030504040204" pitchFamily="50" charset="-128"/>
              </a:rPr>
              <a:t>ボタンを押して</a:t>
            </a:r>
            <a:r>
              <a:rPr lang="en-US" altLang="ja-JP" sz="1400" dirty="0">
                <a:latin typeface="Meiryo UI" panose="020B0604030504040204" pitchFamily="50" charset="-128"/>
                <a:ea typeface="Meiryo UI" panose="020B0604030504040204" pitchFamily="50" charset="-128"/>
              </a:rPr>
              <a:t>XXX</a:t>
            </a:r>
            <a:r>
              <a:rPr lang="ja-JP" altLang="en-US" sz="1400" dirty="0">
                <a:latin typeface="Meiryo UI" panose="020B0604030504040204" pitchFamily="50" charset="-128"/>
                <a:ea typeface="Meiryo UI" panose="020B0604030504040204" pitchFamily="50" charset="-128"/>
              </a:rPr>
              <a:t>を削除したのち、上書きしてください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パーツを複製したい</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複製したいパーツを右クリックして、</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コピー</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ボタンを押します。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次に空いている場所で右クリックして、“貼り付け”ボタンを押します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26" name="楕円 25">
            <a:extLst>
              <a:ext uri="{FF2B5EF4-FFF2-40B4-BE49-F238E27FC236}">
                <a16:creationId xmlns:a16="http://schemas.microsoft.com/office/drawing/2014/main" id="{8C2A3EBC-F70D-47CD-ACA9-AD8E842B30CA}"/>
              </a:ext>
            </a:extLst>
          </p:cNvPr>
          <p:cNvSpPr/>
          <p:nvPr/>
        </p:nvSpPr>
        <p:spPr>
          <a:xfrm>
            <a:off x="9295898" y="0"/>
            <a:ext cx="647035" cy="647035"/>
          </a:xfrm>
          <a:prstGeom prst="ellipse">
            <a:avLst/>
          </a:prstGeom>
          <a:solidFill>
            <a:srgbClr val="FFC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dirty="0"/>
              <a:t>推奨</a:t>
            </a: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7" name="正方形/長方形 26">
            <a:extLst>
              <a:ext uri="{FF2B5EF4-FFF2-40B4-BE49-F238E27FC236}">
                <a16:creationId xmlns:a16="http://schemas.microsoft.com/office/drawing/2014/main" id="{70ADB0D4-4A11-41DF-94C1-1B1A4B78EBBB}"/>
              </a:ext>
            </a:extLst>
          </p:cNvPr>
          <p:cNvSpPr/>
          <p:nvPr/>
        </p:nvSpPr>
        <p:spPr>
          <a:xfrm>
            <a:off x="9283371" y="794657"/>
            <a:ext cx="3051503" cy="975625"/>
          </a:xfrm>
          <a:prstGeom prst="rect">
            <a:avLst/>
          </a:prstGeom>
          <a:solidFill>
            <a:srgbClr val="DFF5E8"/>
          </a:solidFill>
          <a:ln w="25400" cap="flat">
            <a:solidFill>
              <a:srgbClr val="DFF5E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R="0" algn="ctr" defTabSz="457200" rtl="0" fontAlgn="auto" latinLnBrk="0" hangingPunct="0">
              <a:lnSpc>
                <a:spcPct val="100000"/>
              </a:lnSpc>
              <a:spcBef>
                <a:spcPts val="0"/>
              </a:spcBef>
              <a:spcAft>
                <a:spcPts val="0"/>
              </a:spcAft>
              <a:buClrTx/>
              <a:buSzTx/>
              <a:tabLst/>
            </a:pPr>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介護保険適用外サービスについて料金を説明します。</a:t>
            </a:r>
          </a:p>
        </p:txBody>
      </p:sp>
      <p:cxnSp>
        <p:nvCxnSpPr>
          <p:cNvPr id="28" name="直線矢印コネクタ 27">
            <a:extLst>
              <a:ext uri="{FF2B5EF4-FFF2-40B4-BE49-F238E27FC236}">
                <a16:creationId xmlns:a16="http://schemas.microsoft.com/office/drawing/2014/main" id="{37DE8050-C724-4374-AF77-F62AE627D8FB}"/>
              </a:ext>
            </a:extLst>
          </p:cNvPr>
          <p:cNvCxnSpPr>
            <a:cxnSpLocks/>
            <a:stCxn id="30" idx="1"/>
          </p:cNvCxnSpPr>
          <p:nvPr/>
        </p:nvCxnSpPr>
        <p:spPr>
          <a:xfrm flipH="1" flipV="1">
            <a:off x="3888607" y="2715831"/>
            <a:ext cx="5394764" cy="1868218"/>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59858722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1">
            <a:extLst>
              <a:ext uri="{FF2B5EF4-FFF2-40B4-BE49-F238E27FC236}">
                <a16:creationId xmlns:a16="http://schemas.microsoft.com/office/drawing/2014/main" id="{6EF7914B-E5CC-4554-956A-38F5B1C7AAC2}"/>
              </a:ext>
            </a:extLst>
          </p:cNvPr>
          <p:cNvSpPr txBox="1">
            <a:spLocks/>
          </p:cNvSpPr>
          <p:nvPr/>
        </p:nvSpPr>
        <p:spPr>
          <a:xfrm>
            <a:off x="8734626" y="6625497"/>
            <a:ext cx="181140" cy="184666"/>
          </a:xfrm>
          <a:prstGeom prst="rect">
            <a:avLst/>
          </a:prstGeom>
        </p:spPr>
        <p:txBody>
          <a:bodyPr wrap="none"/>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en-US" altLang="ja-JP" sz="1200" smtClean="0">
                <a:latin typeface="Graphik" panose="020B0503030202060203" pitchFamily="34" charset="0"/>
                <a:cs typeface="Gautami" panose="020B0502040204020203" pitchFamily="34" charset="0"/>
              </a:rPr>
              <a:pPr/>
              <a:t>15</a:t>
            </a:fld>
            <a:endParaRPr lang="ja-JP" altLang="en-US" sz="1200" dirty="0">
              <a:latin typeface="Graphik" panose="020B0503030202060203" pitchFamily="34" charset="0"/>
              <a:cs typeface="Gautami" panose="020B0502040204020203" pitchFamily="34" charset="0"/>
            </a:endParaRPr>
          </a:p>
        </p:txBody>
      </p:sp>
      <p:sp>
        <p:nvSpPr>
          <p:cNvPr id="21" name="正方形/長方形 20">
            <a:extLst>
              <a:ext uri="{FF2B5EF4-FFF2-40B4-BE49-F238E27FC236}">
                <a16:creationId xmlns:a16="http://schemas.microsoft.com/office/drawing/2014/main" id="{D2097346-2A59-4D15-B439-F1058CBA2145}"/>
              </a:ext>
            </a:extLst>
          </p:cNvPr>
          <p:cNvSpPr/>
          <p:nvPr/>
        </p:nvSpPr>
        <p:spPr>
          <a:xfrm>
            <a:off x="9310831" y="2373199"/>
            <a:ext cx="4308916" cy="5663895"/>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285750" marR="0" indent="-285750" defTabSz="457200" rtl="0" fontAlgn="auto" latinLnBrk="0" hangingPunct="0">
              <a:lnSpc>
                <a:spcPct val="100000"/>
              </a:lnSpc>
              <a:spcBef>
                <a:spcPts val="0"/>
              </a:spcBef>
              <a:spcAft>
                <a:spcPts val="0"/>
              </a:spcAft>
              <a:buClrTx/>
              <a:buSzTx/>
              <a:buFont typeface="Wingdings" panose="05000000000000000000" pitchFamily="2" charset="2"/>
              <a:buChar char="l"/>
              <a:tabLst/>
            </a:pPr>
            <a:r>
              <a:rPr lang="ja-JP" altLang="en-US" sz="1400" dirty="0">
                <a:latin typeface="Meiryo UI" panose="020B0604030504040204" pitchFamily="50" charset="-128"/>
                <a:ea typeface="Meiryo UI" panose="020B0604030504040204" pitchFamily="50" charset="-128"/>
              </a:rPr>
              <a:t>こちらの頁には、貴所の利用者様の事例を掲載ください。形式は貴所資料の形式を継続してご利用いただけます。</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利用者様の状態や利用の経過、利用様の写真等を記載ください。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また、情報としては、病歴、要介護度、紹介までの経緯、利用時の様子、実際利用したサービス内容、家族との関係などが例として挙げられます。</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r>
              <a:rPr lang="ja-JP" altLang="en-US" sz="1400" dirty="0">
                <a:latin typeface="Meiryo UI" panose="020B0604030504040204" pitchFamily="50" charset="-128"/>
                <a:ea typeface="Meiryo UI" panose="020B0604030504040204" pitchFamily="50" charset="-128"/>
              </a:rPr>
              <a:t>利用者事例を張り付けたい</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r>
              <a:rPr lang="ja-JP" altLang="en-US" sz="1400" dirty="0">
                <a:latin typeface="Meiryo UI" panose="020B0604030504040204" pitchFamily="50" charset="-128"/>
                <a:ea typeface="Meiryo UI" panose="020B0604030504040204" pitchFamily="50" charset="-128"/>
              </a:rPr>
              <a:t>ー利用者事例の元ファイルー</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何もない場所でカーソルを左クリックしたのちドラックで、張り付ける利用者事例全体を囲います。</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貼り付けたい利用者事例全体が選択されていることを確認したあとに、右クリックをして“コピー”ボタンを押します。</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r>
              <a:rPr lang="ja-JP" altLang="en-US" sz="1400" dirty="0">
                <a:latin typeface="Meiryo UI" panose="020B0604030504040204" pitchFamily="50" charset="-128"/>
                <a:ea typeface="Meiryo UI" panose="020B0604030504040204" pitchFamily="50" charset="-128"/>
              </a:rPr>
              <a:t>ー本資料ー</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本スライドを開いて、空いているところで右クリックし、“貼り付け”ボタンを押します</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貼り付けられた事例を選択したまま、ドラックして配置したい場所に移動します。</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文字を入れたい</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上部“挿入”リボンから“テキストボックス”を押します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横書きを選択します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文字を入力したい場所へカーソルを移動させたのち、左クリックします。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文字が入力できるようになります</a:t>
            </a:r>
            <a:endParaRPr lang="en-US" altLang="ja-JP" sz="14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61FEA0A9-6BA1-4ED9-9208-5FAB15385DCA}"/>
              </a:ext>
            </a:extLst>
          </p:cNvPr>
          <p:cNvSpPr/>
          <p:nvPr/>
        </p:nvSpPr>
        <p:spPr>
          <a:xfrm>
            <a:off x="1" y="0"/>
            <a:ext cx="9143999" cy="572568"/>
          </a:xfrm>
          <a:prstGeom prst="rect">
            <a:avLst/>
          </a:prstGeom>
          <a:solidFill>
            <a:srgbClr val="E3A3C2"/>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2000" dirty="0">
                <a:solidFill>
                  <a:schemeClr val="bg1"/>
                </a:solidFill>
                <a:latin typeface="Meiryo UI" panose="020B0604030504040204" pitchFamily="50" charset="-128"/>
                <a:ea typeface="Meiryo UI" panose="020B0604030504040204" pitchFamily="50" charset="-128"/>
              </a:rPr>
              <a:t>事例紹介①</a:t>
            </a:r>
            <a:endParaRPr lang="en-US" altLang="ja-JP" sz="2000" dirty="0">
              <a:solidFill>
                <a:schemeClr val="bg1"/>
              </a:solidFill>
              <a:latin typeface="Meiryo UI" panose="020B0604030504040204" pitchFamily="50" charset="-128"/>
              <a:ea typeface="Meiryo UI" panose="020B0604030504040204" pitchFamily="50" charset="-128"/>
            </a:endParaRPr>
          </a:p>
        </p:txBody>
      </p:sp>
      <p:sp>
        <p:nvSpPr>
          <p:cNvPr id="6" name="楕円 5">
            <a:extLst>
              <a:ext uri="{FF2B5EF4-FFF2-40B4-BE49-F238E27FC236}">
                <a16:creationId xmlns:a16="http://schemas.microsoft.com/office/drawing/2014/main" id="{71109873-ECB0-47A6-826D-0433AD19C7B8}"/>
              </a:ext>
            </a:extLst>
          </p:cNvPr>
          <p:cNvSpPr/>
          <p:nvPr/>
        </p:nvSpPr>
        <p:spPr>
          <a:xfrm>
            <a:off x="9310831" y="5049"/>
            <a:ext cx="647035" cy="647035"/>
          </a:xfrm>
          <a:prstGeom prst="ellipse">
            <a:avLst/>
          </a:prstGeom>
          <a:solidFill>
            <a:srgbClr val="FFF3B8"/>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j-lt"/>
                <a:ea typeface="+mj-ea"/>
                <a:cs typeface="+mj-cs"/>
                <a:sym typeface="Helvetica"/>
              </a:rPr>
              <a:t>任意</a:t>
            </a:r>
          </a:p>
        </p:txBody>
      </p:sp>
      <p:sp>
        <p:nvSpPr>
          <p:cNvPr id="7" name="正方形/長方形 6">
            <a:extLst>
              <a:ext uri="{FF2B5EF4-FFF2-40B4-BE49-F238E27FC236}">
                <a16:creationId xmlns:a16="http://schemas.microsoft.com/office/drawing/2014/main" id="{B090C0E7-7A82-4C26-B554-A02A770A98D2}"/>
              </a:ext>
            </a:extLst>
          </p:cNvPr>
          <p:cNvSpPr/>
          <p:nvPr/>
        </p:nvSpPr>
        <p:spPr>
          <a:xfrm>
            <a:off x="9283371" y="794657"/>
            <a:ext cx="3051503" cy="1371027"/>
          </a:xfrm>
          <a:prstGeom prst="rect">
            <a:avLst/>
          </a:prstGeom>
          <a:solidFill>
            <a:srgbClr val="DFF5E8"/>
          </a:solidFill>
          <a:ln w="25400" cap="flat">
            <a:solidFill>
              <a:srgbClr val="DFF5E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R="0" algn="ctr" defTabSz="457200" rtl="0" fontAlgn="auto" latinLnBrk="0" hangingPunct="0">
              <a:lnSpc>
                <a:spcPct val="100000"/>
              </a:lnSpc>
              <a:spcBef>
                <a:spcPts val="0"/>
              </a:spcBef>
              <a:spcAft>
                <a:spcPts val="0"/>
              </a:spcAft>
              <a:buClrTx/>
              <a:buSzTx/>
              <a:tabLst/>
            </a:pPr>
            <a:r>
              <a:rPr lang="ja-JP" altLang="en-US" dirty="0">
                <a:latin typeface="Meiryo UI" panose="020B0604030504040204" pitchFamily="50" charset="-128"/>
                <a:ea typeface="Meiryo UI" panose="020B0604030504040204" pitchFamily="50" charset="-128"/>
              </a:rPr>
              <a:t>貴所の利用者事例があれば</a:t>
            </a:r>
            <a:endParaRPr lang="en-US" altLang="ja-JP" dirty="0">
              <a:latin typeface="Meiryo UI" panose="020B0604030504040204" pitchFamily="50" charset="-128"/>
              <a:ea typeface="Meiryo UI" panose="020B0604030504040204" pitchFamily="50" charset="-128"/>
            </a:endParaRPr>
          </a:p>
          <a:p>
            <a:pPr marR="0" algn="ctr" defTabSz="457200" rtl="0" fontAlgn="auto" latinLnBrk="0" hangingPunct="0">
              <a:lnSpc>
                <a:spcPct val="100000"/>
              </a:lnSpc>
              <a:spcBef>
                <a:spcPts val="0"/>
              </a:spcBef>
              <a:spcAft>
                <a:spcPts val="0"/>
              </a:spcAft>
              <a:buClrTx/>
              <a:buSzTx/>
              <a:tabLst/>
            </a:pPr>
            <a:r>
              <a:rPr lang="ja-JP" altLang="en-US" dirty="0">
                <a:latin typeface="Meiryo UI" panose="020B0604030504040204" pitchFamily="50" charset="-128"/>
                <a:ea typeface="Meiryo UI" panose="020B0604030504040204" pitchFamily="50" charset="-128"/>
              </a:rPr>
              <a:t>ご記載ください。</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形式は貴所使用の形式を</a:t>
            </a:r>
            <a:endParaRPr lang="en-US" altLang="ja-JP" dirty="0">
              <a:latin typeface="Meiryo UI" panose="020B0604030504040204" pitchFamily="50" charset="-128"/>
              <a:ea typeface="Meiryo UI" panose="020B0604030504040204" pitchFamily="50" charset="-128"/>
            </a:endParaRPr>
          </a:p>
          <a:p>
            <a:pPr marR="0" algn="ctr" defTabSz="457200" rtl="0" fontAlgn="auto" latinLnBrk="0" hangingPunct="0">
              <a:lnSpc>
                <a:spcPct val="100000"/>
              </a:lnSpc>
              <a:spcBef>
                <a:spcPts val="0"/>
              </a:spcBef>
              <a:spcAft>
                <a:spcPts val="0"/>
              </a:spcAft>
              <a:buClrTx/>
              <a:buSzTx/>
              <a:tabLst/>
            </a:pPr>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継続してご利用いただけます</a:t>
            </a:r>
          </a:p>
        </p:txBody>
      </p:sp>
      <p:cxnSp>
        <p:nvCxnSpPr>
          <p:cNvPr id="8" name="直線矢印コネクタ 7">
            <a:extLst>
              <a:ext uri="{FF2B5EF4-FFF2-40B4-BE49-F238E27FC236}">
                <a16:creationId xmlns:a16="http://schemas.microsoft.com/office/drawing/2014/main" id="{D1DBB9F8-BD2A-4142-8DD8-2ECD4B3D7242}"/>
              </a:ext>
            </a:extLst>
          </p:cNvPr>
          <p:cNvCxnSpPr>
            <a:cxnSpLocks/>
            <a:stCxn id="21" idx="1"/>
          </p:cNvCxnSpPr>
          <p:nvPr/>
        </p:nvCxnSpPr>
        <p:spPr>
          <a:xfrm flipH="1" flipV="1">
            <a:off x="6602931" y="3205215"/>
            <a:ext cx="2707900" cy="1999932"/>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sp>
        <p:nvSpPr>
          <p:cNvPr id="11" name="正方形/長方形 10">
            <a:extLst>
              <a:ext uri="{FF2B5EF4-FFF2-40B4-BE49-F238E27FC236}">
                <a16:creationId xmlns:a16="http://schemas.microsoft.com/office/drawing/2014/main" id="{13DCE9A7-35DB-4CFB-BC67-06C6BFA19024}"/>
              </a:ext>
            </a:extLst>
          </p:cNvPr>
          <p:cNvSpPr/>
          <p:nvPr/>
        </p:nvSpPr>
        <p:spPr>
          <a:xfrm>
            <a:off x="498868" y="1058245"/>
            <a:ext cx="8067615" cy="5150050"/>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4136757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2043EC8-1B50-4DD8-80BE-43EE607E7608}"/>
              </a:ext>
            </a:extLst>
          </p:cNvPr>
          <p:cNvSpPr/>
          <p:nvPr/>
        </p:nvSpPr>
        <p:spPr>
          <a:xfrm>
            <a:off x="0" y="0"/>
            <a:ext cx="9144000" cy="433482"/>
          </a:xfrm>
          <a:prstGeom prst="rect">
            <a:avLst/>
          </a:prstGeom>
          <a:solidFill>
            <a:srgbClr val="E3A3C2"/>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事例紹介①；費用目安について</a:t>
            </a:r>
          </a:p>
        </p:txBody>
      </p:sp>
      <p:sp>
        <p:nvSpPr>
          <p:cNvPr id="86" name="テキスト ボックス 85">
            <a:extLst>
              <a:ext uri="{FF2B5EF4-FFF2-40B4-BE49-F238E27FC236}">
                <a16:creationId xmlns:a16="http://schemas.microsoft.com/office/drawing/2014/main" id="{9088E44A-3617-4C31-8369-2365CF4C8A1F}"/>
              </a:ext>
            </a:extLst>
          </p:cNvPr>
          <p:cNvSpPr txBox="1"/>
          <p:nvPr/>
        </p:nvSpPr>
        <p:spPr>
          <a:xfrm>
            <a:off x="217791" y="537161"/>
            <a:ext cx="8602559"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457200" rtl="0" fontAlgn="auto" latinLnBrk="0" hangingPunct="0">
              <a:lnSpc>
                <a:spcPct val="100000"/>
              </a:lnSpc>
              <a:spcBef>
                <a:spcPts val="0"/>
              </a:spcBef>
              <a:spcAft>
                <a:spcPts val="0"/>
              </a:spcAft>
              <a:buClrTx/>
              <a:buSzTx/>
              <a:buFontTx/>
              <a:buNone/>
              <a:tabLst/>
            </a:pPr>
            <a:r>
              <a:rPr kumimoji="0" lang="ja-JP" altLang="en-US"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要介護</a:t>
            </a:r>
            <a:r>
              <a:rPr kumimoji="0" lang="en-US" altLang="ja-JP"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X</a:t>
            </a:r>
            <a:r>
              <a:rPr kumimoji="0" lang="ja-JP" altLang="en-US"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、自己負担</a:t>
            </a:r>
            <a:r>
              <a:rPr lang="en-US" altLang="ja-JP" dirty="0">
                <a:latin typeface="Meiryo UI" panose="020B0604030504040204" pitchFamily="50" charset="-128"/>
                <a:ea typeface="Meiryo UI" panose="020B0604030504040204" pitchFamily="50" charset="-128"/>
              </a:rPr>
              <a:t>X</a:t>
            </a:r>
            <a:r>
              <a:rPr lang="ja-JP" altLang="en-US" dirty="0">
                <a:latin typeface="Meiryo UI" panose="020B0604030504040204" pitchFamily="50" charset="-128"/>
                <a:ea typeface="Meiryo UI" panose="020B0604030504040204" pitchFamily="50" charset="-128"/>
              </a:rPr>
              <a:t>割；</a:t>
            </a:r>
            <a:r>
              <a:rPr lang="ja-JP" altLang="en-US" u="sng" dirty="0">
                <a:latin typeface="Meiryo UI" panose="020B0604030504040204" pitchFamily="50" charset="-128"/>
                <a:ea typeface="Meiryo UI" panose="020B0604030504040204" pitchFamily="50" charset="-128"/>
              </a:rPr>
              <a:t>自己負担額</a:t>
            </a:r>
            <a:r>
              <a:rPr lang="en-US" altLang="ja-JP" u="sng" dirty="0">
                <a:latin typeface="Meiryo UI" panose="020B0604030504040204" pitchFamily="50" charset="-128"/>
                <a:ea typeface="Meiryo UI" panose="020B0604030504040204" pitchFamily="50" charset="-128"/>
              </a:rPr>
              <a:t> </a:t>
            </a:r>
            <a:r>
              <a:rPr lang="ja-JP" altLang="en-US" u="sng" dirty="0">
                <a:latin typeface="Meiryo UI" panose="020B0604030504040204" pitchFamily="50" charset="-128"/>
                <a:ea typeface="Meiryo UI" panose="020B0604030504040204" pitchFamily="50" charset="-128"/>
              </a:rPr>
              <a:t>総額</a:t>
            </a:r>
            <a:r>
              <a:rPr lang="en-US" altLang="ja-JP" u="sng" dirty="0">
                <a:latin typeface="Meiryo UI" panose="020B0604030504040204" pitchFamily="50" charset="-128"/>
                <a:ea typeface="Meiryo UI" panose="020B0604030504040204" pitchFamily="50" charset="-128"/>
              </a:rPr>
              <a:t> X</a:t>
            </a:r>
            <a:r>
              <a:rPr lang="ja-JP" altLang="en-US" u="sng" dirty="0">
                <a:latin typeface="Meiryo UI" panose="020B0604030504040204" pitchFamily="50" charset="-128"/>
                <a:ea typeface="Meiryo UI" panose="020B0604030504040204" pitchFamily="50" charset="-128"/>
              </a:rPr>
              <a:t>万円程度</a:t>
            </a:r>
            <a:endParaRPr lang="en-US" altLang="ja-JP" u="sng" dirty="0">
              <a:latin typeface="Meiryo UI" panose="020B0604030504040204" pitchFamily="50" charset="-128"/>
              <a:ea typeface="Meiryo UI" panose="020B0604030504040204" pitchFamily="50" charset="-128"/>
            </a:endParaRPr>
          </a:p>
          <a:p>
            <a:pPr marL="0" marR="0" indent="0" defTabSz="457200" rtl="0" fontAlgn="auto" latinLnBrk="0" hangingPunct="0">
              <a:lnSpc>
                <a:spcPct val="100000"/>
              </a:lnSpc>
              <a:spcBef>
                <a:spcPts val="0"/>
              </a:spcBef>
              <a:spcAft>
                <a:spcPts val="0"/>
              </a:spcAft>
              <a:buClrTx/>
              <a:buSzTx/>
              <a:buFontTx/>
              <a:buNone/>
              <a:tabLst/>
            </a:pPr>
            <a:endParaRPr kumimoji="0" lang="ja-JP" altLang="en-US" b="0" i="0" u="sng"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41" name="スライド番号プレースホルダー 2">
            <a:extLst>
              <a:ext uri="{FF2B5EF4-FFF2-40B4-BE49-F238E27FC236}">
                <a16:creationId xmlns:a16="http://schemas.microsoft.com/office/drawing/2014/main" id="{FF79ED0B-7D9D-0744-973F-584C6FFB6660}"/>
              </a:ext>
            </a:extLst>
          </p:cNvPr>
          <p:cNvSpPr>
            <a:spLocks noGrp="1"/>
          </p:cNvSpPr>
          <p:nvPr>
            <p:ph type="sldNum" sz="quarter" idx="2"/>
          </p:nvPr>
        </p:nvSpPr>
        <p:spPr>
          <a:xfrm>
            <a:off x="8820351" y="6659836"/>
            <a:ext cx="181140" cy="184666"/>
          </a:xfrm>
        </p:spPr>
        <p:txBody>
          <a:bodyPr/>
          <a:lstStyle/>
          <a:p>
            <a:fld id="{86CB4B4D-7CA3-9044-876B-883B54F8677D}" type="slidenum">
              <a:rPr lang="en-US" altLang="ja-JP" smtClean="0"/>
              <a:t>16</a:t>
            </a:fld>
            <a:endParaRPr lang="ja-JP" altLang="en-US"/>
          </a:p>
        </p:txBody>
      </p:sp>
      <p:grpSp>
        <p:nvGrpSpPr>
          <p:cNvPr id="32" name="グループ化 31">
            <a:extLst>
              <a:ext uri="{FF2B5EF4-FFF2-40B4-BE49-F238E27FC236}">
                <a16:creationId xmlns:a16="http://schemas.microsoft.com/office/drawing/2014/main" id="{9CAAAD07-FBFC-2E4E-80A9-00F21CB0E3A0}"/>
              </a:ext>
            </a:extLst>
          </p:cNvPr>
          <p:cNvGrpSpPr/>
          <p:nvPr/>
        </p:nvGrpSpPr>
        <p:grpSpPr>
          <a:xfrm>
            <a:off x="532015" y="1782126"/>
            <a:ext cx="2824944" cy="575069"/>
            <a:chOff x="749532" y="2758335"/>
            <a:chExt cx="2974571" cy="575069"/>
          </a:xfrm>
        </p:grpSpPr>
        <p:pic>
          <p:nvPicPr>
            <p:cNvPr id="33" name="図 32">
              <a:extLst>
                <a:ext uri="{FF2B5EF4-FFF2-40B4-BE49-F238E27FC236}">
                  <a16:creationId xmlns:a16="http://schemas.microsoft.com/office/drawing/2014/main" id="{FD6B6CAC-7D75-6C49-8243-7480E9BD9DBD}"/>
                </a:ext>
              </a:extLst>
            </p:cNvPr>
            <p:cNvPicPr>
              <a:picLocks noChangeAspect="1"/>
            </p:cNvPicPr>
            <p:nvPr/>
          </p:nvPicPr>
          <p:blipFill rotWithShape="1">
            <a:blip r:embed="rId3"/>
            <a:srcRect b="28558"/>
            <a:stretch/>
          </p:blipFill>
          <p:spPr>
            <a:xfrm>
              <a:off x="749532" y="2758335"/>
              <a:ext cx="2974571" cy="575069"/>
            </a:xfrm>
            <a:prstGeom prst="rect">
              <a:avLst/>
            </a:prstGeom>
          </p:spPr>
        </p:pic>
        <p:sp>
          <p:nvSpPr>
            <p:cNvPr id="34" name="正方形/長方形 33">
              <a:extLst>
                <a:ext uri="{FF2B5EF4-FFF2-40B4-BE49-F238E27FC236}">
                  <a16:creationId xmlns:a16="http://schemas.microsoft.com/office/drawing/2014/main" id="{773B5037-1F33-9344-8A41-BFFF698C5BA9}"/>
                </a:ext>
              </a:extLst>
            </p:cNvPr>
            <p:cNvSpPr/>
            <p:nvPr/>
          </p:nvSpPr>
          <p:spPr>
            <a:xfrm>
              <a:off x="964276" y="2887581"/>
              <a:ext cx="2505988" cy="276999"/>
            </a:xfrm>
            <a:prstGeom prst="rect">
              <a:avLst/>
            </a:prstGeom>
          </p:spPr>
          <p:txBody>
            <a:bodyPr wrap="square">
              <a:spAutoFit/>
            </a:bodyPr>
            <a:lstStyle/>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看護小規模</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Ⅰ5(</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例</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p>
          </p:txBody>
        </p:sp>
      </p:grpSp>
      <p:cxnSp>
        <p:nvCxnSpPr>
          <p:cNvPr id="15" name="直線コネクタ 14">
            <a:extLst>
              <a:ext uri="{FF2B5EF4-FFF2-40B4-BE49-F238E27FC236}">
                <a16:creationId xmlns:a16="http://schemas.microsoft.com/office/drawing/2014/main" id="{CBF8DC11-1554-2B4D-AF5E-E2249230A5D5}"/>
              </a:ext>
            </a:extLst>
          </p:cNvPr>
          <p:cNvCxnSpPr/>
          <p:nvPr/>
        </p:nvCxnSpPr>
        <p:spPr>
          <a:xfrm>
            <a:off x="532015" y="1637607"/>
            <a:ext cx="8221287" cy="0"/>
          </a:xfrm>
          <a:prstGeom prst="line">
            <a:avLst/>
          </a:prstGeom>
          <a:noFill/>
          <a:ln w="25400" cap="flat">
            <a:solidFill>
              <a:srgbClr val="E282A8"/>
            </a:solidFill>
            <a:prstDash val="solid"/>
            <a:round/>
          </a:ln>
          <a:effectLst/>
          <a:sp3d/>
        </p:spPr>
        <p:style>
          <a:lnRef idx="0">
            <a:scrgbClr r="0" g="0" b="0"/>
          </a:lnRef>
          <a:fillRef idx="0">
            <a:scrgbClr r="0" g="0" b="0"/>
          </a:fillRef>
          <a:effectRef idx="0">
            <a:scrgbClr r="0" g="0" b="0"/>
          </a:effectRef>
          <a:fontRef idx="none"/>
        </p:style>
      </p:cxnSp>
      <p:grpSp>
        <p:nvGrpSpPr>
          <p:cNvPr id="39" name="グループ化 38">
            <a:extLst>
              <a:ext uri="{FF2B5EF4-FFF2-40B4-BE49-F238E27FC236}">
                <a16:creationId xmlns:a16="http://schemas.microsoft.com/office/drawing/2014/main" id="{E98E29F2-346E-C64E-A203-07EF5E6E0DE5}"/>
              </a:ext>
            </a:extLst>
          </p:cNvPr>
          <p:cNvGrpSpPr/>
          <p:nvPr/>
        </p:nvGrpSpPr>
        <p:grpSpPr>
          <a:xfrm>
            <a:off x="3433849" y="1782127"/>
            <a:ext cx="2824944" cy="575065"/>
            <a:chOff x="3491345" y="1787549"/>
            <a:chExt cx="2708564" cy="575065"/>
          </a:xfrm>
        </p:grpSpPr>
        <p:pic>
          <p:nvPicPr>
            <p:cNvPr id="40" name="図 39">
              <a:extLst>
                <a:ext uri="{FF2B5EF4-FFF2-40B4-BE49-F238E27FC236}">
                  <a16:creationId xmlns:a16="http://schemas.microsoft.com/office/drawing/2014/main" id="{57BFA0B0-D1A9-4A4E-9A94-9FE3A97D4470}"/>
                </a:ext>
              </a:extLst>
            </p:cNvPr>
            <p:cNvPicPr>
              <a:picLocks noChangeAspect="1"/>
            </p:cNvPicPr>
            <p:nvPr/>
          </p:nvPicPr>
          <p:blipFill rotWithShape="1">
            <a:blip r:embed="rId4"/>
            <a:srcRect b="30149"/>
            <a:stretch/>
          </p:blipFill>
          <p:spPr>
            <a:xfrm>
              <a:off x="3491345" y="1787549"/>
              <a:ext cx="2708564" cy="575065"/>
            </a:xfrm>
            <a:prstGeom prst="rect">
              <a:avLst/>
            </a:prstGeom>
          </p:spPr>
        </p:pic>
        <p:sp>
          <p:nvSpPr>
            <p:cNvPr id="43" name="正方形/長方形 42">
              <a:extLst>
                <a:ext uri="{FF2B5EF4-FFF2-40B4-BE49-F238E27FC236}">
                  <a16:creationId xmlns:a16="http://schemas.microsoft.com/office/drawing/2014/main" id="{962669F5-EFCA-3F40-A135-FA190F9774DE}"/>
                </a:ext>
              </a:extLst>
            </p:cNvPr>
            <p:cNvSpPr/>
            <p:nvPr/>
          </p:nvSpPr>
          <p:spPr>
            <a:xfrm>
              <a:off x="3655661" y="1828220"/>
              <a:ext cx="2379932" cy="461665"/>
            </a:xfrm>
            <a:prstGeom prst="rect">
              <a:avLst/>
            </a:prstGeom>
          </p:spPr>
          <p:txBody>
            <a:bodyPr wrap="square">
              <a:spAutoFit/>
            </a:bodyPr>
            <a:lstStyle/>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昼食</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XXX</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円ｘ</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X</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回）</a:t>
              </a:r>
            </a:p>
          </p:txBody>
        </p:sp>
      </p:grpSp>
      <p:grpSp>
        <p:nvGrpSpPr>
          <p:cNvPr id="50" name="グループ化 49">
            <a:extLst>
              <a:ext uri="{FF2B5EF4-FFF2-40B4-BE49-F238E27FC236}">
                <a16:creationId xmlns:a16="http://schemas.microsoft.com/office/drawing/2014/main" id="{7E473590-4DDA-F54A-A19F-73AAFDB55F3F}"/>
              </a:ext>
            </a:extLst>
          </p:cNvPr>
          <p:cNvGrpSpPr/>
          <p:nvPr/>
        </p:nvGrpSpPr>
        <p:grpSpPr>
          <a:xfrm>
            <a:off x="532015" y="1217470"/>
            <a:ext cx="2824944" cy="369331"/>
            <a:chOff x="749532" y="2758335"/>
            <a:chExt cx="2974571" cy="575069"/>
          </a:xfrm>
        </p:grpSpPr>
        <p:pic>
          <p:nvPicPr>
            <p:cNvPr id="51" name="図 50">
              <a:extLst>
                <a:ext uri="{FF2B5EF4-FFF2-40B4-BE49-F238E27FC236}">
                  <a16:creationId xmlns:a16="http://schemas.microsoft.com/office/drawing/2014/main" id="{6E9AE3DB-B53A-8C48-A5FD-109DD8E6B532}"/>
                </a:ext>
              </a:extLst>
            </p:cNvPr>
            <p:cNvPicPr>
              <a:picLocks noChangeAspect="1"/>
            </p:cNvPicPr>
            <p:nvPr/>
          </p:nvPicPr>
          <p:blipFill rotWithShape="1">
            <a:blip r:embed="rId3"/>
            <a:srcRect b="28558"/>
            <a:stretch/>
          </p:blipFill>
          <p:spPr>
            <a:xfrm>
              <a:off x="749532" y="2758335"/>
              <a:ext cx="2974571" cy="575069"/>
            </a:xfrm>
            <a:prstGeom prst="rect">
              <a:avLst/>
            </a:prstGeom>
          </p:spPr>
        </p:pic>
        <p:sp>
          <p:nvSpPr>
            <p:cNvPr id="52" name="正方形/長方形 51">
              <a:extLst>
                <a:ext uri="{FF2B5EF4-FFF2-40B4-BE49-F238E27FC236}">
                  <a16:creationId xmlns:a16="http://schemas.microsoft.com/office/drawing/2014/main" id="{1AC8065F-C193-9346-AD1D-22326611AF5E}"/>
                </a:ext>
              </a:extLst>
            </p:cNvPr>
            <p:cNvSpPr/>
            <p:nvPr/>
          </p:nvSpPr>
          <p:spPr>
            <a:xfrm>
              <a:off x="964276" y="2834900"/>
              <a:ext cx="2505988" cy="369332"/>
            </a:xfrm>
            <a:prstGeom prst="rect">
              <a:avLst/>
            </a:prstGeom>
          </p:spPr>
          <p:txBody>
            <a:bodyPr wrap="square" anchor="ctr">
              <a:spAutoFit/>
            </a:bodyPr>
            <a:lstStyle/>
            <a:p>
              <a:pPr algn="ctr"/>
              <a:r>
                <a:rPr lang="ja-JP" altLang="en-US">
                  <a:solidFill>
                    <a:schemeClr val="tx1">
                      <a:lumMod val="75000"/>
                      <a:lumOff val="25000"/>
                    </a:schemeClr>
                  </a:solidFill>
                  <a:latin typeface="Meiryo UI" panose="020B0604030504040204" pitchFamily="50" charset="-128"/>
                  <a:ea typeface="Meiryo UI" panose="020B0604030504040204" pitchFamily="50" charset="-128"/>
                </a:rPr>
                <a:t>介護給付費</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grpSp>
      <p:grpSp>
        <p:nvGrpSpPr>
          <p:cNvPr id="35" name="グループ化 34">
            <a:extLst>
              <a:ext uri="{FF2B5EF4-FFF2-40B4-BE49-F238E27FC236}">
                <a16:creationId xmlns:a16="http://schemas.microsoft.com/office/drawing/2014/main" id="{24F0811B-E2FC-0A4C-B49D-C1F775FC7EEB}"/>
              </a:ext>
            </a:extLst>
          </p:cNvPr>
          <p:cNvGrpSpPr/>
          <p:nvPr/>
        </p:nvGrpSpPr>
        <p:grpSpPr>
          <a:xfrm>
            <a:off x="3433849" y="1215851"/>
            <a:ext cx="2824944" cy="369328"/>
            <a:chOff x="3433849" y="1010114"/>
            <a:chExt cx="2824944" cy="575065"/>
          </a:xfrm>
        </p:grpSpPr>
        <p:pic>
          <p:nvPicPr>
            <p:cNvPr id="54" name="図 53">
              <a:extLst>
                <a:ext uri="{FF2B5EF4-FFF2-40B4-BE49-F238E27FC236}">
                  <a16:creationId xmlns:a16="http://schemas.microsoft.com/office/drawing/2014/main" id="{2C1AF99A-4EB6-B84A-A445-D641DF5B516E}"/>
                </a:ext>
              </a:extLst>
            </p:cNvPr>
            <p:cNvPicPr>
              <a:picLocks noChangeAspect="1"/>
            </p:cNvPicPr>
            <p:nvPr/>
          </p:nvPicPr>
          <p:blipFill rotWithShape="1">
            <a:blip r:embed="rId4"/>
            <a:srcRect b="30149"/>
            <a:stretch/>
          </p:blipFill>
          <p:spPr>
            <a:xfrm>
              <a:off x="3433849" y="1010114"/>
              <a:ext cx="2824944" cy="575065"/>
            </a:xfrm>
            <a:prstGeom prst="rect">
              <a:avLst/>
            </a:prstGeom>
          </p:spPr>
        </p:pic>
        <p:sp>
          <p:nvSpPr>
            <p:cNvPr id="59" name="正方形/長方形 58">
              <a:extLst>
                <a:ext uri="{FF2B5EF4-FFF2-40B4-BE49-F238E27FC236}">
                  <a16:creationId xmlns:a16="http://schemas.microsoft.com/office/drawing/2014/main" id="{1A86E0DA-59AF-A34A-A288-1E5298F835C8}"/>
                </a:ext>
              </a:extLst>
            </p:cNvPr>
            <p:cNvSpPr/>
            <p:nvPr/>
          </p:nvSpPr>
          <p:spPr>
            <a:xfrm>
              <a:off x="3656355" y="1082892"/>
              <a:ext cx="2379932" cy="369332"/>
            </a:xfrm>
            <a:prstGeom prst="rect">
              <a:avLst/>
            </a:prstGeom>
          </p:spPr>
          <p:txBody>
            <a:bodyPr wrap="square" anchor="ctr">
              <a:spAutoFit/>
            </a:bodyPr>
            <a:lstStyle/>
            <a:p>
              <a:pPr algn="ctr"/>
              <a:r>
                <a:rPr lang="ja-JP" altLang="en-US">
                  <a:solidFill>
                    <a:schemeClr val="tx1">
                      <a:lumMod val="75000"/>
                      <a:lumOff val="25000"/>
                    </a:schemeClr>
                  </a:solidFill>
                  <a:latin typeface="Meiryo UI" panose="020B0604030504040204" pitchFamily="50" charset="-128"/>
                  <a:ea typeface="Meiryo UI" panose="020B0604030504040204" pitchFamily="50" charset="-128"/>
                </a:rPr>
                <a:t>保険適用外サービス</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grpSp>
      <p:pic>
        <p:nvPicPr>
          <p:cNvPr id="36" name="図 35">
            <a:extLst>
              <a:ext uri="{FF2B5EF4-FFF2-40B4-BE49-F238E27FC236}">
                <a16:creationId xmlns:a16="http://schemas.microsoft.com/office/drawing/2014/main" id="{83A6205C-B100-8F4F-8D85-E0E98928151B}"/>
              </a:ext>
            </a:extLst>
          </p:cNvPr>
          <p:cNvPicPr>
            <a:picLocks noChangeAspect="1"/>
          </p:cNvPicPr>
          <p:nvPr/>
        </p:nvPicPr>
        <p:blipFill rotWithShape="1">
          <a:blip r:embed="rId5"/>
          <a:srcRect b="31976"/>
          <a:stretch/>
        </p:blipFill>
        <p:spPr>
          <a:xfrm>
            <a:off x="6335683" y="1776197"/>
            <a:ext cx="2313291" cy="563615"/>
          </a:xfrm>
          <a:prstGeom prst="rect">
            <a:avLst/>
          </a:prstGeom>
        </p:spPr>
      </p:pic>
      <p:sp>
        <p:nvSpPr>
          <p:cNvPr id="61" name="正方形/長方形 60">
            <a:extLst>
              <a:ext uri="{FF2B5EF4-FFF2-40B4-BE49-F238E27FC236}">
                <a16:creationId xmlns:a16="http://schemas.microsoft.com/office/drawing/2014/main" id="{1479A06B-ECD6-D642-9642-E3A69765EB6C}"/>
              </a:ext>
            </a:extLst>
          </p:cNvPr>
          <p:cNvSpPr/>
          <p:nvPr/>
        </p:nvSpPr>
        <p:spPr>
          <a:xfrm>
            <a:off x="6519299" y="1818913"/>
            <a:ext cx="2482192" cy="461665"/>
          </a:xfrm>
          <a:prstGeom prst="rect">
            <a:avLst/>
          </a:prstGeom>
        </p:spPr>
        <p:txBody>
          <a:bodyPr wrap="square">
            <a:spAutoFit/>
          </a:bodyPr>
          <a:lstStyle/>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その他自費金額</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(XXX</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円</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38" name="グループ化 37">
            <a:extLst>
              <a:ext uri="{FF2B5EF4-FFF2-40B4-BE49-F238E27FC236}">
                <a16:creationId xmlns:a16="http://schemas.microsoft.com/office/drawing/2014/main" id="{EB4332E8-2813-304E-B3BF-0E0C31959369}"/>
              </a:ext>
            </a:extLst>
          </p:cNvPr>
          <p:cNvGrpSpPr/>
          <p:nvPr/>
        </p:nvGrpSpPr>
        <p:grpSpPr>
          <a:xfrm>
            <a:off x="6302361" y="1223205"/>
            <a:ext cx="2379932" cy="361974"/>
            <a:chOff x="6302361" y="1021564"/>
            <a:chExt cx="2379932" cy="563615"/>
          </a:xfrm>
        </p:grpSpPr>
        <p:pic>
          <p:nvPicPr>
            <p:cNvPr id="62" name="図 61">
              <a:extLst>
                <a:ext uri="{FF2B5EF4-FFF2-40B4-BE49-F238E27FC236}">
                  <a16:creationId xmlns:a16="http://schemas.microsoft.com/office/drawing/2014/main" id="{CADFE9FE-4A14-7B41-B7FB-05077F853C83}"/>
                </a:ext>
              </a:extLst>
            </p:cNvPr>
            <p:cNvPicPr>
              <a:picLocks noChangeAspect="1"/>
            </p:cNvPicPr>
            <p:nvPr/>
          </p:nvPicPr>
          <p:blipFill rotWithShape="1">
            <a:blip r:embed="rId5"/>
            <a:srcRect b="31976"/>
            <a:stretch/>
          </p:blipFill>
          <p:spPr>
            <a:xfrm>
              <a:off x="6335682" y="1021564"/>
              <a:ext cx="2313291" cy="563615"/>
            </a:xfrm>
            <a:prstGeom prst="rect">
              <a:avLst/>
            </a:prstGeom>
          </p:spPr>
        </p:pic>
        <p:sp>
          <p:nvSpPr>
            <p:cNvPr id="63" name="正方形/長方形 62">
              <a:extLst>
                <a:ext uri="{FF2B5EF4-FFF2-40B4-BE49-F238E27FC236}">
                  <a16:creationId xmlns:a16="http://schemas.microsoft.com/office/drawing/2014/main" id="{976D6698-E187-3F47-B5B1-684559755BCD}"/>
                </a:ext>
              </a:extLst>
            </p:cNvPr>
            <p:cNvSpPr/>
            <p:nvPr/>
          </p:nvSpPr>
          <p:spPr>
            <a:xfrm>
              <a:off x="6302361" y="1098759"/>
              <a:ext cx="2379932" cy="369332"/>
            </a:xfrm>
            <a:prstGeom prst="rect">
              <a:avLst/>
            </a:prstGeom>
          </p:spPr>
          <p:txBody>
            <a:bodyPr wrap="square" anchor="ctr">
              <a:spAutoFit/>
            </a:bodyPr>
            <a:lstStyle/>
            <a:p>
              <a:pPr algn="ctr"/>
              <a:r>
                <a:rPr lang="ja-JP" altLang="en-US">
                  <a:solidFill>
                    <a:schemeClr val="tx1">
                      <a:lumMod val="75000"/>
                      <a:lumOff val="25000"/>
                    </a:schemeClr>
                  </a:solidFill>
                  <a:latin typeface="Meiryo UI" panose="020B0604030504040204" pitchFamily="50" charset="-128"/>
                  <a:ea typeface="Meiryo UI" panose="020B0604030504040204" pitchFamily="50" charset="-128"/>
                </a:rPr>
                <a:t>その他</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grpSp>
      <p:sp>
        <p:nvSpPr>
          <p:cNvPr id="25" name="楕円 24">
            <a:extLst>
              <a:ext uri="{FF2B5EF4-FFF2-40B4-BE49-F238E27FC236}">
                <a16:creationId xmlns:a16="http://schemas.microsoft.com/office/drawing/2014/main" id="{2460A003-C98B-48D0-9EF3-4A914E538B4E}"/>
              </a:ext>
            </a:extLst>
          </p:cNvPr>
          <p:cNvSpPr/>
          <p:nvPr/>
        </p:nvSpPr>
        <p:spPr>
          <a:xfrm>
            <a:off x="9310831" y="5049"/>
            <a:ext cx="647035" cy="647035"/>
          </a:xfrm>
          <a:prstGeom prst="ellipse">
            <a:avLst/>
          </a:prstGeom>
          <a:solidFill>
            <a:srgbClr val="FFF3B8"/>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j-lt"/>
                <a:ea typeface="+mj-ea"/>
                <a:cs typeface="+mj-cs"/>
                <a:sym typeface="Helvetica"/>
              </a:rPr>
              <a:t>任意</a:t>
            </a:r>
          </a:p>
        </p:txBody>
      </p:sp>
      <p:sp>
        <p:nvSpPr>
          <p:cNvPr id="26" name="正方形/長方形 25">
            <a:extLst>
              <a:ext uri="{FF2B5EF4-FFF2-40B4-BE49-F238E27FC236}">
                <a16:creationId xmlns:a16="http://schemas.microsoft.com/office/drawing/2014/main" id="{199AD5C3-994A-4A40-85C0-E73D42234574}"/>
              </a:ext>
            </a:extLst>
          </p:cNvPr>
          <p:cNvSpPr/>
          <p:nvPr/>
        </p:nvSpPr>
        <p:spPr>
          <a:xfrm>
            <a:off x="9283371" y="794657"/>
            <a:ext cx="3051503" cy="1255520"/>
          </a:xfrm>
          <a:prstGeom prst="rect">
            <a:avLst/>
          </a:prstGeom>
          <a:solidFill>
            <a:srgbClr val="DFF5E8"/>
          </a:solidFill>
          <a:ln w="25400" cap="flat">
            <a:solidFill>
              <a:srgbClr val="DFF5E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R="0" algn="ctr" defTabSz="457200" rtl="0" fontAlgn="auto" latinLnBrk="0" hangingPunct="0">
              <a:lnSpc>
                <a:spcPct val="100000"/>
              </a:lnSpc>
              <a:spcBef>
                <a:spcPts val="0"/>
              </a:spcBef>
              <a:spcAft>
                <a:spcPts val="0"/>
              </a:spcAft>
              <a:buClrTx/>
              <a:buSzTx/>
              <a:tabLst/>
            </a:pPr>
            <a:r>
              <a:rPr lang="ja-JP" altLang="en-US" dirty="0">
                <a:latin typeface="Meiryo UI" panose="020B0604030504040204" pitchFamily="50" charset="-128"/>
                <a:ea typeface="Meiryo UI" panose="020B0604030504040204" pitchFamily="50" charset="-128"/>
              </a:rPr>
              <a:t>貴所の利用者事例で</a:t>
            </a:r>
            <a:endParaRPr lang="en-US" altLang="ja-JP" dirty="0">
              <a:latin typeface="Meiryo UI" panose="020B0604030504040204" pitchFamily="50" charset="-128"/>
              <a:ea typeface="Meiryo UI" panose="020B0604030504040204" pitchFamily="50" charset="-128"/>
            </a:endParaRPr>
          </a:p>
          <a:p>
            <a:pPr marR="0" algn="ctr" defTabSz="457200" rtl="0" fontAlgn="auto" latinLnBrk="0" hangingPunct="0">
              <a:lnSpc>
                <a:spcPct val="100000"/>
              </a:lnSpc>
              <a:spcBef>
                <a:spcPts val="0"/>
              </a:spcBef>
              <a:spcAft>
                <a:spcPts val="0"/>
              </a:spcAft>
              <a:buClrTx/>
              <a:buSzTx/>
              <a:tabLst/>
            </a:pPr>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実際に発生した介護報酬、保険適用外サービス、その他実費金額を説明します。</a:t>
            </a:r>
          </a:p>
        </p:txBody>
      </p:sp>
      <p:sp>
        <p:nvSpPr>
          <p:cNvPr id="27" name="正方形/長方形 26">
            <a:extLst>
              <a:ext uri="{FF2B5EF4-FFF2-40B4-BE49-F238E27FC236}">
                <a16:creationId xmlns:a16="http://schemas.microsoft.com/office/drawing/2014/main" id="{0559BE24-8B72-4990-AD12-E3D553CEBA43}"/>
              </a:ext>
            </a:extLst>
          </p:cNvPr>
          <p:cNvSpPr/>
          <p:nvPr/>
        </p:nvSpPr>
        <p:spPr>
          <a:xfrm>
            <a:off x="9283371" y="2323596"/>
            <a:ext cx="3373009" cy="4520906"/>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285750" indent="-28575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保険適用外サービスで利用者様が負担する金額を</a:t>
            </a:r>
            <a:r>
              <a:rPr lang="en-US" altLang="ja-JP" sz="1400" dirty="0">
                <a:latin typeface="Meiryo UI" panose="020B0604030504040204" pitchFamily="50" charset="-128"/>
                <a:ea typeface="Meiryo UI" panose="020B0604030504040204" pitchFamily="50" charset="-128"/>
              </a:rPr>
              <a:t>XX</a:t>
            </a:r>
            <a:r>
              <a:rPr lang="ja-JP" altLang="en-US" sz="1400" dirty="0">
                <a:latin typeface="Meiryo UI" panose="020B0604030504040204" pitchFamily="50" charset="-128"/>
                <a:ea typeface="Meiryo UI" panose="020B0604030504040204" pitchFamily="50" charset="-128"/>
              </a:rPr>
              <a:t>部分を修正して記載ください。その他、保険適用外サービスがある場合は、枠を追加し、記載してください。</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その他実費で利用者様が負担する備品</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おむつ、服薬ゼリー等</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代等を記載ください。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XXX</a:t>
            </a:r>
            <a:r>
              <a:rPr lang="ja-JP" altLang="en-US" sz="1400" dirty="0">
                <a:latin typeface="Meiryo UI" panose="020B0604030504040204" pitchFamily="50" charset="-128"/>
                <a:ea typeface="Meiryo UI" panose="020B0604030504040204" pitchFamily="50" charset="-128"/>
              </a:rPr>
              <a:t>を修正したい</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(1)XXX</a:t>
            </a:r>
            <a:r>
              <a:rPr lang="ja-JP" altLang="en-US" sz="1400" dirty="0">
                <a:latin typeface="Meiryo UI" panose="020B0604030504040204" pitchFamily="50" charset="-128"/>
                <a:ea typeface="Meiryo UI" panose="020B0604030504040204" pitchFamily="50" charset="-128"/>
              </a:rPr>
              <a:t>上部にカーソルを合わせて、左クリックします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修正可能となるので、</a:t>
            </a:r>
            <a:r>
              <a:rPr lang="en-US" altLang="ja-JP" sz="1400" dirty="0">
                <a:latin typeface="Meiryo UI" panose="020B0604030504040204" pitchFamily="50" charset="-128"/>
                <a:ea typeface="Meiryo UI" panose="020B0604030504040204" pitchFamily="50" charset="-128"/>
              </a:rPr>
              <a:t>”backspace”</a:t>
            </a:r>
            <a:r>
              <a:rPr lang="ja-JP" altLang="en-US" sz="1400" dirty="0">
                <a:latin typeface="Meiryo UI" panose="020B0604030504040204" pitchFamily="50" charset="-128"/>
                <a:ea typeface="Meiryo UI" panose="020B0604030504040204" pitchFamily="50" charset="-128"/>
              </a:rPr>
              <a:t>ボタンを押して</a:t>
            </a:r>
            <a:r>
              <a:rPr lang="en-US" altLang="ja-JP" sz="1400" dirty="0">
                <a:latin typeface="Meiryo UI" panose="020B0604030504040204" pitchFamily="50" charset="-128"/>
                <a:ea typeface="Meiryo UI" panose="020B0604030504040204" pitchFamily="50" charset="-128"/>
              </a:rPr>
              <a:t>XXX</a:t>
            </a:r>
            <a:r>
              <a:rPr lang="ja-JP" altLang="en-US" sz="1400" dirty="0">
                <a:latin typeface="Meiryo UI" panose="020B0604030504040204" pitchFamily="50" charset="-128"/>
                <a:ea typeface="Meiryo UI" panose="020B0604030504040204" pitchFamily="50" charset="-128"/>
              </a:rPr>
              <a:t>を削除したのち、上書きしてください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パーツを複製したい</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複製したいパーツを右クリックして、</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コピー</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ボタンを押します。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次に空いている場所で右クリックして、“貼り付け”ボタンを押します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cxnSp>
        <p:nvCxnSpPr>
          <p:cNvPr id="28" name="直線矢印コネクタ 27">
            <a:extLst>
              <a:ext uri="{FF2B5EF4-FFF2-40B4-BE49-F238E27FC236}">
                <a16:creationId xmlns:a16="http://schemas.microsoft.com/office/drawing/2014/main" id="{4F8187DB-4A1D-4B6E-96EB-41398D7E292D}"/>
              </a:ext>
            </a:extLst>
          </p:cNvPr>
          <p:cNvCxnSpPr>
            <a:cxnSpLocks/>
            <a:stCxn id="27" idx="1"/>
          </p:cNvCxnSpPr>
          <p:nvPr/>
        </p:nvCxnSpPr>
        <p:spPr>
          <a:xfrm flipH="1" flipV="1">
            <a:off x="3115889" y="2512195"/>
            <a:ext cx="6167482" cy="2071854"/>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cxnSp>
        <p:nvCxnSpPr>
          <p:cNvPr id="31" name="直線矢印コネクタ 30">
            <a:extLst>
              <a:ext uri="{FF2B5EF4-FFF2-40B4-BE49-F238E27FC236}">
                <a16:creationId xmlns:a16="http://schemas.microsoft.com/office/drawing/2014/main" id="{5583F695-BC01-40BA-B479-D3184FF47269}"/>
              </a:ext>
            </a:extLst>
          </p:cNvPr>
          <p:cNvCxnSpPr>
            <a:cxnSpLocks/>
            <a:stCxn id="27" idx="1"/>
          </p:cNvCxnSpPr>
          <p:nvPr/>
        </p:nvCxnSpPr>
        <p:spPr>
          <a:xfrm flipH="1" flipV="1">
            <a:off x="4376799" y="2512195"/>
            <a:ext cx="4906572" cy="2071854"/>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cxnSp>
        <p:nvCxnSpPr>
          <p:cNvPr id="37" name="直線矢印コネクタ 36">
            <a:extLst>
              <a:ext uri="{FF2B5EF4-FFF2-40B4-BE49-F238E27FC236}">
                <a16:creationId xmlns:a16="http://schemas.microsoft.com/office/drawing/2014/main" id="{8F7563E6-2B6A-49A3-802F-45BC0252322E}"/>
              </a:ext>
            </a:extLst>
          </p:cNvPr>
          <p:cNvCxnSpPr>
            <a:cxnSpLocks/>
            <a:stCxn id="27" idx="1"/>
          </p:cNvCxnSpPr>
          <p:nvPr/>
        </p:nvCxnSpPr>
        <p:spPr>
          <a:xfrm flipH="1" flipV="1">
            <a:off x="7360631" y="2512195"/>
            <a:ext cx="1922740" cy="2071854"/>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grpSp>
        <p:nvGrpSpPr>
          <p:cNvPr id="42" name="グループ化 41">
            <a:extLst>
              <a:ext uri="{FF2B5EF4-FFF2-40B4-BE49-F238E27FC236}">
                <a16:creationId xmlns:a16="http://schemas.microsoft.com/office/drawing/2014/main" id="{EB0FB7AC-8FBF-4D4B-9D39-E52C89FA0D1A}"/>
              </a:ext>
            </a:extLst>
          </p:cNvPr>
          <p:cNvGrpSpPr/>
          <p:nvPr/>
        </p:nvGrpSpPr>
        <p:grpSpPr>
          <a:xfrm>
            <a:off x="532015" y="2398143"/>
            <a:ext cx="2824944" cy="1210336"/>
            <a:chOff x="749532" y="2758335"/>
            <a:chExt cx="2974571" cy="1210336"/>
          </a:xfrm>
        </p:grpSpPr>
        <p:pic>
          <p:nvPicPr>
            <p:cNvPr id="44" name="図 43">
              <a:extLst>
                <a:ext uri="{FF2B5EF4-FFF2-40B4-BE49-F238E27FC236}">
                  <a16:creationId xmlns:a16="http://schemas.microsoft.com/office/drawing/2014/main" id="{BC4FBC16-520F-4A01-9239-F0745723776A}"/>
                </a:ext>
              </a:extLst>
            </p:cNvPr>
            <p:cNvPicPr>
              <a:picLocks noChangeAspect="1"/>
            </p:cNvPicPr>
            <p:nvPr/>
          </p:nvPicPr>
          <p:blipFill rotWithShape="1">
            <a:blip r:embed="rId3"/>
            <a:srcRect b="28558"/>
            <a:stretch/>
          </p:blipFill>
          <p:spPr>
            <a:xfrm>
              <a:off x="749532" y="2758335"/>
              <a:ext cx="2974571" cy="575069"/>
            </a:xfrm>
            <a:prstGeom prst="rect">
              <a:avLst/>
            </a:prstGeom>
          </p:spPr>
        </p:pic>
        <p:sp>
          <p:nvSpPr>
            <p:cNvPr id="46" name="正方形/長方形 45">
              <a:extLst>
                <a:ext uri="{FF2B5EF4-FFF2-40B4-BE49-F238E27FC236}">
                  <a16:creationId xmlns:a16="http://schemas.microsoft.com/office/drawing/2014/main" id="{B7D7B09B-C517-4947-8302-28FFBCEDBABE}"/>
                </a:ext>
              </a:extLst>
            </p:cNvPr>
            <p:cNvSpPr/>
            <p:nvPr/>
          </p:nvSpPr>
          <p:spPr>
            <a:xfrm>
              <a:off x="964276" y="2887581"/>
              <a:ext cx="2505988" cy="276999"/>
            </a:xfrm>
            <a:prstGeom prst="rect">
              <a:avLst/>
            </a:prstGeom>
          </p:spPr>
          <p:txBody>
            <a:bodyPr wrap="square">
              <a:sp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XXX</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加算</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47" name="図 46">
              <a:extLst>
                <a:ext uri="{FF2B5EF4-FFF2-40B4-BE49-F238E27FC236}">
                  <a16:creationId xmlns:a16="http://schemas.microsoft.com/office/drawing/2014/main" id="{B9479C33-B5D9-45CD-B967-1584C14899C4}"/>
                </a:ext>
              </a:extLst>
            </p:cNvPr>
            <p:cNvPicPr>
              <a:picLocks noChangeAspect="1"/>
            </p:cNvPicPr>
            <p:nvPr/>
          </p:nvPicPr>
          <p:blipFill rotWithShape="1">
            <a:blip r:embed="rId3"/>
            <a:srcRect b="28558"/>
            <a:stretch/>
          </p:blipFill>
          <p:spPr>
            <a:xfrm>
              <a:off x="749532" y="3393602"/>
              <a:ext cx="2974571" cy="575069"/>
            </a:xfrm>
            <a:prstGeom prst="rect">
              <a:avLst/>
            </a:prstGeom>
          </p:spPr>
        </p:pic>
        <p:sp>
          <p:nvSpPr>
            <p:cNvPr id="48" name="正方形/長方形 47">
              <a:extLst>
                <a:ext uri="{FF2B5EF4-FFF2-40B4-BE49-F238E27FC236}">
                  <a16:creationId xmlns:a16="http://schemas.microsoft.com/office/drawing/2014/main" id="{8CB16FA0-11B7-4255-A901-7C81FD36C6C3}"/>
                </a:ext>
              </a:extLst>
            </p:cNvPr>
            <p:cNvSpPr/>
            <p:nvPr/>
          </p:nvSpPr>
          <p:spPr>
            <a:xfrm>
              <a:off x="964276" y="3532473"/>
              <a:ext cx="2505988" cy="276999"/>
            </a:xfrm>
            <a:prstGeom prst="rect">
              <a:avLst/>
            </a:prstGeom>
          </p:spPr>
          <p:txBody>
            <a:bodyPr wrap="square">
              <a:sp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XXX</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減算　日割</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cxnSp>
        <p:nvCxnSpPr>
          <p:cNvPr id="49" name="直線矢印コネクタ 48">
            <a:extLst>
              <a:ext uri="{FF2B5EF4-FFF2-40B4-BE49-F238E27FC236}">
                <a16:creationId xmlns:a16="http://schemas.microsoft.com/office/drawing/2014/main" id="{7A4788E9-4643-41EC-8216-E5515DA7C29F}"/>
              </a:ext>
            </a:extLst>
          </p:cNvPr>
          <p:cNvCxnSpPr>
            <a:cxnSpLocks/>
            <a:stCxn id="27" idx="1"/>
          </p:cNvCxnSpPr>
          <p:nvPr/>
        </p:nvCxnSpPr>
        <p:spPr>
          <a:xfrm flipH="1" flipV="1">
            <a:off x="5130265" y="952901"/>
            <a:ext cx="4153106" cy="3631148"/>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8396573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スライド番号プレースホルダー 1">
            <a:extLst>
              <a:ext uri="{FF2B5EF4-FFF2-40B4-BE49-F238E27FC236}">
                <a16:creationId xmlns:a16="http://schemas.microsoft.com/office/drawing/2014/main" id="{A32D496D-9F1F-43BE-A0B3-7FA24262A1A1}"/>
              </a:ext>
            </a:extLst>
          </p:cNvPr>
          <p:cNvSpPr>
            <a:spLocks noGrp="1"/>
          </p:cNvSpPr>
          <p:nvPr>
            <p:ph type="sldNum" sz="quarter" idx="2"/>
          </p:nvPr>
        </p:nvSpPr>
        <p:spPr>
          <a:xfrm>
            <a:off x="8820351" y="6659836"/>
            <a:ext cx="181140" cy="184666"/>
          </a:xfrm>
        </p:spPr>
        <p:txBody>
          <a:bodyPr/>
          <a:lstStyle/>
          <a:p>
            <a:fld id="{86CB4B4D-7CA3-9044-876B-883B54F8677D}" type="slidenum">
              <a:rPr lang="en-US" altLang="ja-JP" smtClean="0"/>
              <a:t>17</a:t>
            </a:fld>
            <a:endParaRPr lang="ja-JP" altLang="en-US"/>
          </a:p>
        </p:txBody>
      </p:sp>
      <p:sp>
        <p:nvSpPr>
          <p:cNvPr id="27" name="正方形/長方形 26">
            <a:extLst>
              <a:ext uri="{FF2B5EF4-FFF2-40B4-BE49-F238E27FC236}">
                <a16:creationId xmlns:a16="http://schemas.microsoft.com/office/drawing/2014/main" id="{D68D691E-5436-49BD-AF4C-20DCEACC0C09}"/>
              </a:ext>
            </a:extLst>
          </p:cNvPr>
          <p:cNvSpPr/>
          <p:nvPr/>
        </p:nvSpPr>
        <p:spPr>
          <a:xfrm>
            <a:off x="908216" y="1123605"/>
            <a:ext cx="3865861" cy="393700"/>
          </a:xfrm>
          <a:prstGeom prst="rect">
            <a:avLst/>
          </a:prstGeom>
          <a:solidFill>
            <a:srgbClr val="F5D788"/>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dirty="0">
                <a:solidFill>
                  <a:schemeClr val="tx1"/>
                </a:solidFill>
                <a:latin typeface="Meiryo UI" panose="020B0604030504040204" pitchFamily="50" charset="-128"/>
                <a:ea typeface="Meiryo UI" panose="020B0604030504040204" pitchFamily="50" charset="-128"/>
              </a:rPr>
              <a:t>日中の人員配置</a:t>
            </a:r>
            <a:endParaRPr kumimoji="0" lang="ja-JP" altLang="en-US" b="0" i="0" u="none" strike="noStrike" cap="none" spc="0" normalizeH="0" baseline="0" dirty="0">
              <a:ln>
                <a:noFill/>
              </a:ln>
              <a:solidFill>
                <a:schemeClr val="tx1"/>
              </a:solidFill>
              <a:effectLst/>
              <a:uFillTx/>
              <a:latin typeface="Meiryo UI" panose="020B0604030504040204" pitchFamily="50" charset="-128"/>
              <a:ea typeface="Meiryo UI" panose="020B0604030504040204" pitchFamily="50" charset="-128"/>
              <a:sym typeface="Helvetica"/>
            </a:endParaRPr>
          </a:p>
        </p:txBody>
      </p:sp>
      <p:sp>
        <p:nvSpPr>
          <p:cNvPr id="28" name="正方形/長方形 27">
            <a:extLst>
              <a:ext uri="{FF2B5EF4-FFF2-40B4-BE49-F238E27FC236}">
                <a16:creationId xmlns:a16="http://schemas.microsoft.com/office/drawing/2014/main" id="{0B45218F-EB30-461E-8683-605E84EE902B}"/>
              </a:ext>
            </a:extLst>
          </p:cNvPr>
          <p:cNvSpPr/>
          <p:nvPr/>
        </p:nvSpPr>
        <p:spPr>
          <a:xfrm>
            <a:off x="4782123" y="1123605"/>
            <a:ext cx="3962379" cy="393700"/>
          </a:xfrm>
          <a:prstGeom prst="rect">
            <a:avLst/>
          </a:prstGeom>
          <a:solidFill>
            <a:srgbClr val="7894C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dirty="0">
                <a:solidFill>
                  <a:schemeClr val="bg1"/>
                </a:solidFill>
                <a:latin typeface="Meiryo UI" panose="020B0604030504040204" pitchFamily="50" charset="-128"/>
                <a:ea typeface="Meiryo UI" panose="020B0604030504040204" pitchFamily="50" charset="-128"/>
              </a:rPr>
              <a:t>夜間・深夜の人員配置</a:t>
            </a:r>
            <a:endParaRPr kumimoji="0" lang="ja-JP" altLang="en-US" b="0" i="0" u="none" strike="noStrike" cap="none" spc="0" normalizeH="0" baseline="0" dirty="0">
              <a:ln>
                <a:noFill/>
              </a:ln>
              <a:solidFill>
                <a:schemeClr val="bg1"/>
              </a:solidFill>
              <a:effectLst/>
              <a:uFillTx/>
              <a:latin typeface="Meiryo UI" panose="020B0604030504040204" pitchFamily="50" charset="-128"/>
              <a:ea typeface="Meiryo UI" panose="020B0604030504040204" pitchFamily="50" charset="-128"/>
              <a:sym typeface="Helvetica"/>
            </a:endParaRPr>
          </a:p>
        </p:txBody>
      </p:sp>
      <p:sp>
        <p:nvSpPr>
          <p:cNvPr id="29" name="正方形/長方形 28">
            <a:extLst>
              <a:ext uri="{FF2B5EF4-FFF2-40B4-BE49-F238E27FC236}">
                <a16:creationId xmlns:a16="http://schemas.microsoft.com/office/drawing/2014/main" id="{A430A05D-D35A-46E1-A7AB-5723BD1E5B6F}"/>
              </a:ext>
            </a:extLst>
          </p:cNvPr>
          <p:cNvSpPr/>
          <p:nvPr/>
        </p:nvSpPr>
        <p:spPr>
          <a:xfrm>
            <a:off x="908216" y="1545462"/>
            <a:ext cx="3865861" cy="4173220"/>
          </a:xfrm>
          <a:prstGeom prst="rect">
            <a:avLst/>
          </a:prstGeom>
          <a:gradFill flip="none" rotWithShape="1">
            <a:gsLst>
              <a:gs pos="0">
                <a:schemeClr val="bg1"/>
              </a:gs>
              <a:gs pos="37000">
                <a:srgbClr val="FFEBAB"/>
              </a:gs>
              <a:gs pos="68000">
                <a:srgbClr val="FFEBAB"/>
              </a:gs>
              <a:gs pos="100000">
                <a:srgbClr val="FFD44B"/>
              </a:gs>
            </a:gsLst>
            <a:lin ang="16200000" scaled="1"/>
            <a:tileRect/>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2000" b="0" i="0" u="none" strike="noStrike" cap="none" spc="0" normalizeH="0" baseline="0" dirty="0">
              <a:ln>
                <a:noFill/>
              </a:ln>
              <a:solidFill>
                <a:schemeClr val="bg1"/>
              </a:solidFill>
              <a:effectLst/>
              <a:uFillTx/>
              <a:latin typeface="Meiryo UI" panose="020B0604030504040204" pitchFamily="50" charset="-128"/>
              <a:ea typeface="Meiryo UI" panose="020B0604030504040204" pitchFamily="50" charset="-128"/>
              <a:sym typeface="Helvetica"/>
            </a:endParaRPr>
          </a:p>
        </p:txBody>
      </p:sp>
      <p:sp>
        <p:nvSpPr>
          <p:cNvPr id="31" name="正方形/長方形 30">
            <a:extLst>
              <a:ext uri="{FF2B5EF4-FFF2-40B4-BE49-F238E27FC236}">
                <a16:creationId xmlns:a16="http://schemas.microsoft.com/office/drawing/2014/main" id="{2EC7D343-EECF-437C-8A2F-7C672CF3F732}"/>
              </a:ext>
            </a:extLst>
          </p:cNvPr>
          <p:cNvSpPr/>
          <p:nvPr/>
        </p:nvSpPr>
        <p:spPr>
          <a:xfrm>
            <a:off x="4782123" y="1545488"/>
            <a:ext cx="3962379" cy="4173194"/>
          </a:xfrm>
          <a:prstGeom prst="rect">
            <a:avLst/>
          </a:prstGeom>
          <a:gradFill flip="none" rotWithShape="1">
            <a:gsLst>
              <a:gs pos="0">
                <a:schemeClr val="bg1"/>
              </a:gs>
              <a:gs pos="37000">
                <a:schemeClr val="accent5">
                  <a:lumMod val="40000"/>
                  <a:lumOff val="60000"/>
                </a:schemeClr>
              </a:gs>
              <a:gs pos="68000">
                <a:schemeClr val="accent5">
                  <a:lumMod val="60000"/>
                  <a:lumOff val="40000"/>
                </a:schemeClr>
              </a:gs>
              <a:gs pos="100000">
                <a:schemeClr val="accent1">
                  <a:lumMod val="60000"/>
                  <a:lumOff val="40000"/>
                </a:schemeClr>
              </a:gs>
            </a:gsLst>
            <a:lin ang="16200000" scaled="1"/>
            <a:tileRect/>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2000" b="0" i="0" u="none" strike="noStrike" cap="none" spc="0" normalizeH="0" baseline="0" dirty="0">
              <a:ln>
                <a:noFill/>
              </a:ln>
              <a:solidFill>
                <a:schemeClr val="bg1"/>
              </a:solidFill>
              <a:effectLst/>
              <a:uFillTx/>
              <a:latin typeface="Meiryo UI" panose="020B0604030504040204" pitchFamily="50" charset="-128"/>
              <a:ea typeface="Meiryo UI" panose="020B0604030504040204" pitchFamily="50" charset="-128"/>
              <a:sym typeface="Helvetica"/>
            </a:endParaRPr>
          </a:p>
        </p:txBody>
      </p:sp>
      <p:pic>
        <p:nvPicPr>
          <p:cNvPr id="32" name="Picture 4" descr="太陽のイラスト（赤）">
            <a:extLst>
              <a:ext uri="{FF2B5EF4-FFF2-40B4-BE49-F238E27FC236}">
                <a16:creationId xmlns:a16="http://schemas.microsoft.com/office/drawing/2014/main" id="{E2E1BAA5-119F-4568-98D0-7BB214910A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039" y="1133623"/>
            <a:ext cx="370938" cy="375950"/>
          </a:xfrm>
          <a:prstGeom prst="rect">
            <a:avLst/>
          </a:prstGeom>
          <a:noFill/>
          <a:extLst>
            <a:ext uri="{909E8E84-426E-40DD-AFC4-6F175D3DCCD1}">
              <a14:hiddenFill xmlns:a14="http://schemas.microsoft.com/office/drawing/2010/main">
                <a:solidFill>
                  <a:srgbClr val="FFFFFF"/>
                </a:solidFill>
              </a14:hiddenFill>
            </a:ext>
          </a:extLst>
        </p:spPr>
      </p:pic>
      <p:sp>
        <p:nvSpPr>
          <p:cNvPr id="55" name="楕円 54">
            <a:extLst>
              <a:ext uri="{FF2B5EF4-FFF2-40B4-BE49-F238E27FC236}">
                <a16:creationId xmlns:a16="http://schemas.microsoft.com/office/drawing/2014/main" id="{9501DC54-51DA-4938-A199-7292BE992832}"/>
              </a:ext>
            </a:extLst>
          </p:cNvPr>
          <p:cNvSpPr/>
          <p:nvPr/>
        </p:nvSpPr>
        <p:spPr>
          <a:xfrm>
            <a:off x="4887433" y="1233412"/>
            <a:ext cx="192212" cy="185367"/>
          </a:xfrm>
          <a:prstGeom prst="ellipse">
            <a:avLst/>
          </a:prstGeom>
          <a:solidFill>
            <a:srgbClr val="FFF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56" name="正方形/長方形 55">
            <a:extLst>
              <a:ext uri="{FF2B5EF4-FFF2-40B4-BE49-F238E27FC236}">
                <a16:creationId xmlns:a16="http://schemas.microsoft.com/office/drawing/2014/main" id="{1250B597-6B58-4B35-9262-49A603E85586}"/>
              </a:ext>
            </a:extLst>
          </p:cNvPr>
          <p:cNvSpPr/>
          <p:nvPr/>
        </p:nvSpPr>
        <p:spPr>
          <a:xfrm>
            <a:off x="1123405" y="1602999"/>
            <a:ext cx="3460537" cy="2335072"/>
          </a:xfrm>
          <a:prstGeom prst="rect">
            <a:avLst/>
          </a:prstGeom>
          <a:solidFill>
            <a:srgbClr val="FFFFFF"/>
          </a:solidFill>
          <a:ln w="19050" cap="flat">
            <a:solidFill>
              <a:schemeClr val="bg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20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57" name="四角形: 角を丸くする 56">
            <a:extLst>
              <a:ext uri="{FF2B5EF4-FFF2-40B4-BE49-F238E27FC236}">
                <a16:creationId xmlns:a16="http://schemas.microsoft.com/office/drawing/2014/main" id="{ADE9231B-2ED7-4A8E-9C60-0EB9E5AE1B9C}"/>
              </a:ext>
            </a:extLst>
          </p:cNvPr>
          <p:cNvSpPr/>
          <p:nvPr/>
        </p:nvSpPr>
        <p:spPr>
          <a:xfrm>
            <a:off x="1198044" y="1680635"/>
            <a:ext cx="895303" cy="411330"/>
          </a:xfrm>
          <a:prstGeom prst="roundRect">
            <a:avLst/>
          </a:prstGeom>
          <a:solidFill>
            <a:srgbClr val="C2E49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ja-JP" altLang="en-US" sz="2000" b="0" i="0" u="none" strike="noStrike" cap="none" spc="0" normalizeH="0" baseline="0" dirty="0">
                <a:ln>
                  <a:noFill/>
                </a:ln>
                <a:solidFill>
                  <a:schemeClr val="tx1"/>
                </a:solidFill>
                <a:effectLst/>
                <a:uFillTx/>
                <a:latin typeface="Meiryo UI" panose="020B0604030504040204" pitchFamily="50" charset="-128"/>
                <a:ea typeface="Meiryo UI" panose="020B0604030504040204" pitchFamily="50" charset="-128"/>
                <a:sym typeface="Helvetica"/>
              </a:rPr>
              <a:t>通い</a:t>
            </a:r>
            <a:endParaRPr kumimoji="0" lang="en-US" altLang="ja-JP" sz="2000" b="0" i="0" u="none" strike="noStrike" cap="none" spc="0" normalizeH="0" baseline="0" dirty="0">
              <a:ln>
                <a:noFill/>
              </a:ln>
              <a:solidFill>
                <a:schemeClr val="tx1"/>
              </a:solidFill>
              <a:effectLst/>
              <a:uFillTx/>
              <a:latin typeface="Meiryo UI" panose="020B0604030504040204" pitchFamily="50" charset="-128"/>
              <a:ea typeface="Meiryo UI" panose="020B0604030504040204" pitchFamily="50" charset="-128"/>
              <a:sym typeface="Helvetica"/>
            </a:endParaRPr>
          </a:p>
        </p:txBody>
      </p:sp>
      <p:pic>
        <p:nvPicPr>
          <p:cNvPr id="58" name="Picture 6" descr="後期高齢者のイラスト（女性）">
            <a:extLst>
              <a:ext uri="{FF2B5EF4-FFF2-40B4-BE49-F238E27FC236}">
                <a16:creationId xmlns:a16="http://schemas.microsoft.com/office/drawing/2014/main" id="{69F8112D-5EF5-4944-A14E-2703D52BCF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7148" y="2967429"/>
            <a:ext cx="662394" cy="91680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ぽっちゃりしたおばあさんのイラスト">
            <a:extLst>
              <a:ext uri="{FF2B5EF4-FFF2-40B4-BE49-F238E27FC236}">
                <a16:creationId xmlns:a16="http://schemas.microsoft.com/office/drawing/2014/main" id="{56BC803B-970D-4FD9-998C-2207173DF3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7526" y="2742499"/>
            <a:ext cx="526517" cy="112825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2" descr="腰の曲がったお爺さんのイラスト（笑顔）">
            <a:extLst>
              <a:ext uri="{FF2B5EF4-FFF2-40B4-BE49-F238E27FC236}">
                <a16:creationId xmlns:a16="http://schemas.microsoft.com/office/drawing/2014/main" id="{6F6D5966-C3AC-471F-A7E5-DCD4B9AFF00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1397" y="2963561"/>
            <a:ext cx="740433" cy="88674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4" descr="介護士のイラスト（男性）">
            <a:extLst>
              <a:ext uri="{FF2B5EF4-FFF2-40B4-BE49-F238E27FC236}">
                <a16:creationId xmlns:a16="http://schemas.microsoft.com/office/drawing/2014/main" id="{7FC6403E-1A5F-4665-9DC5-B616F6BDEC9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9607" y="2905878"/>
            <a:ext cx="385674" cy="816242"/>
          </a:xfrm>
          <a:prstGeom prst="rect">
            <a:avLst/>
          </a:prstGeom>
          <a:noFill/>
          <a:extLst>
            <a:ext uri="{909E8E84-426E-40DD-AFC4-6F175D3DCCD1}">
              <a14:hiddenFill xmlns:a14="http://schemas.microsoft.com/office/drawing/2010/main">
                <a:solidFill>
                  <a:srgbClr val="FFFFFF"/>
                </a:solidFill>
              </a14:hiddenFill>
            </a:ext>
          </a:extLst>
        </p:spPr>
      </p:pic>
      <p:sp>
        <p:nvSpPr>
          <p:cNvPr id="62" name="次の値と等しい 61">
            <a:extLst>
              <a:ext uri="{FF2B5EF4-FFF2-40B4-BE49-F238E27FC236}">
                <a16:creationId xmlns:a16="http://schemas.microsoft.com/office/drawing/2014/main" id="{478E54C9-04EC-47F1-AE45-AA83F91E77BF}"/>
              </a:ext>
            </a:extLst>
          </p:cNvPr>
          <p:cNvSpPr/>
          <p:nvPr/>
        </p:nvSpPr>
        <p:spPr>
          <a:xfrm>
            <a:off x="2285460" y="3294312"/>
            <a:ext cx="597563" cy="432368"/>
          </a:xfrm>
          <a:prstGeom prst="mathEqual">
            <a:avLst/>
          </a:prstGeom>
          <a:solidFill>
            <a:schemeClr val="bg1">
              <a:lumMod val="5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63" name="テキスト ボックス 62">
            <a:extLst>
              <a:ext uri="{FF2B5EF4-FFF2-40B4-BE49-F238E27FC236}">
                <a16:creationId xmlns:a16="http://schemas.microsoft.com/office/drawing/2014/main" id="{A5BB7937-3BEF-4E28-897B-86441C928721}"/>
              </a:ext>
            </a:extLst>
          </p:cNvPr>
          <p:cNvSpPr txBox="1"/>
          <p:nvPr/>
        </p:nvSpPr>
        <p:spPr>
          <a:xfrm>
            <a:off x="2191454" y="1680140"/>
            <a:ext cx="2322638"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ja-JP" altLang="en-US" dirty="0">
                <a:latin typeface="Meiryo UI" panose="020B0604030504040204" pitchFamily="50" charset="-128"/>
                <a:ea typeface="Meiryo UI" panose="020B0604030504040204" pitchFamily="50" charset="-128"/>
              </a:rPr>
              <a:t>常勤換算で利用者</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名に対し職員が</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名以上配置</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以上は看護職員</a:t>
            </a:r>
            <a:r>
              <a:rPr lang="en-US" altLang="ja-JP" dirty="0">
                <a:latin typeface="Meiryo UI" panose="020B0604030504040204" pitchFamily="50" charset="-128"/>
                <a:ea typeface="Meiryo UI" panose="020B0604030504040204" pitchFamily="50" charset="-128"/>
              </a:rPr>
              <a:t>)</a:t>
            </a:r>
            <a:endParaRPr kumimoji="0" lang="ja-JP" altLang="en-US"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64" name="テキスト ボックス 63">
            <a:extLst>
              <a:ext uri="{FF2B5EF4-FFF2-40B4-BE49-F238E27FC236}">
                <a16:creationId xmlns:a16="http://schemas.microsoft.com/office/drawing/2014/main" id="{2708B160-2859-404B-9E7B-53C8FF317558}"/>
              </a:ext>
            </a:extLst>
          </p:cNvPr>
          <p:cNvSpPr txBox="1"/>
          <p:nvPr/>
        </p:nvSpPr>
        <p:spPr>
          <a:xfrm>
            <a:off x="1123404" y="4074062"/>
            <a:ext cx="3390688"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ja-JP" altLang="en-US" dirty="0">
                <a:latin typeface="Meiryo UI" panose="020B0604030504040204" pitchFamily="50" charset="-128"/>
                <a:ea typeface="Meiryo UI" panose="020B0604030504040204" pitchFamily="50" charset="-128"/>
              </a:rPr>
              <a:t>常勤換算で職員が</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名以上</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以上は、看護職員）</a:t>
            </a:r>
            <a:endParaRPr kumimoji="0" lang="ja-JP" altLang="en-US"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65" name="正方形/長方形 64">
            <a:extLst>
              <a:ext uri="{FF2B5EF4-FFF2-40B4-BE49-F238E27FC236}">
                <a16:creationId xmlns:a16="http://schemas.microsoft.com/office/drawing/2014/main" id="{5200C7D4-24A9-4EF6-AA08-5AF08E991D1A}"/>
              </a:ext>
            </a:extLst>
          </p:cNvPr>
          <p:cNvSpPr/>
          <p:nvPr/>
        </p:nvSpPr>
        <p:spPr>
          <a:xfrm>
            <a:off x="5022743" y="1602998"/>
            <a:ext cx="3424676" cy="2329460"/>
          </a:xfrm>
          <a:prstGeom prst="rect">
            <a:avLst/>
          </a:prstGeom>
          <a:solidFill>
            <a:srgbClr val="FFFFFF"/>
          </a:solidFill>
          <a:ln w="19050" cap="flat">
            <a:solidFill>
              <a:schemeClr val="bg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20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66" name="テキスト ボックス 65">
            <a:extLst>
              <a:ext uri="{FF2B5EF4-FFF2-40B4-BE49-F238E27FC236}">
                <a16:creationId xmlns:a16="http://schemas.microsoft.com/office/drawing/2014/main" id="{DE88A752-2AEA-4A91-872A-7D9622F825E6}"/>
              </a:ext>
            </a:extLst>
          </p:cNvPr>
          <p:cNvSpPr txBox="1"/>
          <p:nvPr/>
        </p:nvSpPr>
        <p:spPr>
          <a:xfrm>
            <a:off x="6037651" y="2080495"/>
            <a:ext cx="2333568"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ja-JP" altLang="en-US" dirty="0">
                <a:latin typeface="Meiryo UI" panose="020B0604030504040204" pitchFamily="50" charset="-128"/>
                <a:ea typeface="Meiryo UI" panose="020B0604030504040204" pitchFamily="50" charset="-128"/>
              </a:rPr>
              <a:t>時間帯を通して</a:t>
            </a:r>
          </a:p>
          <a:p>
            <a:r>
              <a:rPr lang="ja-JP" altLang="en-US" dirty="0">
                <a:latin typeface="Meiryo UI" panose="020B0604030504040204" pitchFamily="50" charset="-128"/>
                <a:ea typeface="Meiryo UI" panose="020B0604030504040204" pitchFamily="50" charset="-128"/>
              </a:rPr>
              <a:t>職員が</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名以上配置</a:t>
            </a:r>
            <a:endParaRPr kumimoji="0" lang="ja-JP" altLang="en-US"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67" name="テキスト ボックス 66">
            <a:extLst>
              <a:ext uri="{FF2B5EF4-FFF2-40B4-BE49-F238E27FC236}">
                <a16:creationId xmlns:a16="http://schemas.microsoft.com/office/drawing/2014/main" id="{A762B487-4EC6-4A5F-875F-FB21B5D0B826}"/>
              </a:ext>
            </a:extLst>
          </p:cNvPr>
          <p:cNvSpPr txBox="1"/>
          <p:nvPr/>
        </p:nvSpPr>
        <p:spPr>
          <a:xfrm>
            <a:off x="6077547" y="2786258"/>
            <a:ext cx="2301718"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ja-JP" altLang="en-US" dirty="0">
                <a:latin typeface="Meiryo UI" panose="020B0604030504040204" pitchFamily="50" charset="-128"/>
                <a:ea typeface="Meiryo UI" panose="020B0604030504040204" pitchFamily="50" charset="-128"/>
              </a:rPr>
              <a:t>時間帯を通して</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職員が</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名以上配置</a:t>
            </a:r>
            <a:endParaRPr kumimoji="0" lang="ja-JP" altLang="en-US"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pic>
        <p:nvPicPr>
          <p:cNvPr id="68" name="Picture 20" descr="ベッドで寝る人のイラスト（高齢男性）">
            <a:extLst>
              <a:ext uri="{FF2B5EF4-FFF2-40B4-BE49-F238E27FC236}">
                <a16:creationId xmlns:a16="http://schemas.microsoft.com/office/drawing/2014/main" id="{B85D735C-D644-4859-B3A0-169B52A2C46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84530" y="1562848"/>
            <a:ext cx="647797" cy="647797"/>
          </a:xfrm>
          <a:prstGeom prst="rect">
            <a:avLst/>
          </a:prstGeom>
          <a:noFill/>
          <a:extLst>
            <a:ext uri="{909E8E84-426E-40DD-AFC4-6F175D3DCCD1}">
              <a14:hiddenFill xmlns:a14="http://schemas.microsoft.com/office/drawing/2010/main">
                <a:solidFill>
                  <a:srgbClr val="FFFFFF"/>
                </a:solidFill>
              </a14:hiddenFill>
            </a:ext>
          </a:extLst>
        </p:spPr>
      </p:pic>
      <p:sp>
        <p:nvSpPr>
          <p:cNvPr id="69" name="四角形: 角を丸くする 68">
            <a:extLst>
              <a:ext uri="{FF2B5EF4-FFF2-40B4-BE49-F238E27FC236}">
                <a16:creationId xmlns:a16="http://schemas.microsoft.com/office/drawing/2014/main" id="{CA609FEC-0DE0-40A3-AAA0-D60C028E5A97}"/>
              </a:ext>
            </a:extLst>
          </p:cNvPr>
          <p:cNvSpPr/>
          <p:nvPr/>
        </p:nvSpPr>
        <p:spPr>
          <a:xfrm>
            <a:off x="5099079" y="1680635"/>
            <a:ext cx="900000" cy="411330"/>
          </a:xfrm>
          <a:prstGeom prst="roundRect">
            <a:avLst/>
          </a:prstGeom>
          <a:solidFill>
            <a:srgbClr val="F5D788"/>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sz="2000" dirty="0">
                <a:solidFill>
                  <a:schemeClr val="tx1"/>
                </a:solidFill>
                <a:latin typeface="Meiryo UI" panose="020B0604030504040204" pitchFamily="50" charset="-128"/>
                <a:ea typeface="Meiryo UI" panose="020B0604030504040204" pitchFamily="50" charset="-128"/>
              </a:rPr>
              <a:t>泊まり</a:t>
            </a:r>
            <a:endParaRPr kumimoji="0" lang="en-US" altLang="ja-JP" sz="2000" b="0" i="0" u="none" strike="noStrike" cap="none" spc="0" normalizeH="0" baseline="0" dirty="0">
              <a:ln>
                <a:noFill/>
              </a:ln>
              <a:solidFill>
                <a:schemeClr val="tx1"/>
              </a:solidFill>
              <a:effectLst/>
              <a:uFillTx/>
              <a:latin typeface="Meiryo UI" panose="020B0604030504040204" pitchFamily="50" charset="-128"/>
              <a:ea typeface="Meiryo UI" panose="020B0604030504040204" pitchFamily="50" charset="-128"/>
              <a:sym typeface="Helvetica"/>
            </a:endParaRPr>
          </a:p>
        </p:txBody>
      </p:sp>
      <p:sp>
        <p:nvSpPr>
          <p:cNvPr id="70" name="正方形/長方形 69">
            <a:extLst>
              <a:ext uri="{FF2B5EF4-FFF2-40B4-BE49-F238E27FC236}">
                <a16:creationId xmlns:a16="http://schemas.microsoft.com/office/drawing/2014/main" id="{DAA4530F-116A-4EA5-8AE9-2CD94FA8396B}"/>
              </a:ext>
            </a:extLst>
          </p:cNvPr>
          <p:cNvSpPr/>
          <p:nvPr/>
        </p:nvSpPr>
        <p:spPr>
          <a:xfrm>
            <a:off x="5304465" y="2166136"/>
            <a:ext cx="663072" cy="475043"/>
          </a:xfrm>
          <a:prstGeom prst="rect">
            <a:avLst/>
          </a:prstGeom>
          <a:solidFill>
            <a:schemeClr val="bg1">
              <a:lumMod val="50000"/>
            </a:schemeClr>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ja-JP" altLang="en-US" b="0" i="0" u="none" strike="noStrike" cap="none" spc="0" normalizeH="0" baseline="0" dirty="0">
                <a:ln>
                  <a:noFill/>
                </a:ln>
                <a:solidFill>
                  <a:schemeClr val="bg1"/>
                </a:solidFill>
                <a:effectLst/>
                <a:uFillTx/>
                <a:latin typeface="Meiryo UI" panose="020B0604030504040204" pitchFamily="50" charset="-128"/>
                <a:ea typeface="Meiryo UI" panose="020B0604030504040204" pitchFamily="50" charset="-128"/>
                <a:sym typeface="Helvetica"/>
              </a:rPr>
              <a:t>夜勤</a:t>
            </a:r>
          </a:p>
        </p:txBody>
      </p:sp>
      <p:sp>
        <p:nvSpPr>
          <p:cNvPr id="71" name="正方形/長方形 70">
            <a:extLst>
              <a:ext uri="{FF2B5EF4-FFF2-40B4-BE49-F238E27FC236}">
                <a16:creationId xmlns:a16="http://schemas.microsoft.com/office/drawing/2014/main" id="{AB33894D-05B8-4330-8364-C850A64FD734}"/>
              </a:ext>
            </a:extLst>
          </p:cNvPr>
          <p:cNvSpPr/>
          <p:nvPr/>
        </p:nvSpPr>
        <p:spPr>
          <a:xfrm>
            <a:off x="5312296" y="2837855"/>
            <a:ext cx="663072" cy="954166"/>
          </a:xfrm>
          <a:prstGeom prst="rect">
            <a:avLst/>
          </a:prstGeom>
          <a:solidFill>
            <a:schemeClr val="bg1">
              <a:lumMod val="50000"/>
            </a:schemeClr>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ja-JP" altLang="en-US" b="0" i="0" u="none" strike="noStrike" cap="none" spc="0" normalizeH="0" baseline="0" dirty="0">
                <a:ln>
                  <a:noFill/>
                </a:ln>
                <a:solidFill>
                  <a:schemeClr val="bg1"/>
                </a:solidFill>
                <a:effectLst/>
                <a:uFillTx/>
                <a:latin typeface="Meiryo UI" panose="020B0604030504040204" pitchFamily="50" charset="-128"/>
                <a:ea typeface="Meiryo UI" panose="020B0604030504040204" pitchFamily="50" charset="-128"/>
                <a:sym typeface="Helvetica"/>
              </a:rPr>
              <a:t>宿直</a:t>
            </a:r>
          </a:p>
        </p:txBody>
      </p:sp>
      <p:pic>
        <p:nvPicPr>
          <p:cNvPr id="72" name="Picture 24" descr="パンツルックの女性看護師さんのイラスト">
            <a:extLst>
              <a:ext uri="{FF2B5EF4-FFF2-40B4-BE49-F238E27FC236}">
                <a16:creationId xmlns:a16="http://schemas.microsoft.com/office/drawing/2014/main" id="{A1011BFF-53CA-4DDC-80FB-1177B7A9330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28940" y="2891880"/>
            <a:ext cx="508512" cy="817252"/>
          </a:xfrm>
          <a:prstGeom prst="rect">
            <a:avLst/>
          </a:prstGeom>
          <a:noFill/>
          <a:extLst>
            <a:ext uri="{909E8E84-426E-40DD-AFC4-6F175D3DCCD1}">
              <a14:hiddenFill xmlns:a14="http://schemas.microsoft.com/office/drawing/2010/main">
                <a:solidFill>
                  <a:srgbClr val="FFFFFF"/>
                </a:solidFill>
              </a14:hiddenFill>
            </a:ext>
          </a:extLst>
        </p:spPr>
      </p:pic>
      <p:sp>
        <p:nvSpPr>
          <p:cNvPr id="73" name="テキスト ボックス 72">
            <a:extLst>
              <a:ext uri="{FF2B5EF4-FFF2-40B4-BE49-F238E27FC236}">
                <a16:creationId xmlns:a16="http://schemas.microsoft.com/office/drawing/2014/main" id="{354A316D-3A47-4FAC-8569-6F7D511EA610}"/>
              </a:ext>
            </a:extLst>
          </p:cNvPr>
          <p:cNvSpPr txBox="1"/>
          <p:nvPr/>
        </p:nvSpPr>
        <p:spPr>
          <a:xfrm>
            <a:off x="1572641" y="3197277"/>
            <a:ext cx="427882"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kumimoji="0" lang="en-US" altLang="ja-JP"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or</a:t>
            </a:r>
            <a:endPar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74" name="テキスト ボックス 73">
            <a:extLst>
              <a:ext uri="{FF2B5EF4-FFF2-40B4-BE49-F238E27FC236}">
                <a16:creationId xmlns:a16="http://schemas.microsoft.com/office/drawing/2014/main" id="{78213022-8BE2-4090-8648-82EDF2E16C7F}"/>
              </a:ext>
            </a:extLst>
          </p:cNvPr>
          <p:cNvSpPr txBox="1"/>
          <p:nvPr/>
        </p:nvSpPr>
        <p:spPr>
          <a:xfrm>
            <a:off x="7292146" y="5348468"/>
            <a:ext cx="114184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利用者宅</a:t>
            </a:r>
          </a:p>
        </p:txBody>
      </p:sp>
      <p:sp>
        <p:nvSpPr>
          <p:cNvPr id="75" name="テキスト ボックス 74">
            <a:extLst>
              <a:ext uri="{FF2B5EF4-FFF2-40B4-BE49-F238E27FC236}">
                <a16:creationId xmlns:a16="http://schemas.microsoft.com/office/drawing/2014/main" id="{245E7246-CAB3-496F-8C4E-F54B190F2F2B}"/>
              </a:ext>
            </a:extLst>
          </p:cNvPr>
          <p:cNvSpPr txBox="1"/>
          <p:nvPr/>
        </p:nvSpPr>
        <p:spPr>
          <a:xfrm>
            <a:off x="5079645" y="4074062"/>
            <a:ext cx="3109772" cy="1477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kumimoji="0" lang="ja-JP" altLang="en-US"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家族・利用者からの緊急連絡があった場合に以下対応</a:t>
            </a:r>
            <a:endParaRPr kumimoji="0" lang="en-US" altLang="ja-JP"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r>
              <a:rPr lang="ja-JP" altLang="en-US" dirty="0">
                <a:latin typeface="Meiryo UI" panose="020B0604030504040204" pitchFamily="50" charset="-128"/>
                <a:ea typeface="Meiryo UI" panose="020B0604030504040204" pitchFamily="50" charset="-128"/>
              </a:rPr>
              <a:t>・電話対応</a:t>
            </a:r>
            <a:endParaRPr lang="en-US" altLang="ja-JP" dirty="0">
              <a:latin typeface="Meiryo UI" panose="020B0604030504040204" pitchFamily="50" charset="-128"/>
              <a:ea typeface="Meiryo UI" panose="020B0604030504040204" pitchFamily="50" charset="-128"/>
            </a:endParaRPr>
          </a:p>
          <a:p>
            <a:r>
              <a:rPr kumimoji="0" lang="ja-JP" altLang="en-US"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・緊急駆けつけ</a:t>
            </a:r>
            <a:endParaRPr kumimoji="0" lang="en-US" altLang="ja-JP"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r>
              <a:rPr lang="ja-JP" altLang="en-US" dirty="0">
                <a:latin typeface="Meiryo UI" panose="020B0604030504040204" pitchFamily="50" charset="-128"/>
                <a:ea typeface="Meiryo UI" panose="020B0604030504040204" pitchFamily="50" charset="-128"/>
              </a:rPr>
              <a:t>・主治医への連絡</a:t>
            </a:r>
            <a:endParaRPr kumimoji="0" lang="ja-JP" altLang="en-US"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76" name="テキスト ボックス 75">
            <a:extLst>
              <a:ext uri="{FF2B5EF4-FFF2-40B4-BE49-F238E27FC236}">
                <a16:creationId xmlns:a16="http://schemas.microsoft.com/office/drawing/2014/main" id="{89CAE4A3-8AE7-4092-AA8C-F5D900FE0FD4}"/>
              </a:ext>
            </a:extLst>
          </p:cNvPr>
          <p:cNvSpPr txBox="1"/>
          <p:nvPr/>
        </p:nvSpPr>
        <p:spPr>
          <a:xfrm>
            <a:off x="1104403" y="3679195"/>
            <a:ext cx="611837"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kumimoji="0" lang="ja-JP" altLang="en-US"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介護職</a:t>
            </a:r>
          </a:p>
        </p:txBody>
      </p:sp>
      <p:sp>
        <p:nvSpPr>
          <p:cNvPr id="77" name="テキスト ボックス 76">
            <a:extLst>
              <a:ext uri="{FF2B5EF4-FFF2-40B4-BE49-F238E27FC236}">
                <a16:creationId xmlns:a16="http://schemas.microsoft.com/office/drawing/2014/main" id="{996B7D9A-CAFA-47CE-BC00-990ACEC3703B}"/>
              </a:ext>
            </a:extLst>
          </p:cNvPr>
          <p:cNvSpPr txBox="1"/>
          <p:nvPr/>
        </p:nvSpPr>
        <p:spPr>
          <a:xfrm>
            <a:off x="1758544" y="3679195"/>
            <a:ext cx="814033"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ja-JP" altLang="en-US" sz="1200" dirty="0">
                <a:latin typeface="Meiryo UI" panose="020B0604030504040204" pitchFamily="50" charset="-128"/>
                <a:ea typeface="Meiryo UI" panose="020B0604030504040204" pitchFamily="50" charset="-128"/>
              </a:rPr>
              <a:t>看護</a:t>
            </a:r>
            <a:r>
              <a:rPr kumimoji="0" lang="ja-JP" altLang="en-US"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職</a:t>
            </a:r>
          </a:p>
        </p:txBody>
      </p:sp>
      <p:sp>
        <p:nvSpPr>
          <p:cNvPr id="78" name="正方形/長方形 77">
            <a:extLst>
              <a:ext uri="{FF2B5EF4-FFF2-40B4-BE49-F238E27FC236}">
                <a16:creationId xmlns:a16="http://schemas.microsoft.com/office/drawing/2014/main" id="{9628E030-ABB8-4784-88B3-BD23EBDDBA64}"/>
              </a:ext>
            </a:extLst>
          </p:cNvPr>
          <p:cNvSpPr/>
          <p:nvPr/>
        </p:nvSpPr>
        <p:spPr>
          <a:xfrm>
            <a:off x="823656" y="6216999"/>
            <a:ext cx="8108578" cy="307777"/>
          </a:xfrm>
          <a:prstGeom prst="rect">
            <a:avLst/>
          </a:prstGeom>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看護職員は、「通い」と「訪問」の営業時間帯のどこかに、各１名以上配置</a:t>
            </a:r>
            <a:endParaRPr lang="en-US" altLang="ja-JP" sz="1400" dirty="0">
              <a:latin typeface="Meiryo UI" panose="020B0604030504040204" pitchFamily="50" charset="-128"/>
              <a:ea typeface="Meiryo UI" panose="020B0604030504040204" pitchFamily="50" charset="-128"/>
            </a:endParaRPr>
          </a:p>
        </p:txBody>
      </p:sp>
      <p:sp>
        <p:nvSpPr>
          <p:cNvPr id="79" name="正方形/長方形 78">
            <a:extLst>
              <a:ext uri="{FF2B5EF4-FFF2-40B4-BE49-F238E27FC236}">
                <a16:creationId xmlns:a16="http://schemas.microsoft.com/office/drawing/2014/main" id="{9BD7F5E0-BE8F-4A97-8DC9-40ADE7C354B6}"/>
              </a:ext>
            </a:extLst>
          </p:cNvPr>
          <p:cNvSpPr/>
          <p:nvPr/>
        </p:nvSpPr>
        <p:spPr>
          <a:xfrm>
            <a:off x="333076" y="1602997"/>
            <a:ext cx="506481" cy="2329460"/>
          </a:xfrm>
          <a:prstGeom prst="rect">
            <a:avLst/>
          </a:prstGeom>
          <a:solidFill>
            <a:srgbClr val="E282A8"/>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ja-JP" altLang="en-US" sz="2000" b="0" i="0" u="none" strike="noStrike" cap="none" spc="0" normalizeH="0" baseline="0" dirty="0">
                <a:ln>
                  <a:noFill/>
                </a:ln>
                <a:solidFill>
                  <a:schemeClr val="bg1"/>
                </a:solidFill>
                <a:effectLst/>
                <a:uFillTx/>
                <a:latin typeface="Meiryo UI" panose="020B0604030504040204" pitchFamily="50" charset="-128"/>
                <a:ea typeface="Meiryo UI" panose="020B0604030504040204" pitchFamily="50" charset="-128"/>
                <a:sym typeface="Helvetica"/>
              </a:rPr>
              <a:t>看多機事業所</a:t>
            </a:r>
          </a:p>
        </p:txBody>
      </p:sp>
      <p:sp>
        <p:nvSpPr>
          <p:cNvPr id="80" name="正方形/長方形 79">
            <a:extLst>
              <a:ext uri="{FF2B5EF4-FFF2-40B4-BE49-F238E27FC236}">
                <a16:creationId xmlns:a16="http://schemas.microsoft.com/office/drawing/2014/main" id="{12FF0044-53E8-4272-99B0-773FCE12A554}"/>
              </a:ext>
            </a:extLst>
          </p:cNvPr>
          <p:cNvSpPr/>
          <p:nvPr/>
        </p:nvSpPr>
        <p:spPr>
          <a:xfrm>
            <a:off x="347266" y="4086638"/>
            <a:ext cx="492292" cy="1618636"/>
          </a:xfrm>
          <a:prstGeom prst="rect">
            <a:avLst/>
          </a:prstGeom>
          <a:solidFill>
            <a:srgbClr val="7894CF"/>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sz="2000" dirty="0">
                <a:solidFill>
                  <a:schemeClr val="bg1"/>
                </a:solidFill>
                <a:latin typeface="Meiryo UI" panose="020B0604030504040204" pitchFamily="50" charset="-128"/>
                <a:ea typeface="Meiryo UI" panose="020B0604030504040204" pitchFamily="50" charset="-128"/>
              </a:rPr>
              <a:t>訪問</a:t>
            </a:r>
            <a:endParaRPr kumimoji="0" lang="ja-JP" altLang="en-US" sz="2000" b="0" i="0" u="none" strike="noStrike" cap="none" spc="0" normalizeH="0" baseline="0" dirty="0">
              <a:ln>
                <a:noFill/>
              </a:ln>
              <a:solidFill>
                <a:schemeClr val="bg1"/>
              </a:solidFill>
              <a:effectLst/>
              <a:uFillTx/>
              <a:latin typeface="Meiryo UI" panose="020B0604030504040204" pitchFamily="50" charset="-128"/>
              <a:ea typeface="Meiryo UI" panose="020B0604030504040204" pitchFamily="50" charset="-128"/>
              <a:sym typeface="Helvetica"/>
            </a:endParaRPr>
          </a:p>
        </p:txBody>
      </p:sp>
      <p:cxnSp>
        <p:nvCxnSpPr>
          <p:cNvPr id="81" name="直線コネクタ 80">
            <a:extLst>
              <a:ext uri="{FF2B5EF4-FFF2-40B4-BE49-F238E27FC236}">
                <a16:creationId xmlns:a16="http://schemas.microsoft.com/office/drawing/2014/main" id="{280A0AF8-79F2-447A-B870-0A420EA73BC3}"/>
              </a:ext>
            </a:extLst>
          </p:cNvPr>
          <p:cNvCxnSpPr>
            <a:cxnSpLocks/>
          </p:cNvCxnSpPr>
          <p:nvPr/>
        </p:nvCxnSpPr>
        <p:spPr>
          <a:xfrm>
            <a:off x="294976" y="4015029"/>
            <a:ext cx="8451835" cy="0"/>
          </a:xfrm>
          <a:prstGeom prst="line">
            <a:avLst/>
          </a:prstGeom>
          <a:noFill/>
          <a:ln w="25400" cap="flat">
            <a:solidFill>
              <a:schemeClr val="bg1">
                <a:lumMod val="50000"/>
              </a:schemeClr>
            </a:solidFill>
            <a:prstDash val="dash"/>
            <a:round/>
          </a:ln>
          <a:effectLst/>
          <a:sp3d/>
        </p:spPr>
        <p:style>
          <a:lnRef idx="0">
            <a:scrgbClr r="0" g="0" b="0"/>
          </a:lnRef>
          <a:fillRef idx="0">
            <a:scrgbClr r="0" g="0" b="0"/>
          </a:fillRef>
          <a:effectRef idx="0">
            <a:scrgbClr r="0" g="0" b="0"/>
          </a:effectRef>
          <a:fontRef idx="none"/>
        </p:style>
      </p:cxnSp>
      <p:pic>
        <p:nvPicPr>
          <p:cNvPr id="82" name="図 81">
            <a:extLst>
              <a:ext uri="{FF2B5EF4-FFF2-40B4-BE49-F238E27FC236}">
                <a16:creationId xmlns:a16="http://schemas.microsoft.com/office/drawing/2014/main" id="{03CCE649-51D5-4430-872B-C36DF6AEE52D}"/>
              </a:ext>
            </a:extLst>
          </p:cNvPr>
          <p:cNvPicPr>
            <a:picLocks noChangeAspect="1"/>
          </p:cNvPicPr>
          <p:nvPr/>
        </p:nvPicPr>
        <p:blipFill>
          <a:blip r:embed="rId10"/>
          <a:stretch>
            <a:fillRect/>
          </a:stretch>
        </p:blipFill>
        <p:spPr>
          <a:xfrm>
            <a:off x="7311147" y="4835369"/>
            <a:ext cx="1003882" cy="515807"/>
          </a:xfrm>
          <a:prstGeom prst="rect">
            <a:avLst/>
          </a:prstGeom>
        </p:spPr>
      </p:pic>
      <p:sp>
        <p:nvSpPr>
          <p:cNvPr id="83" name="テキスト ボックス 82">
            <a:extLst>
              <a:ext uri="{FF2B5EF4-FFF2-40B4-BE49-F238E27FC236}">
                <a16:creationId xmlns:a16="http://schemas.microsoft.com/office/drawing/2014/main" id="{5FBC1B03-9923-414E-B2F6-8139E7E8B31C}"/>
              </a:ext>
            </a:extLst>
          </p:cNvPr>
          <p:cNvSpPr txBox="1"/>
          <p:nvPr/>
        </p:nvSpPr>
        <p:spPr>
          <a:xfrm>
            <a:off x="3406670" y="5349353"/>
            <a:ext cx="114184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利用者宅</a:t>
            </a:r>
          </a:p>
        </p:txBody>
      </p:sp>
      <p:pic>
        <p:nvPicPr>
          <p:cNvPr id="84" name="図 83">
            <a:extLst>
              <a:ext uri="{FF2B5EF4-FFF2-40B4-BE49-F238E27FC236}">
                <a16:creationId xmlns:a16="http://schemas.microsoft.com/office/drawing/2014/main" id="{480B1CBF-22BD-469A-805D-28DE6CAA38BF}"/>
              </a:ext>
            </a:extLst>
          </p:cNvPr>
          <p:cNvPicPr>
            <a:picLocks noChangeAspect="1"/>
          </p:cNvPicPr>
          <p:nvPr/>
        </p:nvPicPr>
        <p:blipFill>
          <a:blip r:embed="rId10"/>
          <a:stretch>
            <a:fillRect/>
          </a:stretch>
        </p:blipFill>
        <p:spPr>
          <a:xfrm>
            <a:off x="3393973" y="4838122"/>
            <a:ext cx="1003882" cy="515807"/>
          </a:xfrm>
          <a:prstGeom prst="rect">
            <a:avLst/>
          </a:prstGeom>
        </p:spPr>
      </p:pic>
      <p:sp>
        <p:nvSpPr>
          <p:cNvPr id="85" name="テキスト ボックス 84">
            <a:extLst>
              <a:ext uri="{FF2B5EF4-FFF2-40B4-BE49-F238E27FC236}">
                <a16:creationId xmlns:a16="http://schemas.microsoft.com/office/drawing/2014/main" id="{40B956F7-CD3D-4E31-8DC4-738FD4AEAD00}"/>
              </a:ext>
            </a:extLst>
          </p:cNvPr>
          <p:cNvSpPr txBox="1"/>
          <p:nvPr/>
        </p:nvSpPr>
        <p:spPr>
          <a:xfrm>
            <a:off x="6128673" y="3411892"/>
            <a:ext cx="235277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自宅待機でも可）</a:t>
            </a:r>
            <a:endParaRPr kumimoji="0" lang="ja-JP" altLang="en-US"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41" name="正方形/長方形 40">
            <a:extLst>
              <a:ext uri="{FF2B5EF4-FFF2-40B4-BE49-F238E27FC236}">
                <a16:creationId xmlns:a16="http://schemas.microsoft.com/office/drawing/2014/main" id="{FCB26DF2-FE2E-4A48-A48B-C4F83F45B051}"/>
              </a:ext>
            </a:extLst>
          </p:cNvPr>
          <p:cNvSpPr/>
          <p:nvPr/>
        </p:nvSpPr>
        <p:spPr>
          <a:xfrm>
            <a:off x="0" y="-4410"/>
            <a:ext cx="9144000" cy="580562"/>
          </a:xfrm>
          <a:prstGeom prst="rect">
            <a:avLst/>
          </a:prstGeom>
          <a:solidFill>
            <a:srgbClr val="E2A3C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2000">
                <a:solidFill>
                  <a:schemeClr val="bg1"/>
                </a:solidFill>
                <a:latin typeface="Meiryo UI" panose="020B0604030504040204" pitchFamily="50" charset="-128"/>
                <a:ea typeface="Meiryo UI" panose="020B0604030504040204" pitchFamily="50" charset="-128"/>
              </a:rPr>
              <a:t>人員配置基準　①日中と夜間・深夜の人員配置</a:t>
            </a:r>
            <a:endParaRPr lang="en-US" altLang="ja-JP" sz="2000" dirty="0">
              <a:solidFill>
                <a:schemeClr val="bg1"/>
              </a:solidFill>
              <a:latin typeface="Meiryo UI" panose="020B0604030504040204" pitchFamily="50" charset="-128"/>
              <a:ea typeface="Meiryo UI" panose="020B0604030504040204" pitchFamily="50" charset="-128"/>
            </a:endParaRPr>
          </a:p>
        </p:txBody>
      </p:sp>
      <p:sp>
        <p:nvSpPr>
          <p:cNvPr id="40" name="楕円 39">
            <a:extLst>
              <a:ext uri="{FF2B5EF4-FFF2-40B4-BE49-F238E27FC236}">
                <a16:creationId xmlns:a16="http://schemas.microsoft.com/office/drawing/2014/main" id="{48AAC08E-1731-4FC1-9206-ABBAB10C30BF}"/>
              </a:ext>
            </a:extLst>
          </p:cNvPr>
          <p:cNvSpPr/>
          <p:nvPr/>
        </p:nvSpPr>
        <p:spPr>
          <a:xfrm>
            <a:off x="9295898" y="0"/>
            <a:ext cx="647035" cy="647035"/>
          </a:xfrm>
          <a:prstGeom prst="ellipse">
            <a:avLst/>
          </a:prstGeom>
          <a:solidFill>
            <a:srgbClr val="FFC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dirty="0"/>
              <a:t>推奨</a:t>
            </a: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327961561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F62E6C1D-13BC-4FF5-AB6C-2A0D997F348D}"/>
              </a:ext>
            </a:extLst>
          </p:cNvPr>
          <p:cNvSpPr/>
          <p:nvPr/>
        </p:nvSpPr>
        <p:spPr>
          <a:xfrm>
            <a:off x="226785" y="1347021"/>
            <a:ext cx="1895974" cy="329243"/>
          </a:xfrm>
          <a:prstGeom prst="rect">
            <a:avLst/>
          </a:prstGeom>
          <a:solidFill>
            <a:srgbClr val="E2A3C2"/>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dirty="0">
                <a:solidFill>
                  <a:schemeClr val="bg1"/>
                </a:solidFill>
                <a:latin typeface="Meiryo UI" panose="020B0604030504040204" pitchFamily="50" charset="-128"/>
                <a:ea typeface="Meiryo UI" panose="020B0604030504040204" pitchFamily="50" charset="-128"/>
              </a:rPr>
              <a:t>項目</a:t>
            </a:r>
          </a:p>
        </p:txBody>
      </p:sp>
      <p:sp>
        <p:nvSpPr>
          <p:cNvPr id="6" name="正方形/長方形 5">
            <a:extLst>
              <a:ext uri="{FF2B5EF4-FFF2-40B4-BE49-F238E27FC236}">
                <a16:creationId xmlns:a16="http://schemas.microsoft.com/office/drawing/2014/main" id="{43BC3CF4-3E9E-4FE7-B67F-B87A6CE2D186}"/>
              </a:ext>
            </a:extLst>
          </p:cNvPr>
          <p:cNvSpPr/>
          <p:nvPr/>
        </p:nvSpPr>
        <p:spPr>
          <a:xfrm>
            <a:off x="2190556" y="3284847"/>
            <a:ext cx="6698604" cy="1322623"/>
          </a:xfrm>
          <a:prstGeom prst="rect">
            <a:avLst/>
          </a:prstGeom>
          <a:solidFill>
            <a:schemeClr val="bg1"/>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pPr marL="342900"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専従かつ常勤で配置</a:t>
            </a:r>
          </a:p>
          <a:p>
            <a:pPr marL="342900"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看護師もしくは保健師、または</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年以上の認知症介護経験を有し、認知症対応型サービス事業管理者研修を修了した者</a:t>
            </a:r>
            <a:endParaRPr lang="en-US" altLang="ja-JP"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B5042757-339B-4FDC-A127-C461FAEEBAE5}"/>
              </a:ext>
            </a:extLst>
          </p:cNvPr>
          <p:cNvSpPr/>
          <p:nvPr/>
        </p:nvSpPr>
        <p:spPr>
          <a:xfrm>
            <a:off x="2190556" y="1347021"/>
            <a:ext cx="6698604" cy="329243"/>
          </a:xfrm>
          <a:prstGeom prst="rect">
            <a:avLst/>
          </a:prstGeom>
          <a:solidFill>
            <a:srgbClr val="E2A3C2"/>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dirty="0">
                <a:solidFill>
                  <a:schemeClr val="bg1"/>
                </a:solidFill>
                <a:latin typeface="Meiryo UI" panose="020B0604030504040204" pitchFamily="50" charset="-128"/>
                <a:ea typeface="Meiryo UI" panose="020B0604030504040204" pitchFamily="50" charset="-128"/>
              </a:rPr>
              <a:t>基準</a:t>
            </a:r>
          </a:p>
        </p:txBody>
      </p:sp>
      <p:sp>
        <p:nvSpPr>
          <p:cNvPr id="16" name="正方形/長方形 15">
            <a:extLst>
              <a:ext uri="{FF2B5EF4-FFF2-40B4-BE49-F238E27FC236}">
                <a16:creationId xmlns:a16="http://schemas.microsoft.com/office/drawing/2014/main" id="{F1F3D071-B41D-48DE-94AA-42ECD6F2C73A}"/>
              </a:ext>
            </a:extLst>
          </p:cNvPr>
          <p:cNvSpPr/>
          <p:nvPr/>
        </p:nvSpPr>
        <p:spPr>
          <a:xfrm>
            <a:off x="226785" y="1743247"/>
            <a:ext cx="1895973" cy="670957"/>
          </a:xfrm>
          <a:prstGeom prst="rect">
            <a:avLst/>
          </a:prstGeom>
          <a:solidFill>
            <a:srgbClr val="F5DEEC"/>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pPr algn="ctr"/>
            <a:r>
              <a:rPr lang="ja-JP" altLang="en-US" dirty="0">
                <a:solidFill>
                  <a:schemeClr val="tx1"/>
                </a:solidFill>
                <a:latin typeface="Meiryo UI" panose="020B0604030504040204" pitchFamily="50" charset="-128"/>
                <a:ea typeface="Meiryo UI" panose="020B0604030504040204" pitchFamily="50" charset="-128"/>
              </a:rPr>
              <a:t>看護職員</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E546E16C-62C8-4812-BA96-C3E345C90524}"/>
              </a:ext>
            </a:extLst>
          </p:cNvPr>
          <p:cNvSpPr/>
          <p:nvPr/>
        </p:nvSpPr>
        <p:spPr>
          <a:xfrm>
            <a:off x="2190556" y="1743247"/>
            <a:ext cx="6698600" cy="670957"/>
          </a:xfrm>
          <a:prstGeom prst="rect">
            <a:avLst/>
          </a:prstGeom>
          <a:solidFill>
            <a:schemeClr val="bg1"/>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pPr marL="342900"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常勤換算で</a:t>
            </a:r>
            <a:r>
              <a:rPr lang="en-US" altLang="ja-JP" dirty="0">
                <a:latin typeface="Meiryo UI" panose="020B0604030504040204" pitchFamily="50" charset="-128"/>
                <a:ea typeface="Meiryo UI" panose="020B0604030504040204" pitchFamily="50" charset="-128"/>
              </a:rPr>
              <a:t>2.5</a:t>
            </a:r>
            <a:r>
              <a:rPr lang="ja-JP" altLang="en-US" dirty="0">
                <a:latin typeface="Meiryo UI" panose="020B0604030504040204" pitchFamily="50" charset="-128"/>
                <a:ea typeface="Meiryo UI" panose="020B0604030504040204" pitchFamily="50" charset="-128"/>
              </a:rPr>
              <a:t>人以上</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以上は常勤の看護師又は保健師</a:t>
            </a:r>
            <a:r>
              <a:rPr lang="en-US" altLang="ja-JP" dirty="0">
                <a:latin typeface="Meiryo UI" panose="020B0604030504040204" pitchFamily="50" charset="-128"/>
                <a:ea typeface="Meiryo UI" panose="020B0604030504040204" pitchFamily="50" charset="-128"/>
              </a:rPr>
              <a:t>)</a:t>
            </a:r>
          </a:p>
        </p:txBody>
      </p:sp>
      <p:sp>
        <p:nvSpPr>
          <p:cNvPr id="18" name="正方形/長方形 17">
            <a:extLst>
              <a:ext uri="{FF2B5EF4-FFF2-40B4-BE49-F238E27FC236}">
                <a16:creationId xmlns:a16="http://schemas.microsoft.com/office/drawing/2014/main" id="{7DF83BE1-499E-43F0-8B0E-83DDB7738158}"/>
              </a:ext>
            </a:extLst>
          </p:cNvPr>
          <p:cNvSpPr/>
          <p:nvPr/>
        </p:nvSpPr>
        <p:spPr>
          <a:xfrm>
            <a:off x="226785" y="2414204"/>
            <a:ext cx="1895973" cy="870643"/>
          </a:xfrm>
          <a:prstGeom prst="rect">
            <a:avLst/>
          </a:prstGeom>
          <a:solidFill>
            <a:srgbClr val="F5DEEC"/>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pPr algn="ctr"/>
            <a:r>
              <a:rPr lang="zh-TW" altLang="en-US" dirty="0">
                <a:solidFill>
                  <a:schemeClr val="tx1"/>
                </a:solidFill>
                <a:latin typeface="Meiryo UI" panose="020B0604030504040204" pitchFamily="50" charset="-128"/>
                <a:ea typeface="Meiryo UI" panose="020B0604030504040204" pitchFamily="50" charset="-128"/>
              </a:rPr>
              <a:t>介護支援専門員</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3FEC79A2-D655-439A-AEF4-C6A7137FD4A8}"/>
              </a:ext>
            </a:extLst>
          </p:cNvPr>
          <p:cNvSpPr/>
          <p:nvPr/>
        </p:nvSpPr>
        <p:spPr>
          <a:xfrm>
            <a:off x="2190556" y="2414204"/>
            <a:ext cx="6698600" cy="870643"/>
          </a:xfrm>
          <a:prstGeom prst="rect">
            <a:avLst/>
          </a:prstGeom>
          <a:solidFill>
            <a:schemeClr val="bg1"/>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pPr marL="342900"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配置が必要</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兼務、非常勤可</a:t>
            </a:r>
            <a:r>
              <a:rPr lang="en-US" altLang="ja-JP" dirty="0">
                <a:latin typeface="Meiryo UI" panose="020B0604030504040204" pitchFamily="50" charset="-128"/>
                <a:ea typeface="Meiryo UI" panose="020B0604030504040204" pitchFamily="50" charset="-128"/>
              </a:rPr>
              <a:t>)</a:t>
            </a:r>
          </a:p>
          <a:p>
            <a:pPr>
              <a:spcBef>
                <a:spcPts val="300"/>
              </a:spcBef>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看多機サービス利用前から担当のケアマネージャーがいる場合には交代</a:t>
            </a:r>
            <a:endParaRPr lang="ja-JP" altLang="en-US" dirty="0">
              <a:latin typeface="Meiryo UI" panose="020B0604030504040204" pitchFamily="50" charset="-128"/>
              <a:ea typeface="Meiryo UI" panose="020B0604030504040204" pitchFamily="50" charset="-128"/>
            </a:endParaRPr>
          </a:p>
        </p:txBody>
      </p:sp>
      <p:sp>
        <p:nvSpPr>
          <p:cNvPr id="25" name="スライド番号プレースホルダー 1">
            <a:extLst>
              <a:ext uri="{FF2B5EF4-FFF2-40B4-BE49-F238E27FC236}">
                <a16:creationId xmlns:a16="http://schemas.microsoft.com/office/drawing/2014/main" id="{A32F014A-9131-4693-B052-BB79C7C5A7C6}"/>
              </a:ext>
            </a:extLst>
          </p:cNvPr>
          <p:cNvSpPr>
            <a:spLocks noGrp="1"/>
          </p:cNvSpPr>
          <p:nvPr>
            <p:ph type="sldNum" sz="quarter" idx="2"/>
          </p:nvPr>
        </p:nvSpPr>
        <p:spPr>
          <a:xfrm>
            <a:off x="8820351" y="6659836"/>
            <a:ext cx="181140" cy="184666"/>
          </a:xfrm>
          <a:ln>
            <a:noFill/>
          </a:ln>
        </p:spPr>
        <p:txBody>
          <a:bodyPr/>
          <a:lstStyle/>
          <a:p>
            <a:fld id="{86CB4B4D-7CA3-9044-876B-883B54F8677D}" type="slidenum">
              <a:rPr lang="en-US" altLang="ja-JP" smtClean="0"/>
              <a:t>18</a:t>
            </a:fld>
            <a:endParaRPr lang="ja-JP" altLang="en-US"/>
          </a:p>
        </p:txBody>
      </p:sp>
      <p:sp>
        <p:nvSpPr>
          <p:cNvPr id="29" name="正方形/長方形 28">
            <a:extLst>
              <a:ext uri="{FF2B5EF4-FFF2-40B4-BE49-F238E27FC236}">
                <a16:creationId xmlns:a16="http://schemas.microsoft.com/office/drawing/2014/main" id="{0F1F3CD4-8D4E-407D-8658-4ED8FAF7D913}"/>
              </a:ext>
            </a:extLst>
          </p:cNvPr>
          <p:cNvSpPr/>
          <p:nvPr/>
        </p:nvSpPr>
        <p:spPr>
          <a:xfrm>
            <a:off x="226785" y="3284847"/>
            <a:ext cx="1895973" cy="1322226"/>
          </a:xfrm>
          <a:prstGeom prst="rect">
            <a:avLst/>
          </a:prstGeom>
          <a:solidFill>
            <a:srgbClr val="F5DEEC"/>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pPr algn="ctr"/>
            <a:r>
              <a:rPr lang="ja-JP" altLang="en-US" dirty="0">
                <a:solidFill>
                  <a:schemeClr val="tx1"/>
                </a:solidFill>
                <a:latin typeface="Meiryo UI" panose="020B0604030504040204" pitchFamily="50" charset="-128"/>
                <a:ea typeface="Meiryo UI" panose="020B0604030504040204" pitchFamily="50" charset="-128"/>
              </a:rPr>
              <a:t>管理者</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3C7194DD-6A8E-5748-B347-1E0677726B37}"/>
              </a:ext>
            </a:extLst>
          </p:cNvPr>
          <p:cNvSpPr/>
          <p:nvPr/>
        </p:nvSpPr>
        <p:spPr>
          <a:xfrm>
            <a:off x="0" y="-4410"/>
            <a:ext cx="9144000" cy="580562"/>
          </a:xfrm>
          <a:prstGeom prst="rect">
            <a:avLst/>
          </a:prstGeom>
          <a:solidFill>
            <a:srgbClr val="E2A3C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2000">
                <a:solidFill>
                  <a:schemeClr val="bg1"/>
                </a:solidFill>
                <a:latin typeface="Meiryo UI" panose="020B0604030504040204" pitchFamily="50" charset="-128"/>
                <a:ea typeface="Meiryo UI" panose="020B0604030504040204" pitchFamily="50" charset="-128"/>
              </a:rPr>
              <a:t>人員配置基準　②その他</a:t>
            </a:r>
            <a:endParaRPr lang="en-US" altLang="ja-JP" sz="2000" dirty="0">
              <a:solidFill>
                <a:schemeClr val="bg1"/>
              </a:solidFill>
              <a:latin typeface="Meiryo UI" panose="020B0604030504040204" pitchFamily="50" charset="-128"/>
              <a:ea typeface="Meiryo UI" panose="020B0604030504040204" pitchFamily="50" charset="-128"/>
            </a:endParaRPr>
          </a:p>
        </p:txBody>
      </p:sp>
      <p:sp>
        <p:nvSpPr>
          <p:cNvPr id="12" name="楕円 11">
            <a:extLst>
              <a:ext uri="{FF2B5EF4-FFF2-40B4-BE49-F238E27FC236}">
                <a16:creationId xmlns:a16="http://schemas.microsoft.com/office/drawing/2014/main" id="{10FEB8F9-641A-41F4-9FBB-7127FC56EE74}"/>
              </a:ext>
            </a:extLst>
          </p:cNvPr>
          <p:cNvSpPr/>
          <p:nvPr/>
        </p:nvSpPr>
        <p:spPr>
          <a:xfrm>
            <a:off x="9295898" y="0"/>
            <a:ext cx="647035" cy="647035"/>
          </a:xfrm>
          <a:prstGeom prst="ellipse">
            <a:avLst/>
          </a:prstGeom>
          <a:solidFill>
            <a:srgbClr val="FFC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dirty="0"/>
              <a:t>推奨</a:t>
            </a: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26954360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0CE24180-605B-4097-BC7A-3C8BE85AE0A6}"/>
              </a:ext>
            </a:extLst>
          </p:cNvPr>
          <p:cNvSpPr/>
          <p:nvPr/>
        </p:nvSpPr>
        <p:spPr>
          <a:xfrm>
            <a:off x="320417" y="1439786"/>
            <a:ext cx="1596266" cy="788159"/>
          </a:xfrm>
          <a:prstGeom prst="rect">
            <a:avLst/>
          </a:prstGeom>
          <a:solidFill>
            <a:srgbClr val="F5DEEC"/>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pPr algn="ctr"/>
            <a:r>
              <a:rPr lang="ja-JP" altLang="en-US" dirty="0">
                <a:latin typeface="Meiryo UI" panose="020B0604030504040204" pitchFamily="50" charset="-128"/>
                <a:ea typeface="Meiryo UI" panose="020B0604030504040204" pitchFamily="50" charset="-128"/>
              </a:rPr>
              <a:t>事業所</a:t>
            </a:r>
            <a:endParaRPr lang="en-US" altLang="ja-JP" dirty="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C1DD14C9-8443-4151-988F-C22D98E0809C}"/>
              </a:ext>
            </a:extLst>
          </p:cNvPr>
          <p:cNvSpPr/>
          <p:nvPr/>
        </p:nvSpPr>
        <p:spPr>
          <a:xfrm>
            <a:off x="320417" y="1011083"/>
            <a:ext cx="1596265" cy="366781"/>
          </a:xfrm>
          <a:prstGeom prst="rect">
            <a:avLst/>
          </a:prstGeom>
          <a:solidFill>
            <a:srgbClr val="E2A3C2"/>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dirty="0">
                <a:solidFill>
                  <a:schemeClr val="bg1"/>
                </a:solidFill>
                <a:latin typeface="Meiryo UI" panose="020B0604030504040204" pitchFamily="50" charset="-128"/>
                <a:ea typeface="Meiryo UI" panose="020B0604030504040204" pitchFamily="50" charset="-128"/>
              </a:rPr>
              <a:t>項目</a:t>
            </a:r>
          </a:p>
        </p:txBody>
      </p:sp>
      <p:sp>
        <p:nvSpPr>
          <p:cNvPr id="35" name="正方形/長方形 34">
            <a:extLst>
              <a:ext uri="{FF2B5EF4-FFF2-40B4-BE49-F238E27FC236}">
                <a16:creationId xmlns:a16="http://schemas.microsoft.com/office/drawing/2014/main" id="{7EA5BE1D-EB53-4355-806D-92697A14B9F9}"/>
              </a:ext>
            </a:extLst>
          </p:cNvPr>
          <p:cNvSpPr/>
          <p:nvPr/>
        </p:nvSpPr>
        <p:spPr>
          <a:xfrm>
            <a:off x="1957991" y="1439787"/>
            <a:ext cx="6924153" cy="788159"/>
          </a:xfrm>
          <a:prstGeom prst="rect">
            <a:avLst/>
          </a:prstGeom>
          <a:solidFill>
            <a:schemeClr val="bg1"/>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r>
              <a:rPr lang="ja-JP" altLang="en-US" dirty="0">
                <a:latin typeface="Meiryo UI" panose="020B0604030504040204" pitchFamily="50" charset="-128"/>
                <a:ea typeface="Meiryo UI" panose="020B0604030504040204" pitchFamily="50" charset="-128"/>
              </a:rPr>
              <a:t>居間、食堂、台所、宿泊室、浴室、消火設備、その他非常災害に際して必要な設備、その他サービス提供に必要な設備及び備品等</a:t>
            </a:r>
            <a:endParaRPr lang="en-US" altLang="ja-JP" dirty="0">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B005C0E2-7BDD-4D86-A3F5-9F3856BEDEDE}"/>
              </a:ext>
            </a:extLst>
          </p:cNvPr>
          <p:cNvSpPr/>
          <p:nvPr/>
        </p:nvSpPr>
        <p:spPr>
          <a:xfrm>
            <a:off x="1957992" y="1011084"/>
            <a:ext cx="6924151" cy="366781"/>
          </a:xfrm>
          <a:prstGeom prst="rect">
            <a:avLst/>
          </a:prstGeom>
          <a:solidFill>
            <a:srgbClr val="E2A3C2"/>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2000" dirty="0">
                <a:solidFill>
                  <a:schemeClr val="bg1"/>
                </a:solidFill>
                <a:latin typeface="Meiryo UI" panose="020B0604030504040204" pitchFamily="50" charset="-128"/>
                <a:ea typeface="Meiryo UI" panose="020B0604030504040204" pitchFamily="50" charset="-128"/>
              </a:rPr>
              <a:t>基準</a:t>
            </a:r>
          </a:p>
        </p:txBody>
      </p:sp>
      <p:sp>
        <p:nvSpPr>
          <p:cNvPr id="37" name="正方形/長方形 36">
            <a:extLst>
              <a:ext uri="{FF2B5EF4-FFF2-40B4-BE49-F238E27FC236}">
                <a16:creationId xmlns:a16="http://schemas.microsoft.com/office/drawing/2014/main" id="{756391FE-6A47-4079-97DB-881FE4C952CE}"/>
              </a:ext>
            </a:extLst>
          </p:cNvPr>
          <p:cNvSpPr/>
          <p:nvPr/>
        </p:nvSpPr>
        <p:spPr>
          <a:xfrm>
            <a:off x="320417" y="2227945"/>
            <a:ext cx="1596266" cy="496033"/>
          </a:xfrm>
          <a:prstGeom prst="rect">
            <a:avLst/>
          </a:prstGeom>
          <a:solidFill>
            <a:srgbClr val="F5DEEC"/>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pPr algn="ctr"/>
            <a:r>
              <a:rPr lang="ja-JP" altLang="en-US" dirty="0">
                <a:latin typeface="Meiryo UI" panose="020B0604030504040204" pitchFamily="50" charset="-128"/>
                <a:ea typeface="Meiryo UI" panose="020B0604030504040204" pitchFamily="50" charset="-128"/>
              </a:rPr>
              <a:t>居間・食堂</a:t>
            </a:r>
            <a:endParaRPr lang="en-US" altLang="ja-JP"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D6D3EFBD-84E7-4F30-BA6B-952745EA5A9B}"/>
              </a:ext>
            </a:extLst>
          </p:cNvPr>
          <p:cNvSpPr/>
          <p:nvPr/>
        </p:nvSpPr>
        <p:spPr>
          <a:xfrm>
            <a:off x="1957991" y="2227946"/>
            <a:ext cx="6924153" cy="496033"/>
          </a:xfrm>
          <a:prstGeom prst="rect">
            <a:avLst/>
          </a:prstGeom>
          <a:solidFill>
            <a:schemeClr val="bg1"/>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r>
              <a:rPr lang="ja-JP" altLang="en-US" dirty="0">
                <a:latin typeface="Meiryo UI" panose="020B0604030504040204" pitchFamily="50" charset="-128"/>
                <a:ea typeface="Meiryo UI" panose="020B0604030504040204" pitchFamily="50" charset="-128"/>
              </a:rPr>
              <a:t>機能を十分に発揮しうる適当な広さ</a:t>
            </a:r>
            <a:endParaRPr lang="en-US" altLang="ja-JP" dirty="0">
              <a:solidFill>
                <a:srgbClr val="E51E2A"/>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7F72A628-4C8C-4E4E-96A7-AE52F3A25032}"/>
              </a:ext>
            </a:extLst>
          </p:cNvPr>
          <p:cNvSpPr/>
          <p:nvPr/>
        </p:nvSpPr>
        <p:spPr>
          <a:xfrm>
            <a:off x="694375" y="2723978"/>
            <a:ext cx="1222307" cy="1206817"/>
          </a:xfrm>
          <a:prstGeom prst="rect">
            <a:avLst/>
          </a:prstGeom>
          <a:solidFill>
            <a:srgbClr val="F5DEEC"/>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pPr algn="ctr"/>
            <a:r>
              <a:rPr lang="ja-JP" altLang="en-US" dirty="0">
                <a:latin typeface="Meiryo UI" panose="020B0604030504040204" pitchFamily="50" charset="-128"/>
                <a:ea typeface="Meiryo UI" panose="020B0604030504040204" pitchFamily="50" charset="-128"/>
              </a:rPr>
              <a:t>個室</a:t>
            </a:r>
            <a:endParaRPr lang="en-US" altLang="ja-JP" dirty="0">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C81FE4D7-938C-4C31-9E88-F618CAC9C307}"/>
              </a:ext>
            </a:extLst>
          </p:cNvPr>
          <p:cNvSpPr/>
          <p:nvPr/>
        </p:nvSpPr>
        <p:spPr>
          <a:xfrm>
            <a:off x="1957991" y="2723979"/>
            <a:ext cx="6924153" cy="1206817"/>
          </a:xfrm>
          <a:prstGeom prst="rect">
            <a:avLst/>
          </a:prstGeom>
          <a:solidFill>
            <a:schemeClr val="bg1"/>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pPr>
              <a:spcAft>
                <a:spcPts val="600"/>
              </a:spcAft>
            </a:pPr>
            <a:r>
              <a:rPr lang="ja-JP" altLang="en-US" dirty="0">
                <a:latin typeface="Meiryo UI" panose="020B0604030504040204" pitchFamily="50" charset="-128"/>
                <a:ea typeface="Meiryo UI" panose="020B0604030504040204" pitchFamily="50" charset="-128"/>
              </a:rPr>
              <a:t>■定 員：</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人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利用者の処遇上必要と認められる場合は</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人</a:t>
            </a:r>
          </a:p>
          <a:p>
            <a:pPr>
              <a:spcAft>
                <a:spcPts val="600"/>
              </a:spcAft>
            </a:pPr>
            <a:r>
              <a:rPr lang="ja-JP" altLang="en-US" dirty="0">
                <a:latin typeface="Meiryo UI" panose="020B0604030504040204" pitchFamily="50" charset="-128"/>
                <a:ea typeface="Meiryo UI" panose="020B0604030504040204" pitchFamily="50" charset="-128"/>
              </a:rPr>
              <a:t>■床面積：</a:t>
            </a:r>
            <a:r>
              <a:rPr lang="en-US" altLang="ja-JP" dirty="0">
                <a:latin typeface="Meiryo UI" panose="020B0604030504040204" pitchFamily="50" charset="-128"/>
                <a:ea typeface="Meiryo UI" panose="020B0604030504040204" pitchFamily="50" charset="-128"/>
              </a:rPr>
              <a:t>7.43</a:t>
            </a:r>
            <a:r>
              <a:rPr lang="ja-JP" altLang="en-US" dirty="0">
                <a:latin typeface="Meiryo UI" panose="020B0604030504040204" pitchFamily="50" charset="-128"/>
                <a:ea typeface="Meiryo UI" panose="020B0604030504040204" pitchFamily="50" charset="-128"/>
              </a:rPr>
              <a:t>㎡以上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病院又は診療所の場合</a:t>
            </a:r>
            <a:r>
              <a:rPr lang="en-US" altLang="ja-JP" dirty="0">
                <a:latin typeface="Meiryo UI" panose="020B0604030504040204" pitchFamily="50" charset="-128"/>
                <a:ea typeface="Meiryo UI" panose="020B0604030504040204" pitchFamily="50" charset="-128"/>
              </a:rPr>
              <a:t>*6.4</a:t>
            </a:r>
            <a:r>
              <a:rPr lang="ja-JP" altLang="en-US" dirty="0">
                <a:latin typeface="Meiryo UI" panose="020B0604030504040204" pitchFamily="50" charset="-128"/>
                <a:ea typeface="Meiryo UI" panose="020B0604030504040204" pitchFamily="50" charset="-128"/>
              </a:rPr>
              <a:t>㎡</a:t>
            </a:r>
            <a:endParaRPr lang="en-US" altLang="ja-JP" dirty="0">
              <a:solidFill>
                <a:srgbClr val="E51E2A"/>
              </a:solidFill>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8AEA1EC3-A35B-443A-B942-E2DA1D01A3F4}"/>
              </a:ext>
            </a:extLst>
          </p:cNvPr>
          <p:cNvSpPr/>
          <p:nvPr/>
        </p:nvSpPr>
        <p:spPr>
          <a:xfrm>
            <a:off x="694375" y="3930795"/>
            <a:ext cx="1222307" cy="1095180"/>
          </a:xfrm>
          <a:prstGeom prst="rect">
            <a:avLst/>
          </a:prstGeom>
          <a:solidFill>
            <a:srgbClr val="F5DEEC"/>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pPr algn="ctr"/>
            <a:r>
              <a:rPr lang="ja-JP" altLang="en-US" dirty="0">
                <a:latin typeface="Meiryo UI" panose="020B0604030504040204" pitchFamily="50" charset="-128"/>
                <a:ea typeface="Meiryo UI" panose="020B0604030504040204" pitchFamily="50" charset="-128"/>
              </a:rPr>
              <a:t>個室以外</a:t>
            </a:r>
            <a:endParaRPr lang="en-US" altLang="ja-JP" dirty="0">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02E5249B-B895-4AAA-AB6A-2B85A8A4FE05}"/>
              </a:ext>
            </a:extLst>
          </p:cNvPr>
          <p:cNvSpPr/>
          <p:nvPr/>
        </p:nvSpPr>
        <p:spPr>
          <a:xfrm>
            <a:off x="1957991" y="3930796"/>
            <a:ext cx="6924153" cy="1095180"/>
          </a:xfrm>
          <a:prstGeom prst="rect">
            <a:avLst/>
          </a:prstGeom>
          <a:solidFill>
            <a:schemeClr val="bg1"/>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pPr>
              <a:spcAft>
                <a:spcPts val="600"/>
              </a:spcAft>
            </a:pPr>
            <a:r>
              <a:rPr lang="ja-JP" altLang="en-US" dirty="0">
                <a:latin typeface="Meiryo UI" panose="020B0604030504040204" pitchFamily="50" charset="-128"/>
                <a:ea typeface="Meiryo UI" panose="020B0604030504040204" pitchFamily="50" charset="-128"/>
              </a:rPr>
              <a:t>■床面積：</a:t>
            </a:r>
            <a:r>
              <a:rPr lang="en-US" altLang="ja-JP" dirty="0">
                <a:latin typeface="Meiryo UI" panose="020B0604030504040204" pitchFamily="50" charset="-128"/>
                <a:ea typeface="Meiryo UI" panose="020B0604030504040204" pitchFamily="50" charset="-128"/>
              </a:rPr>
              <a:t>7.43</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宿泊サービス利用定員－個室の定員</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以上</a:t>
            </a:r>
          </a:p>
          <a:p>
            <a:pPr>
              <a:spcAft>
                <a:spcPts val="600"/>
              </a:spcAft>
            </a:pPr>
            <a:r>
              <a:rPr lang="ja-JP" altLang="en-US" dirty="0">
                <a:latin typeface="Meiryo UI" panose="020B0604030504040204" pitchFamily="50" charset="-128"/>
                <a:ea typeface="Meiryo UI" panose="020B0604030504040204" pitchFamily="50" charset="-128"/>
              </a:rPr>
              <a:t>■構 造：プライバシーが確保されたもの</a:t>
            </a:r>
          </a:p>
        </p:txBody>
      </p:sp>
      <p:sp>
        <p:nvSpPr>
          <p:cNvPr id="44" name="正方形/長方形 43">
            <a:extLst>
              <a:ext uri="{FF2B5EF4-FFF2-40B4-BE49-F238E27FC236}">
                <a16:creationId xmlns:a16="http://schemas.microsoft.com/office/drawing/2014/main" id="{E233B59A-D399-446E-875D-6910A0F31BB8}"/>
              </a:ext>
            </a:extLst>
          </p:cNvPr>
          <p:cNvSpPr/>
          <p:nvPr/>
        </p:nvSpPr>
        <p:spPr>
          <a:xfrm>
            <a:off x="320417" y="5025975"/>
            <a:ext cx="1596266" cy="834151"/>
          </a:xfrm>
          <a:prstGeom prst="rect">
            <a:avLst/>
          </a:prstGeom>
          <a:solidFill>
            <a:srgbClr val="F5DEEC"/>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pPr algn="ctr"/>
            <a:r>
              <a:rPr lang="ja-JP" altLang="en-US" dirty="0">
                <a:latin typeface="Meiryo UI" panose="020B0604030504040204" pitchFamily="50" charset="-128"/>
                <a:ea typeface="Meiryo UI" panose="020B0604030504040204" pitchFamily="50" charset="-128"/>
              </a:rPr>
              <a:t>立地</a:t>
            </a:r>
            <a:endParaRPr lang="en-US" altLang="ja-JP" dirty="0">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47EFD96E-52D1-423F-94F2-74F0151BFD9F}"/>
              </a:ext>
            </a:extLst>
          </p:cNvPr>
          <p:cNvSpPr/>
          <p:nvPr/>
        </p:nvSpPr>
        <p:spPr>
          <a:xfrm>
            <a:off x="1957991" y="5025976"/>
            <a:ext cx="6924153" cy="834151"/>
          </a:xfrm>
          <a:prstGeom prst="rect">
            <a:avLst/>
          </a:prstGeom>
          <a:solidFill>
            <a:schemeClr val="bg1"/>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r>
              <a:rPr lang="ja-JP" altLang="en-US" dirty="0">
                <a:latin typeface="Meiryo UI" panose="020B0604030504040204" pitchFamily="50" charset="-128"/>
                <a:ea typeface="Meiryo UI" panose="020B0604030504040204" pitchFamily="50" charset="-128"/>
              </a:rPr>
              <a:t>利用者の家族との交流の機会の確保や地域住民との交流を図る観点から、住宅地域等</a:t>
            </a:r>
            <a:endParaRPr lang="en-US" altLang="ja-JP" dirty="0">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E8F60F46-D30A-4628-B241-44BD0858B6B5}"/>
              </a:ext>
            </a:extLst>
          </p:cNvPr>
          <p:cNvSpPr/>
          <p:nvPr/>
        </p:nvSpPr>
        <p:spPr>
          <a:xfrm>
            <a:off x="320417" y="2723978"/>
            <a:ext cx="373958" cy="2301997"/>
          </a:xfrm>
          <a:prstGeom prst="rect">
            <a:avLst/>
          </a:prstGeom>
          <a:solidFill>
            <a:srgbClr val="F5DEEC"/>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square" lIns="27000" tIns="0" rIns="0" bIns="0" numCol="1" spcCol="38100" rtlCol="0" anchor="ctr" anchorCtr="0">
            <a:noAutofit/>
          </a:bodyPr>
          <a:lstStyle/>
          <a:p>
            <a:pPr algn="ctr"/>
            <a:r>
              <a:rPr lang="ja-JP" altLang="en-US" dirty="0">
                <a:latin typeface="Meiryo UI" panose="020B0604030504040204" pitchFamily="50" charset="-128"/>
                <a:ea typeface="Meiryo UI" panose="020B0604030504040204" pitchFamily="50" charset="-128"/>
              </a:rPr>
              <a:t>宿泊室</a:t>
            </a:r>
            <a:endParaRPr lang="en-US" altLang="ja-JP" dirty="0">
              <a:latin typeface="Meiryo UI" panose="020B0604030504040204" pitchFamily="50" charset="-128"/>
              <a:ea typeface="Meiryo UI" panose="020B0604030504040204" pitchFamily="50" charset="-128"/>
            </a:endParaRPr>
          </a:p>
        </p:txBody>
      </p:sp>
      <p:sp>
        <p:nvSpPr>
          <p:cNvPr id="65" name="スライド番号プレースホルダー 1">
            <a:extLst>
              <a:ext uri="{FF2B5EF4-FFF2-40B4-BE49-F238E27FC236}">
                <a16:creationId xmlns:a16="http://schemas.microsoft.com/office/drawing/2014/main" id="{DD87ECF5-6F95-435B-9E36-B0A579374809}"/>
              </a:ext>
            </a:extLst>
          </p:cNvPr>
          <p:cNvSpPr>
            <a:spLocks noGrp="1"/>
          </p:cNvSpPr>
          <p:nvPr>
            <p:ph type="sldNum" sz="quarter" idx="2"/>
          </p:nvPr>
        </p:nvSpPr>
        <p:spPr>
          <a:xfrm>
            <a:off x="8820351" y="6659836"/>
            <a:ext cx="181140" cy="184666"/>
          </a:xfrm>
        </p:spPr>
        <p:txBody>
          <a:bodyPr/>
          <a:lstStyle/>
          <a:p>
            <a:fld id="{86CB4B4D-7CA3-9044-876B-883B54F8677D}" type="slidenum">
              <a:rPr lang="en-US" altLang="ja-JP" smtClean="0"/>
              <a:t>19</a:t>
            </a:fld>
            <a:endParaRPr lang="ja-JP" altLang="en-US"/>
          </a:p>
        </p:txBody>
      </p:sp>
      <p:sp>
        <p:nvSpPr>
          <p:cNvPr id="19" name="正方形/長方形 18">
            <a:extLst>
              <a:ext uri="{FF2B5EF4-FFF2-40B4-BE49-F238E27FC236}">
                <a16:creationId xmlns:a16="http://schemas.microsoft.com/office/drawing/2014/main" id="{AA0907E3-5ABD-0D4A-A4F4-9D2F64401FF0}"/>
              </a:ext>
            </a:extLst>
          </p:cNvPr>
          <p:cNvSpPr/>
          <p:nvPr/>
        </p:nvSpPr>
        <p:spPr>
          <a:xfrm>
            <a:off x="0" y="-2404"/>
            <a:ext cx="9144000" cy="580562"/>
          </a:xfrm>
          <a:prstGeom prst="rect">
            <a:avLst/>
          </a:prstGeom>
          <a:solidFill>
            <a:srgbClr val="E2A3C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2000">
                <a:solidFill>
                  <a:schemeClr val="bg1"/>
                </a:solidFill>
                <a:latin typeface="Meiryo UI" panose="020B0604030504040204" pitchFamily="50" charset="-128"/>
                <a:ea typeface="Meiryo UI" panose="020B0604030504040204" pitchFamily="50" charset="-128"/>
              </a:rPr>
              <a:t>設備・立地基準</a:t>
            </a:r>
            <a:endParaRPr lang="en-US" altLang="ja-JP" sz="2000" dirty="0">
              <a:solidFill>
                <a:schemeClr val="bg1"/>
              </a:solidFill>
              <a:latin typeface="Meiryo UI" panose="020B0604030504040204" pitchFamily="50" charset="-128"/>
              <a:ea typeface="Meiryo UI" panose="020B0604030504040204" pitchFamily="50" charset="-128"/>
            </a:endParaRPr>
          </a:p>
        </p:txBody>
      </p:sp>
      <p:sp>
        <p:nvSpPr>
          <p:cNvPr id="17" name="楕円 16">
            <a:extLst>
              <a:ext uri="{FF2B5EF4-FFF2-40B4-BE49-F238E27FC236}">
                <a16:creationId xmlns:a16="http://schemas.microsoft.com/office/drawing/2014/main" id="{F4B89F06-459D-41E6-B462-0E8DCB42738A}"/>
              </a:ext>
            </a:extLst>
          </p:cNvPr>
          <p:cNvSpPr/>
          <p:nvPr/>
        </p:nvSpPr>
        <p:spPr>
          <a:xfrm>
            <a:off x="9295898" y="0"/>
            <a:ext cx="647035" cy="647035"/>
          </a:xfrm>
          <a:prstGeom prst="ellipse">
            <a:avLst/>
          </a:prstGeom>
          <a:solidFill>
            <a:srgbClr val="FFC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dirty="0"/>
              <a:t>推奨</a:t>
            </a: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9120373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スライド番号プレースホルダー 1">
            <a:extLst>
              <a:ext uri="{FF2B5EF4-FFF2-40B4-BE49-F238E27FC236}">
                <a16:creationId xmlns:a16="http://schemas.microsoft.com/office/drawing/2014/main" id="{E86065D3-0D30-4969-B010-7C0B639624AD}"/>
              </a:ext>
            </a:extLst>
          </p:cNvPr>
          <p:cNvSpPr>
            <a:spLocks noGrp="1"/>
          </p:cNvSpPr>
          <p:nvPr>
            <p:ph type="sldNum" sz="quarter" idx="2"/>
          </p:nvPr>
        </p:nvSpPr>
        <p:spPr>
          <a:xfrm>
            <a:off x="8820351" y="6659836"/>
            <a:ext cx="181140" cy="184666"/>
          </a:xfrm>
        </p:spPr>
        <p:txBody>
          <a:bodyPr/>
          <a:lstStyle/>
          <a:p>
            <a:fld id="{86CB4B4D-7CA3-9044-876B-883B54F8677D}" type="slidenum">
              <a:rPr lang="en-US" altLang="ja-JP" smtClean="0"/>
              <a:t>2</a:t>
            </a:fld>
            <a:endParaRPr lang="ja-JP" altLang="en-US"/>
          </a:p>
        </p:txBody>
      </p:sp>
      <p:sp>
        <p:nvSpPr>
          <p:cNvPr id="12" name="Text Box 64">
            <a:extLst>
              <a:ext uri="{FF2B5EF4-FFF2-40B4-BE49-F238E27FC236}">
                <a16:creationId xmlns:a16="http://schemas.microsoft.com/office/drawing/2014/main" id="{C5C8BC47-B5EA-4F33-8640-703AF5088B53}"/>
              </a:ext>
            </a:extLst>
          </p:cNvPr>
          <p:cNvSpPr txBox="1">
            <a:spLocks noChangeArrowheads="1"/>
          </p:cNvSpPr>
          <p:nvPr/>
        </p:nvSpPr>
        <p:spPr bwMode="auto">
          <a:xfrm>
            <a:off x="409575" y="851067"/>
            <a:ext cx="1987326" cy="4025733"/>
          </a:xfrm>
          <a:prstGeom prst="rect">
            <a:avLst/>
          </a:prstGeom>
          <a:solidFill>
            <a:schemeClr val="accent5">
              <a:lumMod val="20000"/>
              <a:lumOff val="80000"/>
            </a:schemeClr>
          </a:solidFill>
          <a:ln w="12700" algn="ctr">
            <a:solidFill>
              <a:schemeClr val="accent5"/>
            </a:solidFill>
            <a:miter lim="800000"/>
            <a:headEnd/>
            <a:tailEnd/>
          </a:ln>
          <a:effectLst>
            <a:outerShdw blurRad="50800" dist="38100" dir="2700000" algn="tl" rotWithShape="0">
              <a:prstClr val="black">
                <a:alpha val="40000"/>
              </a:prstClr>
            </a:outerShdw>
          </a:effectLst>
        </p:spPr>
        <p:txBody>
          <a:bodyPr wrap="none" anchor="ctr"/>
          <a:lstStyle>
            <a:defPPr>
              <a:defRPr lang="en-US"/>
            </a:defPPr>
            <a:lvl1pPr marL="93663" indent="-93663" eaLnBrk="1" fontAlgn="auto" hangingPunct="1">
              <a:spcBef>
                <a:spcPts val="600"/>
              </a:spcBef>
              <a:spcAft>
                <a:spcPts val="0"/>
              </a:spcAft>
              <a:buFont typeface="Arial" panose="020B0604020202020204" pitchFamily="34" charset="0"/>
              <a:buChar char="•"/>
              <a:defRPr kumimoji="0" sz="1200" b="0" u="none" kern="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268288" indent="-285750" eaLnBrk="0" hangingPunct="0">
              <a:buChar char="–"/>
              <a:defRPr sz="1400"/>
            </a:lvl2pPr>
            <a:lvl3pPr marL="1717675" indent="-457200" eaLnBrk="0" hangingPunct="0">
              <a:buChar char="•"/>
              <a:defRPr sz="1400"/>
            </a:lvl3pPr>
            <a:lvl4pPr marL="2354263" indent="-457200" eaLnBrk="0" hangingPunct="0">
              <a:buChar char="–"/>
              <a:defRPr sz="1400"/>
            </a:lvl4pPr>
            <a:lvl5pPr marL="2990850" indent="-457200" eaLnBrk="0" hangingPunct="0">
              <a:buChar char="»"/>
              <a:defRPr sz="1400"/>
            </a:lvl5pPr>
            <a:lvl6pPr marL="3448050" indent="-457200" eaLnBrk="0" fontAlgn="base" hangingPunct="0">
              <a:spcBef>
                <a:spcPct val="0"/>
              </a:spcBef>
              <a:spcAft>
                <a:spcPct val="0"/>
              </a:spcAft>
              <a:buChar char="»"/>
              <a:defRPr sz="1400"/>
            </a:lvl6pPr>
            <a:lvl7pPr marL="3905250" indent="-457200" eaLnBrk="0" fontAlgn="base" hangingPunct="0">
              <a:spcBef>
                <a:spcPct val="0"/>
              </a:spcBef>
              <a:spcAft>
                <a:spcPct val="0"/>
              </a:spcAft>
              <a:buChar char="»"/>
              <a:defRPr sz="1400"/>
            </a:lvl7pPr>
            <a:lvl8pPr marL="4362450" indent="-457200" eaLnBrk="0" fontAlgn="base" hangingPunct="0">
              <a:spcBef>
                <a:spcPct val="0"/>
              </a:spcBef>
              <a:spcAft>
                <a:spcPct val="0"/>
              </a:spcAft>
              <a:buChar char="»"/>
              <a:defRPr sz="1400"/>
            </a:lvl8pPr>
            <a:lvl9pPr marL="4819650" indent="-457200" eaLnBrk="0" fontAlgn="base" hangingPunct="0">
              <a:spcBef>
                <a:spcPct val="0"/>
              </a:spcBef>
              <a:spcAft>
                <a:spcPct val="0"/>
              </a:spcAft>
              <a:buChar char="»"/>
              <a:defRPr sz="1400"/>
            </a:lvl9pPr>
          </a:lstStyle>
          <a:p>
            <a:pPr marL="0" indent="0" algn="ctr">
              <a:spcBef>
                <a:spcPts val="0"/>
              </a:spcBef>
              <a:buNone/>
            </a:pPr>
            <a:r>
              <a:rPr lang="ja-JP" altLang="en-US" sz="1400" dirty="0">
                <a:solidFill>
                  <a:schemeClr val="accent5"/>
                </a:solidFill>
              </a:rPr>
              <a:t>本資料の概要と</a:t>
            </a:r>
            <a:endParaRPr lang="en-US" altLang="ja-JP" sz="1400" dirty="0">
              <a:solidFill>
                <a:schemeClr val="accent5"/>
              </a:solidFill>
            </a:endParaRPr>
          </a:p>
          <a:p>
            <a:pPr marL="0" indent="0" algn="ctr">
              <a:spcBef>
                <a:spcPts val="0"/>
              </a:spcBef>
              <a:buNone/>
            </a:pPr>
            <a:r>
              <a:rPr lang="ja-JP" altLang="en-US" sz="1400" dirty="0">
                <a:solidFill>
                  <a:schemeClr val="accent5"/>
                </a:solidFill>
              </a:rPr>
              <a:t>目的・用途</a:t>
            </a:r>
            <a:endParaRPr lang="en-US" altLang="ja-JP" sz="1400" dirty="0">
              <a:solidFill>
                <a:schemeClr val="accent5"/>
              </a:solidFill>
            </a:endParaRPr>
          </a:p>
        </p:txBody>
      </p:sp>
      <p:sp>
        <p:nvSpPr>
          <p:cNvPr id="13" name="Text Box 64">
            <a:extLst>
              <a:ext uri="{FF2B5EF4-FFF2-40B4-BE49-F238E27FC236}">
                <a16:creationId xmlns:a16="http://schemas.microsoft.com/office/drawing/2014/main" id="{5954CF7C-DBBE-4E24-B970-7D6071C9A093}"/>
              </a:ext>
            </a:extLst>
          </p:cNvPr>
          <p:cNvSpPr txBox="1">
            <a:spLocks noChangeArrowheads="1"/>
          </p:cNvSpPr>
          <p:nvPr/>
        </p:nvSpPr>
        <p:spPr bwMode="auto">
          <a:xfrm>
            <a:off x="2446431" y="851067"/>
            <a:ext cx="6212373" cy="4025733"/>
          </a:xfrm>
          <a:prstGeom prst="rect">
            <a:avLst/>
          </a:prstGeom>
          <a:solidFill>
            <a:schemeClr val="bg1"/>
          </a:solidFill>
          <a:ln w="12700" algn="ctr">
            <a:solidFill>
              <a:schemeClr val="accent5">
                <a:lumMod val="40000"/>
                <a:lumOff val="60000"/>
              </a:schemeClr>
            </a:solidFill>
            <a:miter lim="800000"/>
            <a:headEnd/>
            <a:tailEnd/>
          </a:ln>
          <a:effectLst>
            <a:outerShdw blurRad="50800" dist="38100" dir="2700000" algn="tl" rotWithShape="0">
              <a:prstClr val="black">
                <a:alpha val="40000"/>
              </a:prstClr>
            </a:outerShdw>
          </a:effectLst>
        </p:spPr>
        <p:txBody>
          <a:bodyPr wrap="square" anchor="ctr" anchorCtr="0"/>
          <a:lstStyle>
            <a:defPPr>
              <a:defRPr lang="en-US"/>
            </a:defPPr>
            <a:lvl1pPr marL="93663" indent="-93663" eaLnBrk="1" fontAlgn="auto" hangingPunct="1">
              <a:spcBef>
                <a:spcPts val="600"/>
              </a:spcBef>
              <a:spcAft>
                <a:spcPts val="0"/>
              </a:spcAft>
              <a:buFont typeface="Arial" panose="020B0604020202020204" pitchFamily="34" charset="0"/>
              <a:buChar char="•"/>
              <a:defRPr kumimoji="0" sz="1200" b="0" u="none" kern="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268288" indent="-285750" eaLnBrk="0" hangingPunct="0">
              <a:buChar char="–"/>
              <a:defRPr sz="1400"/>
            </a:lvl2pPr>
            <a:lvl3pPr marL="1717675" indent="-457200" eaLnBrk="0" hangingPunct="0">
              <a:buChar char="•"/>
              <a:defRPr sz="1400"/>
            </a:lvl3pPr>
            <a:lvl4pPr marL="2354263" indent="-457200" eaLnBrk="0" hangingPunct="0">
              <a:buChar char="–"/>
              <a:defRPr sz="1400"/>
            </a:lvl4pPr>
            <a:lvl5pPr marL="2990850" indent="-457200" eaLnBrk="0" hangingPunct="0">
              <a:buChar char="»"/>
              <a:defRPr sz="1400"/>
            </a:lvl5pPr>
            <a:lvl6pPr marL="3448050" indent="-457200" eaLnBrk="0" fontAlgn="base" hangingPunct="0">
              <a:spcBef>
                <a:spcPct val="0"/>
              </a:spcBef>
              <a:spcAft>
                <a:spcPct val="0"/>
              </a:spcAft>
              <a:buChar char="»"/>
              <a:defRPr sz="1400"/>
            </a:lvl6pPr>
            <a:lvl7pPr marL="3905250" indent="-457200" eaLnBrk="0" fontAlgn="base" hangingPunct="0">
              <a:spcBef>
                <a:spcPct val="0"/>
              </a:spcBef>
              <a:spcAft>
                <a:spcPct val="0"/>
              </a:spcAft>
              <a:buChar char="»"/>
              <a:defRPr sz="1400"/>
            </a:lvl7pPr>
            <a:lvl8pPr marL="4362450" indent="-457200" eaLnBrk="0" fontAlgn="base" hangingPunct="0">
              <a:spcBef>
                <a:spcPct val="0"/>
              </a:spcBef>
              <a:spcAft>
                <a:spcPct val="0"/>
              </a:spcAft>
              <a:buChar char="»"/>
              <a:defRPr sz="1400"/>
            </a:lvl8pPr>
            <a:lvl9pPr marL="4819650" indent="-457200" eaLnBrk="0" fontAlgn="base" hangingPunct="0">
              <a:spcBef>
                <a:spcPct val="0"/>
              </a:spcBef>
              <a:spcAft>
                <a:spcPct val="0"/>
              </a:spcAft>
              <a:buChar char="»"/>
              <a:defRPr sz="1400"/>
            </a:lvl9pPr>
          </a:lstStyle>
          <a:p>
            <a:pPr marL="0" indent="0">
              <a:lnSpc>
                <a:spcPct val="150000"/>
              </a:lnSpc>
              <a:spcBef>
                <a:spcPts val="0"/>
              </a:spcBef>
              <a:buNone/>
            </a:pPr>
            <a:r>
              <a:rPr lang="ja-JP" altLang="en-US" dirty="0">
                <a:solidFill>
                  <a:schemeClr val="tx1"/>
                </a:solidFill>
              </a:rPr>
              <a:t>本資料は、令和</a:t>
            </a:r>
            <a:r>
              <a:rPr lang="en-US" altLang="ja-JP" dirty="0">
                <a:solidFill>
                  <a:schemeClr val="tx1"/>
                </a:solidFill>
              </a:rPr>
              <a:t>2</a:t>
            </a:r>
            <a:r>
              <a:rPr lang="ja-JP" altLang="en-US" dirty="0">
                <a:solidFill>
                  <a:schemeClr val="tx1"/>
                </a:solidFill>
              </a:rPr>
              <a:t>年度老人保健健康増進等事業「退院後の円滑な介護サービス利用のための介護事業所と病院の連携強化事業」で制作しております。</a:t>
            </a:r>
            <a:endParaRPr lang="en-US" altLang="ja-JP" dirty="0">
              <a:solidFill>
                <a:schemeClr val="tx1"/>
              </a:solidFill>
            </a:endParaRPr>
          </a:p>
          <a:p>
            <a:pPr marL="0" indent="0">
              <a:lnSpc>
                <a:spcPct val="150000"/>
              </a:lnSpc>
              <a:spcBef>
                <a:spcPts val="0"/>
              </a:spcBef>
              <a:buNone/>
            </a:pPr>
            <a:r>
              <a:rPr lang="ja-JP" altLang="en-US" dirty="0">
                <a:solidFill>
                  <a:schemeClr val="tx1"/>
                </a:solidFill>
              </a:rPr>
              <a:t>本資料の目的は、看多機管理者の方々に本資料をもとにした医療機関説明向けの看多機紹介資料を作成いただくことを目的としております。当該資料を使って医療機関に看多機の説明をすることで、医療機関に看多機の魅力を知ってもらい、より多くの患者の紹介につながることを目指しております。本資料には、本事業にて病院側へヒアリングを実施し把握した、医療機関が看多機へ患者を紹介する際のポイントとなる看多機の魅力</a:t>
            </a:r>
            <a:r>
              <a:rPr lang="ja-JP" altLang="en-US">
                <a:solidFill>
                  <a:schemeClr val="tx1"/>
                </a:solidFill>
              </a:rPr>
              <a:t>を盛り込んでおります。モデル</a:t>
            </a:r>
            <a:r>
              <a:rPr lang="ja-JP" altLang="en-US" dirty="0">
                <a:solidFill>
                  <a:schemeClr val="tx1"/>
                </a:solidFill>
              </a:rPr>
              <a:t>事業内では、実際に本資料を用いて看多機管理者が医療機関に対して看多機の説明を実施したところ、実際に医療機関の看多機に対する理解は深まり、患者を看多機へ紹介しようとする意向も強まりました。</a:t>
            </a:r>
            <a:endParaRPr lang="en-US" altLang="ja-JP" dirty="0">
              <a:solidFill>
                <a:schemeClr val="tx1"/>
              </a:solidFill>
            </a:endParaRPr>
          </a:p>
          <a:p>
            <a:pPr marL="0" indent="0">
              <a:lnSpc>
                <a:spcPct val="150000"/>
              </a:lnSpc>
              <a:spcBef>
                <a:spcPts val="0"/>
              </a:spcBef>
              <a:buNone/>
            </a:pPr>
            <a:r>
              <a:rPr lang="ja-JP" altLang="en-US" i="0" dirty="0">
                <a:solidFill>
                  <a:schemeClr val="tx1"/>
                </a:solidFill>
              </a:rPr>
              <a:t>本資料は、モデル事業で制作いたしました看多機紹介資料のひな型です。本資料をダウンロードし、個々の看多機の概要や魅力等に応じてカスタマイズすることで、モデル事業で実証済みの訴求ポイントによって、医療機関に対して看多機を紹介することができます。</a:t>
            </a:r>
            <a:endParaRPr lang="en-US" altLang="ja-JP" i="0" dirty="0">
              <a:solidFill>
                <a:schemeClr val="tx1"/>
              </a:solidFill>
            </a:endParaRPr>
          </a:p>
          <a:p>
            <a:pPr marL="0" indent="0">
              <a:lnSpc>
                <a:spcPct val="150000"/>
              </a:lnSpc>
              <a:spcBef>
                <a:spcPts val="0"/>
              </a:spcBef>
              <a:buNone/>
            </a:pPr>
            <a:r>
              <a:rPr lang="ja-JP" altLang="en-US" dirty="0">
                <a:solidFill>
                  <a:schemeClr val="tx1"/>
                </a:solidFill>
              </a:rPr>
              <a:t>本資料を、さらなる医療機関との連携強化のためにご活用ください。</a:t>
            </a:r>
            <a:endParaRPr lang="en-US" altLang="ja-JP" i="0" dirty="0">
              <a:solidFill>
                <a:schemeClr val="tx1"/>
              </a:solidFill>
            </a:endParaRPr>
          </a:p>
        </p:txBody>
      </p:sp>
      <p:sp>
        <p:nvSpPr>
          <p:cNvPr id="14" name="テキスト ボックス 13">
            <a:extLst>
              <a:ext uri="{FF2B5EF4-FFF2-40B4-BE49-F238E27FC236}">
                <a16:creationId xmlns:a16="http://schemas.microsoft.com/office/drawing/2014/main" id="{3A70D6C8-E0CC-4738-AFA2-8A7A2EAFECFD}"/>
              </a:ext>
            </a:extLst>
          </p:cNvPr>
          <p:cNvSpPr txBox="1"/>
          <p:nvPr/>
        </p:nvSpPr>
        <p:spPr>
          <a:xfrm>
            <a:off x="245992" y="34510"/>
            <a:ext cx="7554970" cy="646331"/>
          </a:xfrm>
          <a:prstGeom prst="rect">
            <a:avLst/>
          </a:prstGeom>
          <a:noFill/>
        </p:spPr>
        <p:txBody>
          <a:bodyPr wrap="square" rtlCol="0">
            <a:spAutoFit/>
          </a:bodyPr>
          <a:lstStyle/>
          <a:p>
            <a:pPr>
              <a:lnSpc>
                <a:spcPct val="100000"/>
              </a:lnSpc>
            </a:pPr>
            <a:r>
              <a:rPr kumimoji="1" lang="ja-JP" altLang="en-US" sz="1200" i="0" dirty="0">
                <a:latin typeface="Meiryo UI" panose="020B0604030504040204" pitchFamily="50" charset="-128"/>
                <a:ea typeface="Meiryo UI" panose="020B0604030504040204" pitchFamily="50" charset="-128"/>
              </a:rPr>
              <a:t>アクセンチュア株式会社</a:t>
            </a:r>
            <a:endParaRPr kumimoji="1" lang="en-US" altLang="ja-JP" sz="1200" i="0" dirty="0">
              <a:latin typeface="Meiryo UI" panose="020B0604030504040204" pitchFamily="50" charset="-128"/>
              <a:ea typeface="Meiryo UI" panose="020B0604030504040204" pitchFamily="50" charset="-128"/>
            </a:endParaRPr>
          </a:p>
          <a:p>
            <a:pPr>
              <a:lnSpc>
                <a:spcPct val="100000"/>
              </a:lnSpc>
            </a:pPr>
            <a:r>
              <a:rPr lang="ja-JP" altLang="en-US" sz="1200" i="0" dirty="0">
                <a:latin typeface="Meiryo UI" panose="020B0604030504040204" pitchFamily="50" charset="-128"/>
                <a:ea typeface="Meiryo UI" panose="020B0604030504040204" pitchFamily="50" charset="-128"/>
              </a:rPr>
              <a:t>令和</a:t>
            </a:r>
            <a:r>
              <a:rPr lang="en-US" altLang="ja-JP" sz="1200" i="0" dirty="0">
                <a:latin typeface="Meiryo UI" panose="020B0604030504040204" pitchFamily="50" charset="-128"/>
                <a:ea typeface="Meiryo UI" panose="020B0604030504040204" pitchFamily="50" charset="-128"/>
              </a:rPr>
              <a:t>2</a:t>
            </a:r>
            <a:r>
              <a:rPr lang="ja-JP" altLang="en-US" sz="1200" i="0" dirty="0">
                <a:latin typeface="Meiryo UI" panose="020B0604030504040204" pitchFamily="50" charset="-128"/>
                <a:ea typeface="Meiryo UI" panose="020B0604030504040204" pitchFamily="50" charset="-128"/>
              </a:rPr>
              <a:t>年度老人保健健康増進等事業</a:t>
            </a:r>
          </a:p>
          <a:p>
            <a:pPr>
              <a:lnSpc>
                <a:spcPct val="100000"/>
              </a:lnSpc>
            </a:pPr>
            <a:r>
              <a:rPr lang="ja-JP" altLang="en-US" sz="1200" i="0" dirty="0">
                <a:latin typeface="Meiryo UI" panose="020B0604030504040204" pitchFamily="50" charset="-128"/>
                <a:ea typeface="Meiryo UI" panose="020B0604030504040204" pitchFamily="50" charset="-128"/>
              </a:rPr>
              <a:t>退院後の円滑な介護サービス利用のための介護事業所と病院の連携強化事業</a:t>
            </a:r>
          </a:p>
        </p:txBody>
      </p:sp>
      <p:sp>
        <p:nvSpPr>
          <p:cNvPr id="6" name="Text Box 64">
            <a:extLst>
              <a:ext uri="{FF2B5EF4-FFF2-40B4-BE49-F238E27FC236}">
                <a16:creationId xmlns:a16="http://schemas.microsoft.com/office/drawing/2014/main" id="{124C7584-F4D7-402E-9677-788FBB3B2CEB}"/>
              </a:ext>
            </a:extLst>
          </p:cNvPr>
          <p:cNvSpPr txBox="1">
            <a:spLocks noChangeArrowheads="1"/>
          </p:cNvSpPr>
          <p:nvPr/>
        </p:nvSpPr>
        <p:spPr bwMode="auto">
          <a:xfrm>
            <a:off x="409575" y="4969033"/>
            <a:ext cx="1987326" cy="1079840"/>
          </a:xfrm>
          <a:prstGeom prst="rect">
            <a:avLst/>
          </a:prstGeom>
          <a:solidFill>
            <a:schemeClr val="accent5">
              <a:lumMod val="20000"/>
              <a:lumOff val="80000"/>
            </a:schemeClr>
          </a:solidFill>
          <a:ln w="12700" algn="ctr">
            <a:solidFill>
              <a:schemeClr val="accent5"/>
            </a:solidFill>
            <a:miter lim="800000"/>
            <a:headEnd/>
            <a:tailEnd/>
          </a:ln>
          <a:effectLst>
            <a:outerShdw blurRad="50800" dist="38100" dir="2700000" algn="tl" rotWithShape="0">
              <a:prstClr val="black">
                <a:alpha val="40000"/>
              </a:prstClr>
            </a:outerShdw>
          </a:effectLst>
        </p:spPr>
        <p:txBody>
          <a:bodyPr wrap="none" anchor="ctr"/>
          <a:lstStyle>
            <a:defPPr>
              <a:defRPr lang="en-US"/>
            </a:defPPr>
            <a:lvl1pPr marL="93663" indent="-93663" eaLnBrk="1" fontAlgn="auto" hangingPunct="1">
              <a:spcBef>
                <a:spcPts val="600"/>
              </a:spcBef>
              <a:spcAft>
                <a:spcPts val="0"/>
              </a:spcAft>
              <a:buFont typeface="Arial" panose="020B0604020202020204" pitchFamily="34" charset="0"/>
              <a:buChar char="•"/>
              <a:defRPr kumimoji="0" sz="1200" b="0" u="none" kern="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268288" indent="-285750" eaLnBrk="0" hangingPunct="0">
              <a:buChar char="–"/>
              <a:defRPr sz="1400"/>
            </a:lvl2pPr>
            <a:lvl3pPr marL="1717675" indent="-457200" eaLnBrk="0" hangingPunct="0">
              <a:buChar char="•"/>
              <a:defRPr sz="1400"/>
            </a:lvl3pPr>
            <a:lvl4pPr marL="2354263" indent="-457200" eaLnBrk="0" hangingPunct="0">
              <a:buChar char="–"/>
              <a:defRPr sz="1400"/>
            </a:lvl4pPr>
            <a:lvl5pPr marL="2990850" indent="-457200" eaLnBrk="0" hangingPunct="0">
              <a:buChar char="»"/>
              <a:defRPr sz="1400"/>
            </a:lvl5pPr>
            <a:lvl6pPr marL="3448050" indent="-457200" eaLnBrk="0" fontAlgn="base" hangingPunct="0">
              <a:spcBef>
                <a:spcPct val="0"/>
              </a:spcBef>
              <a:spcAft>
                <a:spcPct val="0"/>
              </a:spcAft>
              <a:buChar char="»"/>
              <a:defRPr sz="1400"/>
            </a:lvl6pPr>
            <a:lvl7pPr marL="3905250" indent="-457200" eaLnBrk="0" fontAlgn="base" hangingPunct="0">
              <a:spcBef>
                <a:spcPct val="0"/>
              </a:spcBef>
              <a:spcAft>
                <a:spcPct val="0"/>
              </a:spcAft>
              <a:buChar char="»"/>
              <a:defRPr sz="1400"/>
            </a:lvl7pPr>
            <a:lvl8pPr marL="4362450" indent="-457200" eaLnBrk="0" fontAlgn="base" hangingPunct="0">
              <a:spcBef>
                <a:spcPct val="0"/>
              </a:spcBef>
              <a:spcAft>
                <a:spcPct val="0"/>
              </a:spcAft>
              <a:buChar char="»"/>
              <a:defRPr sz="1400"/>
            </a:lvl8pPr>
            <a:lvl9pPr marL="4819650" indent="-457200" eaLnBrk="0" fontAlgn="base" hangingPunct="0">
              <a:spcBef>
                <a:spcPct val="0"/>
              </a:spcBef>
              <a:spcAft>
                <a:spcPct val="0"/>
              </a:spcAft>
              <a:buChar char="»"/>
              <a:defRPr sz="1400"/>
            </a:lvl9pPr>
          </a:lstStyle>
          <a:p>
            <a:pPr marL="0" indent="0" algn="ctr">
              <a:spcBef>
                <a:spcPts val="0"/>
              </a:spcBef>
              <a:buNone/>
            </a:pPr>
            <a:r>
              <a:rPr lang="ja-JP" altLang="en-US" sz="1400" dirty="0">
                <a:solidFill>
                  <a:schemeClr val="accent5"/>
                </a:solidFill>
              </a:rPr>
              <a:t>補足</a:t>
            </a:r>
            <a:endParaRPr lang="en-US" altLang="ja-JP" sz="1400" dirty="0">
              <a:solidFill>
                <a:schemeClr val="accent5"/>
              </a:solidFill>
            </a:endParaRPr>
          </a:p>
          <a:p>
            <a:pPr marL="0" indent="0" algn="ctr">
              <a:spcBef>
                <a:spcPts val="0"/>
              </a:spcBef>
              <a:buNone/>
            </a:pPr>
            <a:r>
              <a:rPr lang="en-US" altLang="ja-JP" sz="1400" dirty="0">
                <a:solidFill>
                  <a:schemeClr val="accent5"/>
                </a:solidFill>
              </a:rPr>
              <a:t>(</a:t>
            </a:r>
            <a:r>
              <a:rPr lang="ja-JP" altLang="en-US" sz="1400" dirty="0">
                <a:solidFill>
                  <a:schemeClr val="accent5"/>
                </a:solidFill>
              </a:rPr>
              <a:t>動画および冊子について</a:t>
            </a:r>
            <a:r>
              <a:rPr lang="en-US" altLang="ja-JP" sz="1400" dirty="0">
                <a:solidFill>
                  <a:schemeClr val="accent5"/>
                </a:solidFill>
              </a:rPr>
              <a:t>)</a:t>
            </a:r>
          </a:p>
        </p:txBody>
      </p:sp>
      <p:sp>
        <p:nvSpPr>
          <p:cNvPr id="7" name="Text Box 64">
            <a:extLst>
              <a:ext uri="{FF2B5EF4-FFF2-40B4-BE49-F238E27FC236}">
                <a16:creationId xmlns:a16="http://schemas.microsoft.com/office/drawing/2014/main" id="{C581A3BB-00F6-4F56-A4CE-57DD3636A231}"/>
              </a:ext>
            </a:extLst>
          </p:cNvPr>
          <p:cNvSpPr txBox="1">
            <a:spLocks noChangeArrowheads="1"/>
          </p:cNvSpPr>
          <p:nvPr/>
        </p:nvSpPr>
        <p:spPr bwMode="auto">
          <a:xfrm>
            <a:off x="2446431" y="4969033"/>
            <a:ext cx="6212373" cy="1079840"/>
          </a:xfrm>
          <a:prstGeom prst="rect">
            <a:avLst/>
          </a:prstGeom>
          <a:solidFill>
            <a:schemeClr val="bg1"/>
          </a:solidFill>
          <a:ln w="12700" algn="ctr">
            <a:solidFill>
              <a:schemeClr val="accent5">
                <a:lumMod val="40000"/>
                <a:lumOff val="60000"/>
              </a:schemeClr>
            </a:solidFill>
            <a:miter lim="800000"/>
            <a:headEnd/>
            <a:tailEnd/>
          </a:ln>
          <a:effectLst>
            <a:outerShdw blurRad="50800" dist="38100" dir="2700000" algn="tl" rotWithShape="0">
              <a:prstClr val="black">
                <a:alpha val="40000"/>
              </a:prstClr>
            </a:outerShdw>
          </a:effectLst>
        </p:spPr>
        <p:txBody>
          <a:bodyPr wrap="square" anchor="ctr" anchorCtr="0"/>
          <a:lstStyle>
            <a:defPPr>
              <a:defRPr lang="en-US"/>
            </a:defPPr>
            <a:lvl1pPr marL="93663" indent="-93663" eaLnBrk="1" fontAlgn="auto" hangingPunct="1">
              <a:spcBef>
                <a:spcPts val="600"/>
              </a:spcBef>
              <a:spcAft>
                <a:spcPts val="0"/>
              </a:spcAft>
              <a:buFont typeface="Arial" panose="020B0604020202020204" pitchFamily="34" charset="0"/>
              <a:buChar char="•"/>
              <a:defRPr kumimoji="0" sz="1200" b="0" u="none" kern="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268288" indent="-285750" eaLnBrk="0" hangingPunct="0">
              <a:buChar char="–"/>
              <a:defRPr sz="1400"/>
            </a:lvl2pPr>
            <a:lvl3pPr marL="1717675" indent="-457200" eaLnBrk="0" hangingPunct="0">
              <a:buChar char="•"/>
              <a:defRPr sz="1400"/>
            </a:lvl3pPr>
            <a:lvl4pPr marL="2354263" indent="-457200" eaLnBrk="0" hangingPunct="0">
              <a:buChar char="–"/>
              <a:defRPr sz="1400"/>
            </a:lvl4pPr>
            <a:lvl5pPr marL="2990850" indent="-457200" eaLnBrk="0" hangingPunct="0">
              <a:buChar char="»"/>
              <a:defRPr sz="1400"/>
            </a:lvl5pPr>
            <a:lvl6pPr marL="3448050" indent="-457200" eaLnBrk="0" fontAlgn="base" hangingPunct="0">
              <a:spcBef>
                <a:spcPct val="0"/>
              </a:spcBef>
              <a:spcAft>
                <a:spcPct val="0"/>
              </a:spcAft>
              <a:buChar char="»"/>
              <a:defRPr sz="1400"/>
            </a:lvl6pPr>
            <a:lvl7pPr marL="3905250" indent="-457200" eaLnBrk="0" fontAlgn="base" hangingPunct="0">
              <a:spcBef>
                <a:spcPct val="0"/>
              </a:spcBef>
              <a:spcAft>
                <a:spcPct val="0"/>
              </a:spcAft>
              <a:buChar char="»"/>
              <a:defRPr sz="1400"/>
            </a:lvl7pPr>
            <a:lvl8pPr marL="4362450" indent="-457200" eaLnBrk="0" fontAlgn="base" hangingPunct="0">
              <a:spcBef>
                <a:spcPct val="0"/>
              </a:spcBef>
              <a:spcAft>
                <a:spcPct val="0"/>
              </a:spcAft>
              <a:buChar char="»"/>
              <a:defRPr sz="1400"/>
            </a:lvl8pPr>
            <a:lvl9pPr marL="4819650" indent="-457200" eaLnBrk="0" fontAlgn="base" hangingPunct="0">
              <a:spcBef>
                <a:spcPct val="0"/>
              </a:spcBef>
              <a:spcAft>
                <a:spcPct val="0"/>
              </a:spcAft>
              <a:buChar char="»"/>
              <a:defRPr sz="1400"/>
            </a:lvl9pPr>
          </a:lstStyle>
          <a:p>
            <a:pPr marL="0" indent="0">
              <a:lnSpc>
                <a:spcPct val="150000"/>
              </a:lnSpc>
              <a:spcBef>
                <a:spcPts val="0"/>
              </a:spcBef>
              <a:buNone/>
            </a:pPr>
            <a:r>
              <a:rPr lang="ja-JP" altLang="en-US" i="0" dirty="0">
                <a:solidFill>
                  <a:schemeClr val="tx1"/>
                </a:solidFill>
              </a:rPr>
              <a:t>本資料とは別に、看多機の紹介動画及び紹介冊子もご用意しております。動画は、視聴者に看多機を知ってもらうため、冊子は閲覧者に看多機を理解してもらうために作成しております。</a:t>
            </a:r>
            <a:endParaRPr lang="en-US" altLang="ja-JP" i="0" dirty="0">
              <a:solidFill>
                <a:schemeClr val="tx1"/>
              </a:solidFill>
            </a:endParaRPr>
          </a:p>
          <a:p>
            <a:pPr marL="0" indent="0">
              <a:lnSpc>
                <a:spcPct val="150000"/>
              </a:lnSpc>
              <a:spcBef>
                <a:spcPts val="0"/>
              </a:spcBef>
              <a:buNone/>
            </a:pPr>
            <a:r>
              <a:rPr lang="ja-JP" altLang="en-US" i="0" dirty="0">
                <a:solidFill>
                  <a:schemeClr val="tx1"/>
                </a:solidFill>
              </a:rPr>
              <a:t>こちらもぜひご活用ください。</a:t>
            </a:r>
            <a:endParaRPr lang="en-US" altLang="ja-JP" i="0" dirty="0">
              <a:solidFill>
                <a:schemeClr val="tx1"/>
              </a:solidFill>
            </a:endParaRPr>
          </a:p>
        </p:txBody>
      </p:sp>
      <p:sp>
        <p:nvSpPr>
          <p:cNvPr id="8" name="楕円 7">
            <a:extLst>
              <a:ext uri="{FF2B5EF4-FFF2-40B4-BE49-F238E27FC236}">
                <a16:creationId xmlns:a16="http://schemas.microsoft.com/office/drawing/2014/main" id="{A777F912-99D4-4F64-AE70-80E12A93F812}"/>
              </a:ext>
            </a:extLst>
          </p:cNvPr>
          <p:cNvSpPr/>
          <p:nvPr/>
        </p:nvSpPr>
        <p:spPr>
          <a:xfrm>
            <a:off x="9304689" y="0"/>
            <a:ext cx="647035" cy="647035"/>
          </a:xfrm>
          <a:prstGeom prst="ellipse">
            <a:avLst/>
          </a:prstGeom>
          <a:solidFill>
            <a:schemeClr val="accent6">
              <a:lumMod val="40000"/>
              <a:lumOff val="6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j-lt"/>
                <a:ea typeface="+mj-ea"/>
                <a:cs typeface="+mj-cs"/>
                <a:sym typeface="Helvetica"/>
              </a:rPr>
              <a:t>削除</a:t>
            </a:r>
          </a:p>
        </p:txBody>
      </p:sp>
    </p:spTree>
    <p:extLst>
      <p:ext uri="{BB962C8B-B14F-4D97-AF65-F5344CB8AC3E}">
        <p14:creationId xmlns:p14="http://schemas.microsoft.com/office/powerpoint/2010/main" val="390071142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BE8135-F5D1-431B-B07A-6449F6A1DFF5}"/>
              </a:ext>
            </a:extLst>
          </p:cNvPr>
          <p:cNvSpPr>
            <a:spLocks noGrp="1"/>
          </p:cNvSpPr>
          <p:nvPr>
            <p:ph type="sldNum" sz="quarter" idx="2"/>
          </p:nvPr>
        </p:nvSpPr>
        <p:spPr>
          <a:xfrm>
            <a:off x="8788546" y="6492859"/>
            <a:ext cx="181140" cy="184666"/>
          </a:xfrm>
        </p:spPr>
        <p:txBody>
          <a:bodyPr/>
          <a:lstStyle/>
          <a:p>
            <a:fld id="{86CB4B4D-7CA3-9044-876B-883B54F8677D}" type="slidenum">
              <a:rPr lang="en-US" altLang="ja-JP" smtClean="0"/>
              <a:t>20</a:t>
            </a:fld>
            <a:endParaRPr lang="ja-JP" altLang="en-US"/>
          </a:p>
        </p:txBody>
      </p:sp>
      <p:sp>
        <p:nvSpPr>
          <p:cNvPr id="37" name="正方形/長方形 36">
            <a:extLst>
              <a:ext uri="{FF2B5EF4-FFF2-40B4-BE49-F238E27FC236}">
                <a16:creationId xmlns:a16="http://schemas.microsoft.com/office/drawing/2014/main" id="{5787DA64-4D37-4238-A777-B3BE6EA8AC6F}"/>
              </a:ext>
            </a:extLst>
          </p:cNvPr>
          <p:cNvSpPr/>
          <p:nvPr/>
        </p:nvSpPr>
        <p:spPr>
          <a:xfrm>
            <a:off x="408340" y="811555"/>
            <a:ext cx="2109163" cy="329243"/>
          </a:xfrm>
          <a:prstGeom prst="rect">
            <a:avLst/>
          </a:prstGeom>
          <a:solidFill>
            <a:srgbClr val="E2A3C2"/>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dirty="0">
                <a:solidFill>
                  <a:schemeClr val="bg1"/>
                </a:solidFill>
                <a:latin typeface="Meiryo UI" panose="020B0604030504040204" pitchFamily="50" charset="-128"/>
                <a:ea typeface="Meiryo UI" panose="020B0604030504040204" pitchFamily="50" charset="-128"/>
              </a:rPr>
              <a:t>項目</a:t>
            </a:r>
          </a:p>
        </p:txBody>
      </p:sp>
      <p:sp>
        <p:nvSpPr>
          <p:cNvPr id="39" name="正方形/長方形 38">
            <a:extLst>
              <a:ext uri="{FF2B5EF4-FFF2-40B4-BE49-F238E27FC236}">
                <a16:creationId xmlns:a16="http://schemas.microsoft.com/office/drawing/2014/main" id="{11C31E66-572F-4D82-BDB7-51AB327BD7C2}"/>
              </a:ext>
            </a:extLst>
          </p:cNvPr>
          <p:cNvSpPr/>
          <p:nvPr/>
        </p:nvSpPr>
        <p:spPr>
          <a:xfrm>
            <a:off x="2585833" y="811555"/>
            <a:ext cx="6138054" cy="329243"/>
          </a:xfrm>
          <a:prstGeom prst="rect">
            <a:avLst/>
          </a:prstGeom>
          <a:solidFill>
            <a:srgbClr val="E2A3C2"/>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dirty="0">
                <a:solidFill>
                  <a:schemeClr val="bg1"/>
                </a:solidFill>
                <a:latin typeface="Meiryo UI" panose="020B0604030504040204" pitchFamily="50" charset="-128"/>
                <a:ea typeface="Meiryo UI" panose="020B0604030504040204" pitchFamily="50" charset="-128"/>
              </a:rPr>
              <a:t>概要</a:t>
            </a:r>
          </a:p>
        </p:txBody>
      </p:sp>
      <p:sp>
        <p:nvSpPr>
          <p:cNvPr id="47" name="正方形/長方形 46">
            <a:extLst>
              <a:ext uri="{FF2B5EF4-FFF2-40B4-BE49-F238E27FC236}">
                <a16:creationId xmlns:a16="http://schemas.microsoft.com/office/drawing/2014/main" id="{05B29EAA-E478-41A4-9CBD-ACDF5DA75D64}"/>
              </a:ext>
            </a:extLst>
          </p:cNvPr>
          <p:cNvSpPr/>
          <p:nvPr/>
        </p:nvSpPr>
        <p:spPr>
          <a:xfrm>
            <a:off x="408342" y="1178376"/>
            <a:ext cx="2109162" cy="3232390"/>
          </a:xfrm>
          <a:prstGeom prst="rect">
            <a:avLst/>
          </a:prstGeom>
          <a:solidFill>
            <a:srgbClr val="F5DEEC"/>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pPr algn="ctr"/>
            <a:r>
              <a:rPr lang="ja-JP" altLang="en-US" dirty="0">
                <a:solidFill>
                  <a:schemeClr val="tx1"/>
                </a:solidFill>
                <a:latin typeface="Meiryo UI" panose="020B0604030504040204" pitchFamily="50" charset="-128"/>
                <a:ea typeface="Meiryo UI" panose="020B0604030504040204" pitchFamily="50" charset="-128"/>
              </a:rPr>
              <a:t>構成員</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48" name="正方形/長方形 47">
            <a:extLst>
              <a:ext uri="{FF2B5EF4-FFF2-40B4-BE49-F238E27FC236}">
                <a16:creationId xmlns:a16="http://schemas.microsoft.com/office/drawing/2014/main" id="{3E1542D2-3018-4C87-9C6B-B755EC4BA7C5}"/>
              </a:ext>
            </a:extLst>
          </p:cNvPr>
          <p:cNvSpPr/>
          <p:nvPr/>
        </p:nvSpPr>
        <p:spPr>
          <a:xfrm>
            <a:off x="2585837" y="1181893"/>
            <a:ext cx="6138050" cy="3232391"/>
          </a:xfrm>
          <a:prstGeom prst="rect">
            <a:avLst/>
          </a:prstGeom>
          <a:solidFill>
            <a:schemeClr val="bg1"/>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pPr marL="342900" indent="-342900">
              <a:spcAft>
                <a:spcPts val="300"/>
              </a:spcAft>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利用者、利用者の家族、地域住民の代表者（町内会役員、民生委員、老人クラブの代表等）、市町村の職員又は地域包括支援センターの職員、有識者</a:t>
            </a:r>
          </a:p>
          <a:p>
            <a:pPr marL="342900" indent="-342900">
              <a:spcAft>
                <a:spcPts val="300"/>
              </a:spcAft>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rPr>
              <a:t>介護・医療連携推進会議では、加えて地域の医療関係者（地方医師会の医師等、地域の医療機関の医師やソーシャルワーカー等）</a:t>
            </a:r>
          </a:p>
          <a:p>
            <a:pPr marL="342900" indent="-342900">
              <a:spcAft>
                <a:spcPts val="300"/>
              </a:spcAft>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rPr>
              <a:t>有識者は、学識経験者である必要はなく、高齢者福祉や認知症ケアに携わっている者等も含め、そのサービスについて知見を有する者として、客観的、専門的な立場から意見を述べることができる者</a:t>
            </a:r>
            <a:endParaRPr lang="en-US" altLang="ja-JP" dirty="0">
              <a:latin typeface="Meiryo UI" panose="020B0604030504040204" pitchFamily="50" charset="-128"/>
              <a:ea typeface="Meiryo UI" panose="020B0604030504040204" pitchFamily="50" charset="-128"/>
            </a:endParaRPr>
          </a:p>
        </p:txBody>
      </p:sp>
      <p:sp>
        <p:nvSpPr>
          <p:cNvPr id="61" name="正方形/長方形 60">
            <a:extLst>
              <a:ext uri="{FF2B5EF4-FFF2-40B4-BE49-F238E27FC236}">
                <a16:creationId xmlns:a16="http://schemas.microsoft.com/office/drawing/2014/main" id="{B4BB832A-1337-4A93-B1CC-69D74AC357E3}"/>
              </a:ext>
            </a:extLst>
          </p:cNvPr>
          <p:cNvSpPr/>
          <p:nvPr/>
        </p:nvSpPr>
        <p:spPr>
          <a:xfrm>
            <a:off x="408342" y="4410766"/>
            <a:ext cx="2109162" cy="468000"/>
          </a:xfrm>
          <a:prstGeom prst="rect">
            <a:avLst/>
          </a:prstGeom>
          <a:solidFill>
            <a:srgbClr val="F5DEEC"/>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pPr algn="ctr"/>
            <a:r>
              <a:rPr lang="ja-JP" altLang="en-US" dirty="0">
                <a:solidFill>
                  <a:schemeClr val="tx1"/>
                </a:solidFill>
                <a:latin typeface="Meiryo UI" panose="020B0604030504040204" pitchFamily="50" charset="-128"/>
                <a:ea typeface="Meiryo UI" panose="020B0604030504040204" pitchFamily="50" charset="-128"/>
              </a:rPr>
              <a:t>開催頻度</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9DB76C69-7572-4F1F-9C7F-B9DE06F250A7}"/>
              </a:ext>
            </a:extLst>
          </p:cNvPr>
          <p:cNvSpPr/>
          <p:nvPr/>
        </p:nvSpPr>
        <p:spPr>
          <a:xfrm>
            <a:off x="2585837" y="4414284"/>
            <a:ext cx="6138050" cy="468000"/>
          </a:xfrm>
          <a:prstGeom prst="rect">
            <a:avLst/>
          </a:prstGeom>
          <a:solidFill>
            <a:schemeClr val="bg1"/>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pPr marL="342900"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概ね２月に１回以上</a:t>
            </a:r>
            <a:endParaRPr lang="en-US" altLang="ja-JP" dirty="0">
              <a:latin typeface="Meiryo UI" panose="020B0604030504040204" pitchFamily="50" charset="-128"/>
              <a:ea typeface="Meiryo UI" panose="020B0604030504040204" pitchFamily="50" charset="-128"/>
            </a:endParaRPr>
          </a:p>
        </p:txBody>
      </p:sp>
      <p:sp>
        <p:nvSpPr>
          <p:cNvPr id="63" name="正方形/長方形 62">
            <a:extLst>
              <a:ext uri="{FF2B5EF4-FFF2-40B4-BE49-F238E27FC236}">
                <a16:creationId xmlns:a16="http://schemas.microsoft.com/office/drawing/2014/main" id="{EB8D5DF7-7926-400B-B354-77DBBDAAB9CF}"/>
              </a:ext>
            </a:extLst>
          </p:cNvPr>
          <p:cNvSpPr/>
          <p:nvPr/>
        </p:nvSpPr>
        <p:spPr>
          <a:xfrm>
            <a:off x="2585837" y="4882284"/>
            <a:ext cx="6138050" cy="762722"/>
          </a:xfrm>
          <a:prstGeom prst="rect">
            <a:avLst/>
          </a:prstGeom>
          <a:solidFill>
            <a:schemeClr val="bg1"/>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pPr marL="342900"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事業者は、サービスの提供状況等を報告し、会議による評価を受け、必要な要望、助言等を聴く機会を設ける</a:t>
            </a:r>
            <a:endParaRPr lang="en-US" altLang="ja-JP" dirty="0">
              <a:latin typeface="Meiryo UI" panose="020B0604030504040204" pitchFamily="50" charset="-128"/>
              <a:ea typeface="Meiryo UI" panose="020B0604030504040204" pitchFamily="50" charset="-128"/>
            </a:endParaRPr>
          </a:p>
        </p:txBody>
      </p:sp>
      <p:sp>
        <p:nvSpPr>
          <p:cNvPr id="64" name="正方形/長方形 63">
            <a:extLst>
              <a:ext uri="{FF2B5EF4-FFF2-40B4-BE49-F238E27FC236}">
                <a16:creationId xmlns:a16="http://schemas.microsoft.com/office/drawing/2014/main" id="{55BA6870-D13D-4B76-A024-79FEE736A57B}"/>
              </a:ext>
            </a:extLst>
          </p:cNvPr>
          <p:cNvSpPr/>
          <p:nvPr/>
        </p:nvSpPr>
        <p:spPr>
          <a:xfrm>
            <a:off x="408342" y="4878766"/>
            <a:ext cx="2109162" cy="762722"/>
          </a:xfrm>
          <a:prstGeom prst="rect">
            <a:avLst/>
          </a:prstGeom>
          <a:solidFill>
            <a:srgbClr val="F5DEEC"/>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pPr algn="ctr"/>
            <a:r>
              <a:rPr lang="ja-JP" altLang="en-US" dirty="0">
                <a:solidFill>
                  <a:schemeClr val="tx1"/>
                </a:solidFill>
                <a:latin typeface="Meiryo UI" panose="020B0604030504040204" pitchFamily="50" charset="-128"/>
                <a:ea typeface="Meiryo UI" panose="020B0604030504040204" pitchFamily="50" charset="-128"/>
              </a:rPr>
              <a:t>会議の内容</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388AC7A4-B67D-45C6-8C7E-99AA481071FB}"/>
              </a:ext>
            </a:extLst>
          </p:cNvPr>
          <p:cNvSpPr/>
          <p:nvPr/>
        </p:nvSpPr>
        <p:spPr>
          <a:xfrm>
            <a:off x="2585837" y="5635547"/>
            <a:ext cx="6138050" cy="762722"/>
          </a:xfrm>
          <a:prstGeom prst="rect">
            <a:avLst/>
          </a:prstGeom>
          <a:solidFill>
            <a:schemeClr val="bg1"/>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pPr marL="342900"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報告、評価、要望、助言等についての記録を作成し、記録を公表（事業者の義務）</a:t>
            </a:r>
            <a:endParaRPr lang="en-US" altLang="ja-JP"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167BA959-6E12-441D-8EAD-FEAD168714AD}"/>
              </a:ext>
            </a:extLst>
          </p:cNvPr>
          <p:cNvSpPr/>
          <p:nvPr/>
        </p:nvSpPr>
        <p:spPr>
          <a:xfrm>
            <a:off x="408342" y="5632029"/>
            <a:ext cx="2109162" cy="762722"/>
          </a:xfrm>
          <a:prstGeom prst="rect">
            <a:avLst/>
          </a:prstGeom>
          <a:solidFill>
            <a:srgbClr val="F5DEEC"/>
          </a:solidFill>
          <a:ln w="9525"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000" tIns="81000" rIns="0" bIns="0" numCol="1" spcCol="38100" rtlCol="0" anchor="ctr" anchorCtr="0">
            <a:noAutofit/>
          </a:bodyPr>
          <a:lstStyle/>
          <a:p>
            <a:pPr algn="ctr"/>
            <a:r>
              <a:rPr lang="ja-JP" altLang="en-US" dirty="0">
                <a:solidFill>
                  <a:schemeClr val="tx1"/>
                </a:solidFill>
                <a:latin typeface="Meiryo UI" panose="020B0604030504040204" pitchFamily="50" charset="-128"/>
                <a:ea typeface="Meiryo UI" panose="020B0604030504040204" pitchFamily="50" charset="-128"/>
              </a:rPr>
              <a:t>記録の作成と公表</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AFABE3F7-EF14-CA42-B142-5C36F7F5AECA}"/>
              </a:ext>
            </a:extLst>
          </p:cNvPr>
          <p:cNvSpPr/>
          <p:nvPr/>
        </p:nvSpPr>
        <p:spPr>
          <a:xfrm>
            <a:off x="0" y="-2404"/>
            <a:ext cx="9144000" cy="580562"/>
          </a:xfrm>
          <a:prstGeom prst="rect">
            <a:avLst/>
          </a:prstGeom>
          <a:solidFill>
            <a:srgbClr val="E2A3C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2000">
                <a:solidFill>
                  <a:schemeClr val="bg1"/>
                </a:solidFill>
                <a:latin typeface="Meiryo UI" panose="020B0604030504040204" pitchFamily="50" charset="-128"/>
                <a:ea typeface="Meiryo UI" panose="020B0604030504040204" pitchFamily="50" charset="-128"/>
              </a:rPr>
              <a:t>運営推進会議の概要</a:t>
            </a:r>
            <a:endParaRPr lang="en-US" altLang="ja-JP" sz="2000" dirty="0">
              <a:solidFill>
                <a:schemeClr val="bg1"/>
              </a:solidFill>
              <a:latin typeface="Meiryo UI" panose="020B0604030504040204" pitchFamily="50" charset="-128"/>
              <a:ea typeface="Meiryo UI" panose="020B0604030504040204" pitchFamily="50" charset="-128"/>
            </a:endParaRPr>
          </a:p>
        </p:txBody>
      </p:sp>
      <p:sp>
        <p:nvSpPr>
          <p:cNvPr id="14" name="楕円 13">
            <a:extLst>
              <a:ext uri="{FF2B5EF4-FFF2-40B4-BE49-F238E27FC236}">
                <a16:creationId xmlns:a16="http://schemas.microsoft.com/office/drawing/2014/main" id="{51FC4353-4065-4D42-A582-96555328890E}"/>
              </a:ext>
            </a:extLst>
          </p:cNvPr>
          <p:cNvSpPr/>
          <p:nvPr/>
        </p:nvSpPr>
        <p:spPr>
          <a:xfrm>
            <a:off x="9295898" y="0"/>
            <a:ext cx="647035" cy="647035"/>
          </a:xfrm>
          <a:prstGeom prst="ellipse">
            <a:avLst/>
          </a:prstGeom>
          <a:solidFill>
            <a:srgbClr val="FFC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dirty="0"/>
              <a:t>推奨</a:t>
            </a: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186036136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4">
            <a:extLst>
              <a:ext uri="{FF2B5EF4-FFF2-40B4-BE49-F238E27FC236}">
                <a16:creationId xmlns:a16="http://schemas.microsoft.com/office/drawing/2014/main" id="{041A1728-ACBA-4C8E-9D3A-6F8BC78A8535}"/>
              </a:ext>
            </a:extLst>
          </p:cNvPr>
          <p:cNvSpPr txBox="1">
            <a:spLocks noChangeArrowheads="1"/>
          </p:cNvSpPr>
          <p:nvPr/>
        </p:nvSpPr>
        <p:spPr bwMode="auto">
          <a:xfrm>
            <a:off x="5153028" y="851066"/>
            <a:ext cx="3762374" cy="3930483"/>
          </a:xfrm>
          <a:prstGeom prst="rect">
            <a:avLst/>
          </a:prstGeom>
          <a:solidFill>
            <a:schemeClr val="bg1"/>
          </a:solidFill>
          <a:ln w="12700" algn="ctr">
            <a:solidFill>
              <a:schemeClr val="accent5">
                <a:lumMod val="40000"/>
                <a:lumOff val="60000"/>
              </a:schemeClr>
            </a:solidFill>
            <a:miter lim="800000"/>
            <a:headEnd/>
            <a:tailEnd/>
          </a:ln>
          <a:effectLst>
            <a:outerShdw blurRad="50800" dist="38100" dir="2700000" algn="tl" rotWithShape="0">
              <a:prstClr val="black">
                <a:alpha val="40000"/>
              </a:prstClr>
            </a:outerShdw>
          </a:effectLst>
        </p:spPr>
        <p:txBody>
          <a:bodyPr wrap="square" anchor="t" anchorCtr="0"/>
          <a:lstStyle>
            <a:defPPr>
              <a:defRPr lang="en-US"/>
            </a:defPPr>
            <a:lvl1pPr marL="93663" indent="-93663" eaLnBrk="1" fontAlgn="auto" hangingPunct="1">
              <a:spcBef>
                <a:spcPts val="600"/>
              </a:spcBef>
              <a:spcAft>
                <a:spcPts val="0"/>
              </a:spcAft>
              <a:buFont typeface="Arial" panose="020B0604020202020204" pitchFamily="34" charset="0"/>
              <a:buChar char="•"/>
              <a:defRPr kumimoji="0" sz="1200" b="0" u="none" kern="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268288" indent="-285750" eaLnBrk="0" hangingPunct="0">
              <a:buChar char="–"/>
              <a:defRPr sz="1400"/>
            </a:lvl2pPr>
            <a:lvl3pPr marL="1717675" indent="-457200" eaLnBrk="0" hangingPunct="0">
              <a:buChar char="•"/>
              <a:defRPr sz="1400"/>
            </a:lvl3pPr>
            <a:lvl4pPr marL="2354263" indent="-457200" eaLnBrk="0" hangingPunct="0">
              <a:buChar char="–"/>
              <a:defRPr sz="1400"/>
            </a:lvl4pPr>
            <a:lvl5pPr marL="2990850" indent="-457200" eaLnBrk="0" hangingPunct="0">
              <a:buChar char="»"/>
              <a:defRPr sz="1400"/>
            </a:lvl5pPr>
            <a:lvl6pPr marL="3448050" indent="-457200" eaLnBrk="0" fontAlgn="base" hangingPunct="0">
              <a:spcBef>
                <a:spcPct val="0"/>
              </a:spcBef>
              <a:spcAft>
                <a:spcPct val="0"/>
              </a:spcAft>
              <a:buChar char="»"/>
              <a:defRPr sz="1400"/>
            </a:lvl6pPr>
            <a:lvl7pPr marL="3905250" indent="-457200" eaLnBrk="0" fontAlgn="base" hangingPunct="0">
              <a:spcBef>
                <a:spcPct val="0"/>
              </a:spcBef>
              <a:spcAft>
                <a:spcPct val="0"/>
              </a:spcAft>
              <a:buChar char="»"/>
              <a:defRPr sz="1400"/>
            </a:lvl7pPr>
            <a:lvl8pPr marL="4362450" indent="-457200" eaLnBrk="0" fontAlgn="base" hangingPunct="0">
              <a:spcBef>
                <a:spcPct val="0"/>
              </a:spcBef>
              <a:spcAft>
                <a:spcPct val="0"/>
              </a:spcAft>
              <a:buChar char="»"/>
              <a:defRPr sz="1400"/>
            </a:lvl8pPr>
            <a:lvl9pPr marL="4819650" indent="-457200" eaLnBrk="0" fontAlgn="base" hangingPunct="0">
              <a:spcBef>
                <a:spcPct val="0"/>
              </a:spcBef>
              <a:spcAft>
                <a:spcPct val="0"/>
              </a:spcAft>
              <a:buChar char="»"/>
              <a:defRPr sz="1400"/>
            </a:lvl9pPr>
          </a:lstStyle>
          <a:p>
            <a:pPr marL="0" indent="0">
              <a:spcBef>
                <a:spcPts val="0"/>
              </a:spcBef>
              <a:buNone/>
            </a:pPr>
            <a:r>
              <a:rPr lang="en-US" altLang="ja-JP" sz="1800" i="0" dirty="0">
                <a:solidFill>
                  <a:schemeClr val="tx1"/>
                </a:solidFill>
              </a:rPr>
              <a:t>【</a:t>
            </a:r>
            <a:r>
              <a:rPr lang="ja-JP" altLang="en-US" sz="1800" i="0" dirty="0">
                <a:solidFill>
                  <a:schemeClr val="tx1"/>
                </a:solidFill>
              </a:rPr>
              <a:t>頁のカテゴリー</a:t>
            </a:r>
            <a:r>
              <a:rPr lang="en-US" altLang="ja-JP" sz="1800" i="0" dirty="0">
                <a:solidFill>
                  <a:schemeClr val="tx1"/>
                </a:solidFill>
              </a:rPr>
              <a:t>(</a:t>
            </a:r>
            <a:r>
              <a:rPr lang="ja-JP" altLang="en-US" sz="1800" i="0" dirty="0">
                <a:solidFill>
                  <a:schemeClr val="tx1"/>
                </a:solidFill>
              </a:rPr>
              <a:t>全ページの右上に記載</a:t>
            </a:r>
            <a:r>
              <a:rPr lang="en-US" altLang="ja-JP" sz="1800" i="0" dirty="0">
                <a:solidFill>
                  <a:schemeClr val="tx1"/>
                </a:solidFill>
              </a:rPr>
              <a:t>)</a:t>
            </a:r>
            <a:r>
              <a:rPr lang="ja-JP" altLang="en-US" sz="1800" i="0" dirty="0">
                <a:solidFill>
                  <a:schemeClr val="tx1"/>
                </a:solidFill>
              </a:rPr>
              <a:t>について</a:t>
            </a:r>
            <a:r>
              <a:rPr lang="en-US" altLang="ja-JP" sz="1800" i="0" dirty="0">
                <a:solidFill>
                  <a:schemeClr val="tx1"/>
                </a:solidFill>
              </a:rPr>
              <a:t>】</a:t>
            </a:r>
          </a:p>
        </p:txBody>
      </p:sp>
      <p:sp>
        <p:nvSpPr>
          <p:cNvPr id="44" name="スライド番号プレースホルダー 1">
            <a:extLst>
              <a:ext uri="{FF2B5EF4-FFF2-40B4-BE49-F238E27FC236}">
                <a16:creationId xmlns:a16="http://schemas.microsoft.com/office/drawing/2014/main" id="{E86065D3-0D30-4969-B010-7C0B639624AD}"/>
              </a:ext>
            </a:extLst>
          </p:cNvPr>
          <p:cNvSpPr>
            <a:spLocks noGrp="1"/>
          </p:cNvSpPr>
          <p:nvPr>
            <p:ph type="sldNum" sz="quarter" idx="2"/>
          </p:nvPr>
        </p:nvSpPr>
        <p:spPr>
          <a:xfrm>
            <a:off x="8820351" y="6659836"/>
            <a:ext cx="181140" cy="184666"/>
          </a:xfrm>
        </p:spPr>
        <p:txBody>
          <a:bodyPr/>
          <a:lstStyle/>
          <a:p>
            <a:fld id="{86CB4B4D-7CA3-9044-876B-883B54F8677D}" type="slidenum">
              <a:rPr lang="en-US" altLang="ja-JP" smtClean="0"/>
              <a:t>3</a:t>
            </a:fld>
            <a:endParaRPr lang="ja-JP" altLang="en-US"/>
          </a:p>
        </p:txBody>
      </p:sp>
      <p:sp>
        <p:nvSpPr>
          <p:cNvPr id="3" name="テキスト ボックス 2">
            <a:extLst>
              <a:ext uri="{FF2B5EF4-FFF2-40B4-BE49-F238E27FC236}">
                <a16:creationId xmlns:a16="http://schemas.microsoft.com/office/drawing/2014/main" id="{2FE6CC98-30C0-44FA-A5BC-37277203687A}"/>
              </a:ext>
            </a:extLst>
          </p:cNvPr>
          <p:cNvSpPr txBox="1"/>
          <p:nvPr/>
        </p:nvSpPr>
        <p:spPr>
          <a:xfrm>
            <a:off x="245992" y="34510"/>
            <a:ext cx="7554970" cy="646331"/>
          </a:xfrm>
          <a:prstGeom prst="rect">
            <a:avLst/>
          </a:prstGeom>
          <a:noFill/>
        </p:spPr>
        <p:txBody>
          <a:bodyPr wrap="square" rtlCol="0">
            <a:spAutoFit/>
          </a:bodyPr>
          <a:lstStyle/>
          <a:p>
            <a:pPr>
              <a:lnSpc>
                <a:spcPct val="100000"/>
              </a:lnSpc>
            </a:pPr>
            <a:r>
              <a:rPr kumimoji="1" lang="ja-JP" altLang="en-US" sz="1200" i="0" dirty="0">
                <a:latin typeface="Meiryo UI" panose="020B0604030504040204" pitchFamily="50" charset="-128"/>
                <a:ea typeface="Meiryo UI" panose="020B0604030504040204" pitchFamily="50" charset="-128"/>
              </a:rPr>
              <a:t>アクセンチュア株式会社</a:t>
            </a:r>
            <a:endParaRPr kumimoji="1" lang="en-US" altLang="ja-JP" sz="1200" i="0" dirty="0">
              <a:latin typeface="Meiryo UI" panose="020B0604030504040204" pitchFamily="50" charset="-128"/>
              <a:ea typeface="Meiryo UI" panose="020B0604030504040204" pitchFamily="50" charset="-128"/>
            </a:endParaRPr>
          </a:p>
          <a:p>
            <a:pPr>
              <a:lnSpc>
                <a:spcPct val="100000"/>
              </a:lnSpc>
            </a:pPr>
            <a:r>
              <a:rPr lang="ja-JP" altLang="en-US" sz="1200" i="0" dirty="0">
                <a:latin typeface="Meiryo UI" panose="020B0604030504040204" pitchFamily="50" charset="-128"/>
                <a:ea typeface="Meiryo UI" panose="020B0604030504040204" pitchFamily="50" charset="-128"/>
              </a:rPr>
              <a:t>令和</a:t>
            </a:r>
            <a:r>
              <a:rPr lang="en-US" altLang="ja-JP" sz="1200" i="0" dirty="0">
                <a:latin typeface="Meiryo UI" panose="020B0604030504040204" pitchFamily="50" charset="-128"/>
                <a:ea typeface="Meiryo UI" panose="020B0604030504040204" pitchFamily="50" charset="-128"/>
              </a:rPr>
              <a:t>2</a:t>
            </a:r>
            <a:r>
              <a:rPr lang="ja-JP" altLang="en-US" sz="1200" i="0" dirty="0">
                <a:latin typeface="Meiryo UI" panose="020B0604030504040204" pitchFamily="50" charset="-128"/>
                <a:ea typeface="Meiryo UI" panose="020B0604030504040204" pitchFamily="50" charset="-128"/>
              </a:rPr>
              <a:t>年度老人保健健康増進等事業</a:t>
            </a:r>
          </a:p>
          <a:p>
            <a:pPr>
              <a:lnSpc>
                <a:spcPct val="100000"/>
              </a:lnSpc>
            </a:pPr>
            <a:r>
              <a:rPr lang="ja-JP" altLang="en-US" sz="1200" i="0" dirty="0">
                <a:latin typeface="Meiryo UI" panose="020B0604030504040204" pitchFamily="50" charset="-128"/>
                <a:ea typeface="Meiryo UI" panose="020B0604030504040204" pitchFamily="50" charset="-128"/>
              </a:rPr>
              <a:t>退院後の円滑な介護サービス利用のための介護事業所と病院の連携強化事業</a:t>
            </a:r>
          </a:p>
        </p:txBody>
      </p:sp>
      <p:sp>
        <p:nvSpPr>
          <p:cNvPr id="5" name="Text Box 64">
            <a:extLst>
              <a:ext uri="{FF2B5EF4-FFF2-40B4-BE49-F238E27FC236}">
                <a16:creationId xmlns:a16="http://schemas.microsoft.com/office/drawing/2014/main" id="{78FCEAB9-9EC7-401D-B136-0E5922C58171}"/>
              </a:ext>
            </a:extLst>
          </p:cNvPr>
          <p:cNvSpPr txBox="1">
            <a:spLocks noChangeArrowheads="1"/>
          </p:cNvSpPr>
          <p:nvPr/>
        </p:nvSpPr>
        <p:spPr bwMode="auto">
          <a:xfrm>
            <a:off x="1514475" y="851066"/>
            <a:ext cx="3524251" cy="3930483"/>
          </a:xfrm>
          <a:prstGeom prst="rect">
            <a:avLst/>
          </a:prstGeom>
          <a:solidFill>
            <a:schemeClr val="bg1"/>
          </a:solidFill>
          <a:ln w="12700" algn="ctr">
            <a:solidFill>
              <a:schemeClr val="accent5">
                <a:lumMod val="40000"/>
                <a:lumOff val="60000"/>
              </a:schemeClr>
            </a:solidFill>
            <a:miter lim="800000"/>
            <a:headEnd/>
            <a:tailEnd/>
          </a:ln>
          <a:effectLst>
            <a:outerShdw blurRad="50800" dist="38100" dir="2700000" algn="tl" rotWithShape="0">
              <a:prstClr val="black">
                <a:alpha val="40000"/>
              </a:prstClr>
            </a:outerShdw>
          </a:effectLst>
        </p:spPr>
        <p:txBody>
          <a:bodyPr wrap="square" anchor="t" anchorCtr="0"/>
          <a:lstStyle>
            <a:defPPr>
              <a:defRPr lang="en-US"/>
            </a:defPPr>
            <a:lvl1pPr marL="93663" indent="-93663" eaLnBrk="1" fontAlgn="auto" hangingPunct="1">
              <a:spcBef>
                <a:spcPts val="600"/>
              </a:spcBef>
              <a:spcAft>
                <a:spcPts val="0"/>
              </a:spcAft>
              <a:buFont typeface="Arial" panose="020B0604020202020204" pitchFamily="34" charset="0"/>
              <a:buChar char="•"/>
              <a:defRPr kumimoji="0" sz="1200" b="0" u="none" kern="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268288" indent="-285750" eaLnBrk="0" hangingPunct="0">
              <a:buChar char="–"/>
              <a:defRPr sz="1400"/>
            </a:lvl2pPr>
            <a:lvl3pPr marL="1717675" indent="-457200" eaLnBrk="0" hangingPunct="0">
              <a:buChar char="•"/>
              <a:defRPr sz="1400"/>
            </a:lvl3pPr>
            <a:lvl4pPr marL="2354263" indent="-457200" eaLnBrk="0" hangingPunct="0">
              <a:buChar char="–"/>
              <a:defRPr sz="1400"/>
            </a:lvl4pPr>
            <a:lvl5pPr marL="2990850" indent="-457200" eaLnBrk="0" hangingPunct="0">
              <a:buChar char="»"/>
              <a:defRPr sz="1400"/>
            </a:lvl5pPr>
            <a:lvl6pPr marL="3448050" indent="-457200" eaLnBrk="0" fontAlgn="base" hangingPunct="0">
              <a:spcBef>
                <a:spcPct val="0"/>
              </a:spcBef>
              <a:spcAft>
                <a:spcPct val="0"/>
              </a:spcAft>
              <a:buChar char="»"/>
              <a:defRPr sz="1400"/>
            </a:lvl6pPr>
            <a:lvl7pPr marL="3905250" indent="-457200" eaLnBrk="0" fontAlgn="base" hangingPunct="0">
              <a:spcBef>
                <a:spcPct val="0"/>
              </a:spcBef>
              <a:spcAft>
                <a:spcPct val="0"/>
              </a:spcAft>
              <a:buChar char="»"/>
              <a:defRPr sz="1400"/>
            </a:lvl7pPr>
            <a:lvl8pPr marL="4362450" indent="-457200" eaLnBrk="0" fontAlgn="base" hangingPunct="0">
              <a:spcBef>
                <a:spcPct val="0"/>
              </a:spcBef>
              <a:spcAft>
                <a:spcPct val="0"/>
              </a:spcAft>
              <a:buChar char="»"/>
              <a:defRPr sz="1400"/>
            </a:lvl8pPr>
            <a:lvl9pPr marL="4819650" indent="-457200" eaLnBrk="0" fontAlgn="base" hangingPunct="0">
              <a:spcBef>
                <a:spcPct val="0"/>
              </a:spcBef>
              <a:spcAft>
                <a:spcPct val="0"/>
              </a:spcAft>
              <a:buChar char="»"/>
              <a:defRPr sz="1400"/>
            </a:lvl9pPr>
          </a:lstStyle>
          <a:p>
            <a:pPr marL="0" indent="0">
              <a:spcBef>
                <a:spcPts val="0"/>
              </a:spcBef>
              <a:buNone/>
            </a:pPr>
            <a:r>
              <a:rPr lang="en-US" altLang="ja-JP" sz="1800" dirty="0">
                <a:solidFill>
                  <a:schemeClr val="tx1"/>
                </a:solidFill>
              </a:rPr>
              <a:t>【</a:t>
            </a:r>
            <a:r>
              <a:rPr lang="ja-JP" altLang="en-US" sz="1800" dirty="0">
                <a:solidFill>
                  <a:schemeClr val="tx1"/>
                </a:solidFill>
              </a:rPr>
              <a:t>説明書きワッペンの意味について</a:t>
            </a:r>
            <a:r>
              <a:rPr lang="en-US" altLang="ja-JP" sz="1800" dirty="0">
                <a:solidFill>
                  <a:schemeClr val="tx1"/>
                </a:solidFill>
              </a:rPr>
              <a:t>】</a:t>
            </a:r>
          </a:p>
          <a:p>
            <a:pPr marL="0" indent="0">
              <a:spcBef>
                <a:spcPts val="0"/>
              </a:spcBef>
              <a:buNone/>
            </a:pPr>
            <a:r>
              <a:rPr lang="en-US" altLang="ja-JP" sz="1800" dirty="0">
                <a:solidFill>
                  <a:schemeClr val="tx1"/>
                </a:solidFill>
              </a:rPr>
              <a:t>(</a:t>
            </a:r>
            <a:r>
              <a:rPr lang="ja-JP" altLang="en-US" sz="1800" dirty="0">
                <a:solidFill>
                  <a:schemeClr val="tx1"/>
                </a:solidFill>
              </a:rPr>
              <a:t>資料利用時にはワッペンを削除してください</a:t>
            </a:r>
            <a:r>
              <a:rPr lang="en-US" altLang="ja-JP" sz="1800" dirty="0">
                <a:solidFill>
                  <a:schemeClr val="tx1"/>
                </a:solidFill>
              </a:rPr>
              <a:t>)</a:t>
            </a:r>
          </a:p>
        </p:txBody>
      </p:sp>
      <p:sp>
        <p:nvSpPr>
          <p:cNvPr id="7" name="Text Box 64">
            <a:extLst>
              <a:ext uri="{FF2B5EF4-FFF2-40B4-BE49-F238E27FC236}">
                <a16:creationId xmlns:a16="http://schemas.microsoft.com/office/drawing/2014/main" id="{62275972-D2FD-4081-B46F-9160A5EE080D}"/>
              </a:ext>
            </a:extLst>
          </p:cNvPr>
          <p:cNvSpPr txBox="1">
            <a:spLocks noChangeArrowheads="1"/>
          </p:cNvSpPr>
          <p:nvPr/>
        </p:nvSpPr>
        <p:spPr bwMode="auto">
          <a:xfrm>
            <a:off x="1514475" y="4905374"/>
            <a:ext cx="7400925" cy="1719737"/>
          </a:xfrm>
          <a:prstGeom prst="rect">
            <a:avLst/>
          </a:prstGeom>
          <a:solidFill>
            <a:schemeClr val="bg1"/>
          </a:solidFill>
          <a:ln w="12700" algn="ctr">
            <a:solidFill>
              <a:schemeClr val="accent5">
                <a:lumMod val="40000"/>
                <a:lumOff val="60000"/>
              </a:schemeClr>
            </a:solidFill>
            <a:miter lim="800000"/>
            <a:headEnd/>
            <a:tailEnd/>
          </a:ln>
          <a:effectLst>
            <a:outerShdw blurRad="50800" dist="38100" dir="2700000" algn="tl" rotWithShape="0">
              <a:prstClr val="black">
                <a:alpha val="40000"/>
              </a:prstClr>
            </a:outerShdw>
          </a:effectLst>
        </p:spPr>
        <p:txBody>
          <a:bodyPr wrap="square" anchor="ctr" anchorCtr="0"/>
          <a:lstStyle>
            <a:defPPr>
              <a:defRPr lang="en-US"/>
            </a:defPPr>
            <a:lvl1pPr marL="93663" indent="-93663" eaLnBrk="1" fontAlgn="auto" hangingPunct="1">
              <a:spcBef>
                <a:spcPts val="600"/>
              </a:spcBef>
              <a:spcAft>
                <a:spcPts val="0"/>
              </a:spcAft>
              <a:buFont typeface="Arial" panose="020B0604020202020204" pitchFamily="34" charset="0"/>
              <a:buChar char="•"/>
              <a:defRPr kumimoji="0" sz="1200" b="0" u="none" kern="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268288" indent="-285750" eaLnBrk="0" hangingPunct="0">
              <a:buChar char="–"/>
              <a:defRPr sz="1400"/>
            </a:lvl2pPr>
            <a:lvl3pPr marL="1717675" indent="-457200" eaLnBrk="0" hangingPunct="0">
              <a:buChar char="•"/>
              <a:defRPr sz="1400"/>
            </a:lvl3pPr>
            <a:lvl4pPr marL="2354263" indent="-457200" eaLnBrk="0" hangingPunct="0">
              <a:buChar char="–"/>
              <a:defRPr sz="1400"/>
            </a:lvl4pPr>
            <a:lvl5pPr marL="2990850" indent="-457200" eaLnBrk="0" hangingPunct="0">
              <a:buChar char="»"/>
              <a:defRPr sz="1400"/>
            </a:lvl5pPr>
            <a:lvl6pPr marL="3448050" indent="-457200" eaLnBrk="0" fontAlgn="base" hangingPunct="0">
              <a:spcBef>
                <a:spcPct val="0"/>
              </a:spcBef>
              <a:spcAft>
                <a:spcPct val="0"/>
              </a:spcAft>
              <a:buChar char="»"/>
              <a:defRPr sz="1400"/>
            </a:lvl6pPr>
            <a:lvl7pPr marL="3905250" indent="-457200" eaLnBrk="0" fontAlgn="base" hangingPunct="0">
              <a:spcBef>
                <a:spcPct val="0"/>
              </a:spcBef>
              <a:spcAft>
                <a:spcPct val="0"/>
              </a:spcAft>
              <a:buChar char="»"/>
              <a:defRPr sz="1400"/>
            </a:lvl7pPr>
            <a:lvl8pPr marL="4362450" indent="-457200" eaLnBrk="0" fontAlgn="base" hangingPunct="0">
              <a:spcBef>
                <a:spcPct val="0"/>
              </a:spcBef>
              <a:spcAft>
                <a:spcPct val="0"/>
              </a:spcAft>
              <a:buChar char="»"/>
              <a:defRPr sz="1400"/>
            </a:lvl8pPr>
            <a:lvl9pPr marL="4819650" indent="-457200" eaLnBrk="0" fontAlgn="base" hangingPunct="0">
              <a:spcBef>
                <a:spcPct val="0"/>
              </a:spcBef>
              <a:spcAft>
                <a:spcPct val="0"/>
              </a:spcAft>
              <a:buChar char="»"/>
              <a:defRPr sz="1400"/>
            </a:lvl9pPr>
          </a:lstStyle>
          <a:p>
            <a:pPr marL="0" indent="0">
              <a:lnSpc>
                <a:spcPct val="150000"/>
              </a:lnSpc>
              <a:spcBef>
                <a:spcPts val="0"/>
              </a:spcBef>
              <a:buNone/>
            </a:pPr>
            <a:r>
              <a:rPr lang="ja-JP" altLang="en-US" i="0" dirty="0">
                <a:solidFill>
                  <a:schemeClr val="tx1"/>
                </a:solidFill>
              </a:rPr>
              <a:t>本紹介資料を用いての取り組みによって生じたあらゆる不利益について、本資料制作元</a:t>
            </a:r>
            <a:r>
              <a:rPr lang="ja-JP" altLang="en-US" dirty="0">
                <a:solidFill>
                  <a:schemeClr val="tx1"/>
                </a:solidFill>
              </a:rPr>
              <a:t>は何らの責任は負わないものとします。</a:t>
            </a:r>
            <a:endParaRPr lang="en-US" altLang="ja-JP" dirty="0">
              <a:solidFill>
                <a:schemeClr val="tx1"/>
              </a:solidFill>
            </a:endParaRPr>
          </a:p>
          <a:p>
            <a:pPr marL="0" indent="0">
              <a:lnSpc>
                <a:spcPct val="150000"/>
              </a:lnSpc>
              <a:spcBef>
                <a:spcPts val="0"/>
              </a:spcBef>
              <a:buNone/>
            </a:pPr>
            <a:r>
              <a:rPr lang="ja-JP" altLang="en-US" i="0" dirty="0">
                <a:solidFill>
                  <a:schemeClr val="tx1"/>
                </a:solidFill>
              </a:rPr>
              <a:t>介護サービスは、制度改正により変わり得るものであり、大規模な制度変更が行われ、伴って従来の制度への影響が大きい場合、本資料記載の内容を見直す必要もあります。このため、本資料を活用する際は、本資料記載の内容はあくまで、</a:t>
            </a:r>
            <a:r>
              <a:rPr lang="en-US" altLang="ja-JP" i="0" dirty="0">
                <a:solidFill>
                  <a:schemeClr val="tx1"/>
                </a:solidFill>
              </a:rPr>
              <a:t>2020</a:t>
            </a:r>
            <a:r>
              <a:rPr lang="ja-JP" altLang="en-US" i="0" dirty="0">
                <a:solidFill>
                  <a:schemeClr val="tx1"/>
                </a:solidFill>
              </a:rPr>
              <a:t>年</a:t>
            </a:r>
            <a:r>
              <a:rPr lang="en-US" altLang="ja-JP" i="0" dirty="0">
                <a:solidFill>
                  <a:schemeClr val="tx1"/>
                </a:solidFill>
              </a:rPr>
              <a:t>12</a:t>
            </a:r>
            <a:r>
              <a:rPr lang="ja-JP" altLang="en-US" i="0" dirty="0">
                <a:solidFill>
                  <a:schemeClr val="tx1"/>
                </a:solidFill>
              </a:rPr>
              <a:t>月末時点での介護保険制度を前提として作成していることに留意したうえで</a:t>
            </a:r>
            <a:r>
              <a:rPr lang="ja-JP" altLang="en-US" dirty="0">
                <a:solidFill>
                  <a:schemeClr val="tx1"/>
                </a:solidFill>
              </a:rPr>
              <a:t>、活用時点での介護保険制度を確認し、状況に合わせた適切な修正が必要な場合があります。</a:t>
            </a:r>
            <a:endParaRPr lang="en-US" altLang="ja-JP" i="0" dirty="0">
              <a:solidFill>
                <a:schemeClr val="tx1"/>
              </a:solidFill>
            </a:endParaRPr>
          </a:p>
        </p:txBody>
      </p:sp>
      <p:sp>
        <p:nvSpPr>
          <p:cNvPr id="8" name="Text Box 64">
            <a:extLst>
              <a:ext uri="{FF2B5EF4-FFF2-40B4-BE49-F238E27FC236}">
                <a16:creationId xmlns:a16="http://schemas.microsoft.com/office/drawing/2014/main" id="{77DD160F-F08D-4B9C-A9CB-8FAA84E7B5FF}"/>
              </a:ext>
            </a:extLst>
          </p:cNvPr>
          <p:cNvSpPr txBox="1">
            <a:spLocks noChangeArrowheads="1"/>
          </p:cNvSpPr>
          <p:nvPr/>
        </p:nvSpPr>
        <p:spPr bwMode="auto">
          <a:xfrm>
            <a:off x="412229" y="851067"/>
            <a:ext cx="920678" cy="3930483"/>
          </a:xfrm>
          <a:prstGeom prst="rect">
            <a:avLst/>
          </a:prstGeom>
          <a:solidFill>
            <a:schemeClr val="accent5">
              <a:lumMod val="20000"/>
              <a:lumOff val="80000"/>
            </a:schemeClr>
          </a:solidFill>
          <a:ln w="12700" algn="ctr">
            <a:solidFill>
              <a:schemeClr val="accent5"/>
            </a:solidFill>
            <a:miter lim="800000"/>
            <a:headEnd/>
            <a:tailEnd/>
          </a:ln>
          <a:effectLst>
            <a:outerShdw blurRad="50800" dist="38100" dir="2700000" algn="tl" rotWithShape="0">
              <a:prstClr val="black">
                <a:alpha val="40000"/>
              </a:prstClr>
            </a:outerShdw>
          </a:effectLst>
        </p:spPr>
        <p:txBody>
          <a:bodyPr wrap="none" anchor="ctr"/>
          <a:lstStyle>
            <a:defPPr>
              <a:defRPr lang="en-US"/>
            </a:defPPr>
            <a:lvl1pPr marL="93663" indent="-93663" eaLnBrk="1" fontAlgn="auto" hangingPunct="1">
              <a:spcBef>
                <a:spcPts val="600"/>
              </a:spcBef>
              <a:spcAft>
                <a:spcPts val="0"/>
              </a:spcAft>
              <a:buFont typeface="Arial" panose="020B0604020202020204" pitchFamily="34" charset="0"/>
              <a:buChar char="•"/>
              <a:defRPr kumimoji="0" sz="1200" b="0" u="none" kern="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268288" indent="-285750" eaLnBrk="0" hangingPunct="0">
              <a:buChar char="–"/>
              <a:defRPr sz="1400"/>
            </a:lvl2pPr>
            <a:lvl3pPr marL="1717675" indent="-457200" eaLnBrk="0" hangingPunct="0">
              <a:buChar char="•"/>
              <a:defRPr sz="1400"/>
            </a:lvl3pPr>
            <a:lvl4pPr marL="2354263" indent="-457200" eaLnBrk="0" hangingPunct="0">
              <a:buChar char="–"/>
              <a:defRPr sz="1400"/>
            </a:lvl4pPr>
            <a:lvl5pPr marL="2990850" indent="-457200" eaLnBrk="0" hangingPunct="0">
              <a:buChar char="»"/>
              <a:defRPr sz="1400"/>
            </a:lvl5pPr>
            <a:lvl6pPr marL="3448050" indent="-457200" eaLnBrk="0" fontAlgn="base" hangingPunct="0">
              <a:spcBef>
                <a:spcPct val="0"/>
              </a:spcBef>
              <a:spcAft>
                <a:spcPct val="0"/>
              </a:spcAft>
              <a:buChar char="»"/>
              <a:defRPr sz="1400"/>
            </a:lvl6pPr>
            <a:lvl7pPr marL="3905250" indent="-457200" eaLnBrk="0" fontAlgn="base" hangingPunct="0">
              <a:spcBef>
                <a:spcPct val="0"/>
              </a:spcBef>
              <a:spcAft>
                <a:spcPct val="0"/>
              </a:spcAft>
              <a:buChar char="»"/>
              <a:defRPr sz="1400"/>
            </a:lvl7pPr>
            <a:lvl8pPr marL="4362450" indent="-457200" eaLnBrk="0" fontAlgn="base" hangingPunct="0">
              <a:spcBef>
                <a:spcPct val="0"/>
              </a:spcBef>
              <a:spcAft>
                <a:spcPct val="0"/>
              </a:spcAft>
              <a:buChar char="»"/>
              <a:defRPr sz="1400"/>
            </a:lvl8pPr>
            <a:lvl9pPr marL="4819650" indent="-457200" eaLnBrk="0" fontAlgn="base" hangingPunct="0">
              <a:spcBef>
                <a:spcPct val="0"/>
              </a:spcBef>
              <a:spcAft>
                <a:spcPct val="0"/>
              </a:spcAft>
              <a:buChar char="»"/>
              <a:defRPr sz="1400"/>
            </a:lvl9pPr>
          </a:lstStyle>
          <a:p>
            <a:pPr marL="0" indent="0" algn="ctr">
              <a:spcBef>
                <a:spcPts val="0"/>
              </a:spcBef>
              <a:buNone/>
            </a:pPr>
            <a:r>
              <a:rPr lang="ja-JP" altLang="en-US" sz="1400" dirty="0">
                <a:solidFill>
                  <a:schemeClr val="accent5"/>
                </a:solidFill>
              </a:rPr>
              <a:t>本資料の</a:t>
            </a:r>
            <a:endParaRPr lang="en-US" altLang="ja-JP" sz="1400" dirty="0">
              <a:solidFill>
                <a:schemeClr val="accent5"/>
              </a:solidFill>
            </a:endParaRPr>
          </a:p>
          <a:p>
            <a:pPr marL="0" indent="0" algn="ctr">
              <a:spcBef>
                <a:spcPts val="0"/>
              </a:spcBef>
              <a:buNone/>
            </a:pPr>
            <a:r>
              <a:rPr lang="ja-JP" altLang="en-US" sz="1400" dirty="0">
                <a:solidFill>
                  <a:schemeClr val="accent5"/>
                </a:solidFill>
              </a:rPr>
              <a:t>使い方</a:t>
            </a:r>
            <a:endParaRPr lang="en-US" altLang="ja-JP" sz="1400" dirty="0">
              <a:solidFill>
                <a:schemeClr val="accent5"/>
              </a:solidFill>
            </a:endParaRPr>
          </a:p>
        </p:txBody>
      </p:sp>
      <p:sp>
        <p:nvSpPr>
          <p:cNvPr id="9" name="Text Box 64">
            <a:extLst>
              <a:ext uri="{FF2B5EF4-FFF2-40B4-BE49-F238E27FC236}">
                <a16:creationId xmlns:a16="http://schemas.microsoft.com/office/drawing/2014/main" id="{090B75A5-3097-473F-8A7B-BD595A96261B}"/>
              </a:ext>
            </a:extLst>
          </p:cNvPr>
          <p:cNvSpPr txBox="1">
            <a:spLocks noChangeArrowheads="1"/>
          </p:cNvSpPr>
          <p:nvPr/>
        </p:nvSpPr>
        <p:spPr bwMode="auto">
          <a:xfrm>
            <a:off x="412229" y="4905374"/>
            <a:ext cx="920678" cy="1719737"/>
          </a:xfrm>
          <a:prstGeom prst="rect">
            <a:avLst/>
          </a:prstGeom>
          <a:solidFill>
            <a:schemeClr val="accent5">
              <a:lumMod val="20000"/>
              <a:lumOff val="80000"/>
            </a:schemeClr>
          </a:solidFill>
          <a:ln w="12700" algn="ctr">
            <a:solidFill>
              <a:schemeClr val="accent5"/>
            </a:solidFill>
            <a:miter lim="800000"/>
            <a:headEnd/>
            <a:tailEnd/>
          </a:ln>
          <a:effectLst>
            <a:outerShdw blurRad="50800" dist="38100" dir="2700000" algn="tl" rotWithShape="0">
              <a:prstClr val="black">
                <a:alpha val="40000"/>
              </a:prstClr>
            </a:outerShdw>
          </a:effectLst>
        </p:spPr>
        <p:txBody>
          <a:bodyPr wrap="none" anchor="ctr"/>
          <a:lstStyle>
            <a:defPPr>
              <a:defRPr lang="en-US"/>
            </a:defPPr>
            <a:lvl1pPr marL="93663" indent="-93663" eaLnBrk="1" fontAlgn="auto" hangingPunct="1">
              <a:spcBef>
                <a:spcPts val="600"/>
              </a:spcBef>
              <a:spcAft>
                <a:spcPts val="0"/>
              </a:spcAft>
              <a:buFont typeface="Arial" panose="020B0604020202020204" pitchFamily="34" charset="0"/>
              <a:buChar char="•"/>
              <a:defRPr kumimoji="0" sz="1200" b="0" u="none" kern="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268288" indent="-285750" eaLnBrk="0" hangingPunct="0">
              <a:buChar char="–"/>
              <a:defRPr sz="1400"/>
            </a:lvl2pPr>
            <a:lvl3pPr marL="1717675" indent="-457200" eaLnBrk="0" hangingPunct="0">
              <a:buChar char="•"/>
              <a:defRPr sz="1400"/>
            </a:lvl3pPr>
            <a:lvl4pPr marL="2354263" indent="-457200" eaLnBrk="0" hangingPunct="0">
              <a:buChar char="–"/>
              <a:defRPr sz="1400"/>
            </a:lvl4pPr>
            <a:lvl5pPr marL="2990850" indent="-457200" eaLnBrk="0" hangingPunct="0">
              <a:buChar char="»"/>
              <a:defRPr sz="1400"/>
            </a:lvl5pPr>
            <a:lvl6pPr marL="3448050" indent="-457200" eaLnBrk="0" fontAlgn="base" hangingPunct="0">
              <a:spcBef>
                <a:spcPct val="0"/>
              </a:spcBef>
              <a:spcAft>
                <a:spcPct val="0"/>
              </a:spcAft>
              <a:buChar char="»"/>
              <a:defRPr sz="1400"/>
            </a:lvl6pPr>
            <a:lvl7pPr marL="3905250" indent="-457200" eaLnBrk="0" fontAlgn="base" hangingPunct="0">
              <a:spcBef>
                <a:spcPct val="0"/>
              </a:spcBef>
              <a:spcAft>
                <a:spcPct val="0"/>
              </a:spcAft>
              <a:buChar char="»"/>
              <a:defRPr sz="1400"/>
            </a:lvl7pPr>
            <a:lvl8pPr marL="4362450" indent="-457200" eaLnBrk="0" fontAlgn="base" hangingPunct="0">
              <a:spcBef>
                <a:spcPct val="0"/>
              </a:spcBef>
              <a:spcAft>
                <a:spcPct val="0"/>
              </a:spcAft>
              <a:buChar char="»"/>
              <a:defRPr sz="1400"/>
            </a:lvl8pPr>
            <a:lvl9pPr marL="4819650" indent="-457200" eaLnBrk="0" fontAlgn="base" hangingPunct="0">
              <a:spcBef>
                <a:spcPct val="0"/>
              </a:spcBef>
              <a:spcAft>
                <a:spcPct val="0"/>
              </a:spcAft>
              <a:buChar char="»"/>
              <a:defRPr sz="1400"/>
            </a:lvl9pPr>
          </a:lstStyle>
          <a:p>
            <a:pPr marL="0" indent="0" algn="ctr">
              <a:spcBef>
                <a:spcPts val="0"/>
              </a:spcBef>
              <a:buNone/>
            </a:pPr>
            <a:r>
              <a:rPr lang="ja-JP" altLang="en-US" sz="1400" dirty="0">
                <a:solidFill>
                  <a:schemeClr val="accent5"/>
                </a:solidFill>
              </a:rPr>
              <a:t>免責事項</a:t>
            </a:r>
            <a:endParaRPr lang="en-US" altLang="ja-JP" sz="1400" dirty="0">
              <a:solidFill>
                <a:schemeClr val="accent5"/>
              </a:solidFill>
            </a:endParaRPr>
          </a:p>
        </p:txBody>
      </p:sp>
      <p:sp>
        <p:nvSpPr>
          <p:cNvPr id="10" name="正方形/長方形 9">
            <a:extLst>
              <a:ext uri="{FF2B5EF4-FFF2-40B4-BE49-F238E27FC236}">
                <a16:creationId xmlns:a16="http://schemas.microsoft.com/office/drawing/2014/main" id="{FC70E537-4608-4000-9F11-EB430A99E3A9}"/>
              </a:ext>
            </a:extLst>
          </p:cNvPr>
          <p:cNvSpPr/>
          <p:nvPr/>
        </p:nvSpPr>
        <p:spPr>
          <a:xfrm>
            <a:off x="1795354" y="3393751"/>
            <a:ext cx="2889372" cy="647035"/>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R="0" algn="ctr" defTabSz="457200" rtl="0" fontAlgn="auto" latinLnBrk="0" hangingPunct="0">
              <a:lnSpc>
                <a:spcPct val="100000"/>
              </a:lnSpc>
              <a:spcBef>
                <a:spcPts val="0"/>
              </a:spcBef>
              <a:spcAft>
                <a:spcPts val="0"/>
              </a:spcAft>
              <a:buClrTx/>
              <a:buSzTx/>
              <a:tabLst/>
            </a:pPr>
            <a:r>
              <a:rPr lang="ja-JP" altLang="en-US" dirty="0">
                <a:latin typeface="Meiryo UI" panose="020B0604030504040204" pitchFamily="50" charset="-128"/>
                <a:ea typeface="Meiryo UI" panose="020B0604030504040204" pitchFamily="50" charset="-128"/>
              </a:rPr>
              <a:t>こちらの黄枠に記載の修正手順に従い、ページを修正ください。</a:t>
            </a:r>
            <a:endPar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11" name="正方形/長方形 10">
            <a:extLst>
              <a:ext uri="{FF2B5EF4-FFF2-40B4-BE49-F238E27FC236}">
                <a16:creationId xmlns:a16="http://schemas.microsoft.com/office/drawing/2014/main" id="{E6B2173E-CD07-4F58-9AF2-34F7F526039C}"/>
              </a:ext>
            </a:extLst>
          </p:cNvPr>
          <p:cNvSpPr/>
          <p:nvPr/>
        </p:nvSpPr>
        <p:spPr>
          <a:xfrm>
            <a:off x="1795354" y="2247900"/>
            <a:ext cx="2889372" cy="975625"/>
          </a:xfrm>
          <a:prstGeom prst="rect">
            <a:avLst/>
          </a:prstGeom>
          <a:solidFill>
            <a:srgbClr val="DFF5E8"/>
          </a:solidFill>
          <a:ln w="25400" cap="flat">
            <a:solidFill>
              <a:srgbClr val="DFF5E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R="0" algn="ctr" defTabSz="457200" rtl="0" fontAlgn="auto" latinLnBrk="0" hangingPunct="0">
              <a:lnSpc>
                <a:spcPct val="100000"/>
              </a:lnSpc>
              <a:spcBef>
                <a:spcPts val="0"/>
              </a:spcBef>
              <a:spcAft>
                <a:spcPts val="0"/>
              </a:spcAft>
              <a:buClrTx/>
              <a:buSzTx/>
              <a:tabLst/>
            </a:pPr>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こちらの赤枠に記載の</a:t>
            </a:r>
            <a:endParaRPr kumimoji="0" lang="en-US" altLang="ja-JP"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pPr marR="0" algn="ctr" defTabSz="457200" rtl="0" fontAlgn="auto" latinLnBrk="0" hangingPunct="0">
              <a:lnSpc>
                <a:spcPct val="100000"/>
              </a:lnSpc>
              <a:spcBef>
                <a:spcPts val="0"/>
              </a:spcBef>
              <a:spcAft>
                <a:spcPts val="0"/>
              </a:spcAft>
              <a:buClrTx/>
              <a:buSzTx/>
              <a:tabLst/>
            </a:pPr>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頁内容説明</a:t>
            </a:r>
            <a:r>
              <a:rPr lang="ja-JP" altLang="en-US" dirty="0">
                <a:latin typeface="Meiryo UI" panose="020B0604030504040204" pitchFamily="50" charset="-128"/>
                <a:ea typeface="Meiryo UI" panose="020B0604030504040204" pitchFamily="50" charset="-128"/>
              </a:rPr>
              <a:t>を御確認の上、</a:t>
            </a:r>
            <a:endParaRPr lang="en-US" altLang="ja-JP" dirty="0">
              <a:latin typeface="Meiryo UI" panose="020B0604030504040204" pitchFamily="50" charset="-128"/>
              <a:ea typeface="Meiryo UI" panose="020B0604030504040204" pitchFamily="50" charset="-128"/>
            </a:endParaRPr>
          </a:p>
          <a:p>
            <a:pPr marR="0" algn="ctr" defTabSz="457200" rtl="0" fontAlgn="auto" latinLnBrk="0" hangingPunct="0">
              <a:lnSpc>
                <a:spcPct val="100000"/>
              </a:lnSpc>
              <a:spcBef>
                <a:spcPts val="0"/>
              </a:spcBef>
              <a:spcAft>
                <a:spcPts val="0"/>
              </a:spcAft>
              <a:buClrTx/>
              <a:buSzTx/>
              <a:tabLst/>
            </a:pPr>
            <a:r>
              <a:rPr lang="ja-JP" altLang="en-US" dirty="0">
                <a:latin typeface="Meiryo UI" panose="020B0604030504040204" pitchFamily="50" charset="-128"/>
                <a:ea typeface="Meiryo UI" panose="020B0604030504040204" pitchFamily="50" charset="-128"/>
              </a:rPr>
              <a:t>ページを修正ください</a:t>
            </a:r>
            <a:endPar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grpSp>
        <p:nvGrpSpPr>
          <p:cNvPr id="16" name="グループ化 15">
            <a:extLst>
              <a:ext uri="{FF2B5EF4-FFF2-40B4-BE49-F238E27FC236}">
                <a16:creationId xmlns:a16="http://schemas.microsoft.com/office/drawing/2014/main" id="{F0B94035-0104-4AB6-83CF-EBAE927672E2}"/>
              </a:ext>
            </a:extLst>
          </p:cNvPr>
          <p:cNvGrpSpPr/>
          <p:nvPr/>
        </p:nvGrpSpPr>
        <p:grpSpPr>
          <a:xfrm>
            <a:off x="5319605" y="1902345"/>
            <a:ext cx="3363763" cy="2545565"/>
            <a:chOff x="5456588" y="2196177"/>
            <a:chExt cx="3363763" cy="2545565"/>
          </a:xfrm>
        </p:grpSpPr>
        <p:sp>
          <p:nvSpPr>
            <p:cNvPr id="2" name="楕円 1">
              <a:extLst>
                <a:ext uri="{FF2B5EF4-FFF2-40B4-BE49-F238E27FC236}">
                  <a16:creationId xmlns:a16="http://schemas.microsoft.com/office/drawing/2014/main" id="{5F01CD2C-C712-411F-8C2B-E47B05C14880}"/>
                </a:ext>
              </a:extLst>
            </p:cNvPr>
            <p:cNvSpPr/>
            <p:nvPr/>
          </p:nvSpPr>
          <p:spPr>
            <a:xfrm>
              <a:off x="5456589" y="2196177"/>
              <a:ext cx="647035" cy="647035"/>
            </a:xfrm>
            <a:prstGeom prst="ellipse">
              <a:avLst/>
            </a:prstGeom>
            <a:solidFill>
              <a:schemeClr val="accent6">
                <a:lumMod val="40000"/>
                <a:lumOff val="6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j-lt"/>
                  <a:ea typeface="+mj-ea"/>
                  <a:cs typeface="+mj-cs"/>
                  <a:sym typeface="Helvetica"/>
                </a:rPr>
                <a:t>削除</a:t>
              </a:r>
            </a:p>
          </p:txBody>
        </p:sp>
        <p:sp>
          <p:nvSpPr>
            <p:cNvPr id="13" name="楕円 12">
              <a:extLst>
                <a:ext uri="{FF2B5EF4-FFF2-40B4-BE49-F238E27FC236}">
                  <a16:creationId xmlns:a16="http://schemas.microsoft.com/office/drawing/2014/main" id="{3237E5B6-E292-40A4-AF27-D7B5B1E29D07}"/>
                </a:ext>
              </a:extLst>
            </p:cNvPr>
            <p:cNvSpPr/>
            <p:nvPr/>
          </p:nvSpPr>
          <p:spPr>
            <a:xfrm>
              <a:off x="5456589" y="3074365"/>
              <a:ext cx="647035" cy="647035"/>
            </a:xfrm>
            <a:prstGeom prst="ellipse">
              <a:avLst/>
            </a:prstGeom>
            <a:solidFill>
              <a:srgbClr val="FFC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dirty="0"/>
                <a:t>推奨</a:t>
              </a: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4" name="楕円 13">
              <a:extLst>
                <a:ext uri="{FF2B5EF4-FFF2-40B4-BE49-F238E27FC236}">
                  <a16:creationId xmlns:a16="http://schemas.microsoft.com/office/drawing/2014/main" id="{ACBD512B-12A2-4AF6-90CF-95239CEADDBB}"/>
                </a:ext>
              </a:extLst>
            </p:cNvPr>
            <p:cNvSpPr/>
            <p:nvPr/>
          </p:nvSpPr>
          <p:spPr>
            <a:xfrm>
              <a:off x="5456588" y="3982688"/>
              <a:ext cx="647035" cy="647035"/>
            </a:xfrm>
            <a:prstGeom prst="ellipse">
              <a:avLst/>
            </a:prstGeom>
            <a:solidFill>
              <a:srgbClr val="FFF3B8"/>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j-lt"/>
                  <a:ea typeface="+mj-ea"/>
                  <a:cs typeface="+mj-cs"/>
                  <a:sym typeface="Helvetica"/>
                </a:rPr>
                <a:t>任意</a:t>
              </a:r>
            </a:p>
          </p:txBody>
        </p:sp>
        <p:sp>
          <p:nvSpPr>
            <p:cNvPr id="12" name="テキスト ボックス 11">
              <a:extLst>
                <a:ext uri="{FF2B5EF4-FFF2-40B4-BE49-F238E27FC236}">
                  <a16:creationId xmlns:a16="http://schemas.microsoft.com/office/drawing/2014/main" id="{0B6E1A2D-4A42-48D6-915B-7208E26ED787}"/>
                </a:ext>
              </a:extLst>
            </p:cNvPr>
            <p:cNvSpPr txBox="1"/>
            <p:nvPr/>
          </p:nvSpPr>
          <p:spPr>
            <a:xfrm>
              <a:off x="6155202" y="2247900"/>
              <a:ext cx="2665149"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資料利用時には、</a:t>
              </a:r>
              <a:endParaRPr kumimoji="0" lang="en-US" altLang="ja-JP" sz="16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pPr marL="0" marR="0" indent="0" algn="l" defTabSz="457200" rtl="0" fontAlgn="auto" latinLnBrk="0" hangingPunct="0">
                <a:lnSpc>
                  <a:spcPct val="100000"/>
                </a:lnSpc>
                <a:spcBef>
                  <a:spcPts val="0"/>
                </a:spcBef>
                <a:spcAft>
                  <a:spcPts val="0"/>
                </a:spcAft>
                <a:buClrTx/>
                <a:buSzTx/>
                <a:buFontTx/>
                <a:buNone/>
                <a:tabLst/>
              </a:pPr>
              <a:r>
                <a:rPr lang="ja-JP" altLang="en-US" sz="1600" dirty="0">
                  <a:latin typeface="Meiryo UI" panose="020B0604030504040204" pitchFamily="50" charset="-128"/>
                  <a:ea typeface="Meiryo UI" panose="020B0604030504040204" pitchFamily="50" charset="-128"/>
                </a:rPr>
                <a:t>こちらのページを削除してください</a:t>
              </a:r>
              <a:endParaRPr kumimoji="0" lang="ja-JP" altLang="en-US" sz="16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17" name="テキスト ボックス 16">
              <a:extLst>
                <a:ext uri="{FF2B5EF4-FFF2-40B4-BE49-F238E27FC236}">
                  <a16:creationId xmlns:a16="http://schemas.microsoft.com/office/drawing/2014/main" id="{12731872-9A59-46D8-8125-8F21D95BD38B}"/>
                </a:ext>
              </a:extLst>
            </p:cNvPr>
            <p:cNvSpPr txBox="1"/>
            <p:nvPr/>
          </p:nvSpPr>
          <p:spPr>
            <a:xfrm>
              <a:off x="6155202" y="2986657"/>
              <a:ext cx="22547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資料利用時には、</a:t>
              </a:r>
              <a:endParaRPr kumimoji="0" lang="en-US" altLang="ja-JP" sz="16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pPr marL="0" marR="0" indent="0" algn="l" defTabSz="4572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こちらの頁は利用することを</a:t>
              </a:r>
              <a:endParaRPr kumimoji="0" lang="en-US" altLang="ja-JP" sz="16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pPr marL="0" marR="0" indent="0" algn="l" defTabSz="457200" rtl="0" fontAlgn="auto" latinLnBrk="0" hangingPunct="0">
                <a:lnSpc>
                  <a:spcPct val="100000"/>
                </a:lnSpc>
                <a:spcBef>
                  <a:spcPts val="0"/>
                </a:spcBef>
                <a:spcAft>
                  <a:spcPts val="0"/>
                </a:spcAft>
                <a:buClrTx/>
                <a:buSzTx/>
                <a:buFontTx/>
                <a:buNone/>
                <a:tabLst/>
              </a:pPr>
              <a:r>
                <a:rPr lang="ja-JP" altLang="en-US" sz="1600" dirty="0">
                  <a:latin typeface="Meiryo UI" panose="020B0604030504040204" pitchFamily="50" charset="-128"/>
                  <a:ea typeface="Meiryo UI" panose="020B0604030504040204" pitchFamily="50" charset="-128"/>
                </a:rPr>
                <a:t>推奨いたします。</a:t>
              </a:r>
              <a:endParaRPr kumimoji="0" lang="ja-JP" altLang="en-US" sz="16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18" name="テキスト ボックス 17">
              <a:extLst>
                <a:ext uri="{FF2B5EF4-FFF2-40B4-BE49-F238E27FC236}">
                  <a16:creationId xmlns:a16="http://schemas.microsoft.com/office/drawing/2014/main" id="{77D4FEF0-A195-487C-9256-B8617D05BD14}"/>
                </a:ext>
              </a:extLst>
            </p:cNvPr>
            <p:cNvSpPr txBox="1"/>
            <p:nvPr/>
          </p:nvSpPr>
          <p:spPr>
            <a:xfrm>
              <a:off x="6155202" y="3910749"/>
              <a:ext cx="2304473"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資料利用時には、</a:t>
              </a:r>
              <a:endParaRPr kumimoji="0" lang="en-US" altLang="ja-JP" sz="16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pPr marL="0" marR="0" indent="0" algn="l" defTabSz="4572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こちらの頁は利用することは</a:t>
              </a:r>
              <a:endParaRPr kumimoji="0" lang="en-US" altLang="ja-JP" sz="16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pPr marL="0" marR="0" indent="0" algn="l" defTabSz="457200" rtl="0" fontAlgn="auto" latinLnBrk="0" hangingPunct="0">
                <a:lnSpc>
                  <a:spcPct val="100000"/>
                </a:lnSpc>
                <a:spcBef>
                  <a:spcPts val="0"/>
                </a:spcBef>
                <a:spcAft>
                  <a:spcPts val="0"/>
                </a:spcAft>
                <a:buClrTx/>
                <a:buSzTx/>
                <a:buFontTx/>
                <a:buNone/>
                <a:tabLst/>
              </a:pPr>
              <a:r>
                <a:rPr lang="ja-JP" altLang="en-US" sz="1600" dirty="0">
                  <a:latin typeface="Meiryo UI" panose="020B0604030504040204" pitchFamily="50" charset="-128"/>
                  <a:ea typeface="Meiryo UI" panose="020B0604030504040204" pitchFamily="50" charset="-128"/>
                </a:rPr>
                <a:t>任意となります</a:t>
              </a:r>
              <a:endParaRPr kumimoji="0" lang="ja-JP" altLang="en-US" sz="16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grpSp>
      <p:sp>
        <p:nvSpPr>
          <p:cNvPr id="19" name="楕円 18">
            <a:extLst>
              <a:ext uri="{FF2B5EF4-FFF2-40B4-BE49-F238E27FC236}">
                <a16:creationId xmlns:a16="http://schemas.microsoft.com/office/drawing/2014/main" id="{CE220493-CA45-4815-9DFF-128039DAE073}"/>
              </a:ext>
            </a:extLst>
          </p:cNvPr>
          <p:cNvSpPr/>
          <p:nvPr/>
        </p:nvSpPr>
        <p:spPr>
          <a:xfrm>
            <a:off x="9304689" y="0"/>
            <a:ext cx="647035" cy="647035"/>
          </a:xfrm>
          <a:prstGeom prst="ellipse">
            <a:avLst/>
          </a:prstGeom>
          <a:solidFill>
            <a:schemeClr val="accent6">
              <a:lumMod val="40000"/>
              <a:lumOff val="6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j-lt"/>
                <a:ea typeface="+mj-ea"/>
                <a:cs typeface="+mj-cs"/>
                <a:sym typeface="Helvetica"/>
              </a:rPr>
              <a:t>削除</a:t>
            </a:r>
          </a:p>
        </p:txBody>
      </p:sp>
    </p:spTree>
    <p:extLst>
      <p:ext uri="{BB962C8B-B14F-4D97-AF65-F5344CB8AC3E}">
        <p14:creationId xmlns:p14="http://schemas.microsoft.com/office/powerpoint/2010/main" val="225980727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スライド番号プレースホルダー 1">
            <a:extLst>
              <a:ext uri="{FF2B5EF4-FFF2-40B4-BE49-F238E27FC236}">
                <a16:creationId xmlns:a16="http://schemas.microsoft.com/office/drawing/2014/main" id="{E86065D3-0D30-4969-B010-7C0B639624AD}"/>
              </a:ext>
            </a:extLst>
          </p:cNvPr>
          <p:cNvSpPr>
            <a:spLocks noGrp="1"/>
          </p:cNvSpPr>
          <p:nvPr>
            <p:ph type="sldNum" sz="quarter" idx="2"/>
          </p:nvPr>
        </p:nvSpPr>
        <p:spPr>
          <a:xfrm>
            <a:off x="8820351" y="6659836"/>
            <a:ext cx="181140" cy="184666"/>
          </a:xfrm>
        </p:spPr>
        <p:txBody>
          <a:bodyPr/>
          <a:lstStyle/>
          <a:p>
            <a:fld id="{86CB4B4D-7CA3-9044-876B-883B54F8677D}" type="slidenum">
              <a:rPr lang="en-US" altLang="ja-JP" smtClean="0"/>
              <a:t>4</a:t>
            </a:fld>
            <a:endParaRPr lang="ja-JP" altLang="en-US"/>
          </a:p>
        </p:txBody>
      </p:sp>
      <p:sp>
        <p:nvSpPr>
          <p:cNvPr id="6" name="正方形/長方形 5">
            <a:extLst>
              <a:ext uri="{FF2B5EF4-FFF2-40B4-BE49-F238E27FC236}">
                <a16:creationId xmlns:a16="http://schemas.microsoft.com/office/drawing/2014/main" id="{C2043EC8-1B50-4DD8-80BE-43EE607E7608}"/>
              </a:ext>
            </a:extLst>
          </p:cNvPr>
          <p:cNvSpPr/>
          <p:nvPr/>
        </p:nvSpPr>
        <p:spPr>
          <a:xfrm>
            <a:off x="0" y="246555"/>
            <a:ext cx="9144000" cy="548102"/>
          </a:xfrm>
          <a:prstGeom prst="rect">
            <a:avLst/>
          </a:prstGeom>
          <a:solidFill>
            <a:srgbClr val="E2A3C2">
              <a:alpha val="87843"/>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rPr>
              <a:t>住みなれた地域で、健やかに暮らすために</a:t>
            </a:r>
          </a:p>
        </p:txBody>
      </p:sp>
      <p:sp>
        <p:nvSpPr>
          <p:cNvPr id="15" name="正方形/長方形 14">
            <a:extLst>
              <a:ext uri="{FF2B5EF4-FFF2-40B4-BE49-F238E27FC236}">
                <a16:creationId xmlns:a16="http://schemas.microsoft.com/office/drawing/2014/main" id="{2B666213-3242-6144-B062-838EE52FCFBE}"/>
              </a:ext>
            </a:extLst>
          </p:cNvPr>
          <p:cNvSpPr/>
          <p:nvPr/>
        </p:nvSpPr>
        <p:spPr>
          <a:xfrm>
            <a:off x="0" y="3275935"/>
            <a:ext cx="9144000" cy="2154578"/>
          </a:xfrm>
          <a:prstGeom prst="rect">
            <a:avLst/>
          </a:prstGeom>
          <a:solidFill>
            <a:srgbClr val="FFFFFF">
              <a:alpha val="81961"/>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6" name="タイトル 12">
            <a:extLst>
              <a:ext uri="{FF2B5EF4-FFF2-40B4-BE49-F238E27FC236}">
                <a16:creationId xmlns:a16="http://schemas.microsoft.com/office/drawing/2014/main" id="{1A4C2402-53D6-7A4E-B2AC-B053504B717A}"/>
              </a:ext>
            </a:extLst>
          </p:cNvPr>
          <p:cNvSpPr txBox="1">
            <a:spLocks/>
          </p:cNvSpPr>
          <p:nvPr/>
        </p:nvSpPr>
        <p:spPr>
          <a:xfrm>
            <a:off x="151656" y="3750730"/>
            <a:ext cx="8877272" cy="1414421"/>
          </a:xfrm>
          <a:prstGeom prst="rect">
            <a:avLst/>
          </a:prstGeom>
        </p:spPr>
        <p:txBody>
          <a:bodyPr rtlCol="0" anchor="t"/>
          <a:lstStyle>
            <a:lvl1pPr marL="0" marR="0" indent="0" algn="l" defTabSz="685800" rtl="0" latinLnBrk="0">
              <a:lnSpc>
                <a:spcPct val="90000"/>
              </a:lnSpc>
              <a:spcBef>
                <a:spcPts val="0"/>
              </a:spcBef>
              <a:spcAft>
                <a:spcPts val="0"/>
              </a:spcAft>
              <a:buClrTx/>
              <a:buSzTx/>
              <a:buFontTx/>
              <a:buNone/>
              <a:tabLst/>
              <a:defRPr sz="1800" b="0" i="0" u="none" strike="noStrike" cap="all" spc="-90" baseline="0">
                <a:ln>
                  <a:noFill/>
                </a:ln>
                <a:solidFill>
                  <a:srgbClr val="262626"/>
                </a:solidFill>
                <a:uFillTx/>
                <a:latin typeface="BMWType V2 Bold"/>
                <a:ea typeface="BMWType V2 Bold"/>
                <a:cs typeface="BMWType V2 Bold"/>
                <a:sym typeface="BMWType V2 Bold"/>
              </a:defRPr>
            </a:lvl1pPr>
            <a:lvl2pPr marL="0" marR="0" indent="0" algn="l" defTabSz="685800" rtl="0" latinLnBrk="0">
              <a:lnSpc>
                <a:spcPct val="90000"/>
              </a:lnSpc>
              <a:spcBef>
                <a:spcPts val="0"/>
              </a:spcBef>
              <a:spcAft>
                <a:spcPts val="0"/>
              </a:spcAft>
              <a:buClrTx/>
              <a:buSzTx/>
              <a:buFontTx/>
              <a:buNone/>
              <a:tabLst/>
              <a:defRPr sz="1800" b="0" i="0" u="none" strike="noStrike" cap="all" spc="-90" baseline="0">
                <a:ln>
                  <a:noFill/>
                </a:ln>
                <a:solidFill>
                  <a:srgbClr val="262626"/>
                </a:solidFill>
                <a:uFillTx/>
                <a:latin typeface="BMWType V2 Bold"/>
                <a:ea typeface="BMWType V2 Bold"/>
                <a:cs typeface="BMWType V2 Bold"/>
                <a:sym typeface="BMWType V2 Bold"/>
              </a:defRPr>
            </a:lvl2pPr>
            <a:lvl3pPr marL="0" marR="0" indent="0" algn="l" defTabSz="685800" rtl="0" latinLnBrk="0">
              <a:lnSpc>
                <a:spcPct val="90000"/>
              </a:lnSpc>
              <a:spcBef>
                <a:spcPts val="0"/>
              </a:spcBef>
              <a:spcAft>
                <a:spcPts val="0"/>
              </a:spcAft>
              <a:buClrTx/>
              <a:buSzTx/>
              <a:buFontTx/>
              <a:buNone/>
              <a:tabLst/>
              <a:defRPr sz="1800" b="0" i="0" u="none" strike="noStrike" cap="all" spc="-90" baseline="0">
                <a:ln>
                  <a:noFill/>
                </a:ln>
                <a:solidFill>
                  <a:srgbClr val="262626"/>
                </a:solidFill>
                <a:uFillTx/>
                <a:latin typeface="BMWType V2 Bold"/>
                <a:ea typeface="BMWType V2 Bold"/>
                <a:cs typeface="BMWType V2 Bold"/>
                <a:sym typeface="BMWType V2 Bold"/>
              </a:defRPr>
            </a:lvl3pPr>
            <a:lvl4pPr marL="0" marR="0" indent="0" algn="l" defTabSz="685800" rtl="0" latinLnBrk="0">
              <a:lnSpc>
                <a:spcPct val="90000"/>
              </a:lnSpc>
              <a:spcBef>
                <a:spcPts val="0"/>
              </a:spcBef>
              <a:spcAft>
                <a:spcPts val="0"/>
              </a:spcAft>
              <a:buClrTx/>
              <a:buSzTx/>
              <a:buFontTx/>
              <a:buNone/>
              <a:tabLst/>
              <a:defRPr sz="1800" b="0" i="0" u="none" strike="noStrike" cap="all" spc="-90" baseline="0">
                <a:ln>
                  <a:noFill/>
                </a:ln>
                <a:solidFill>
                  <a:srgbClr val="262626"/>
                </a:solidFill>
                <a:uFillTx/>
                <a:latin typeface="BMWType V2 Bold"/>
                <a:ea typeface="BMWType V2 Bold"/>
                <a:cs typeface="BMWType V2 Bold"/>
                <a:sym typeface="BMWType V2 Bold"/>
              </a:defRPr>
            </a:lvl4pPr>
            <a:lvl5pPr marL="0" marR="0" indent="0" algn="l" defTabSz="685800" rtl="0" latinLnBrk="0">
              <a:lnSpc>
                <a:spcPct val="90000"/>
              </a:lnSpc>
              <a:spcBef>
                <a:spcPts val="0"/>
              </a:spcBef>
              <a:spcAft>
                <a:spcPts val="0"/>
              </a:spcAft>
              <a:buClrTx/>
              <a:buSzTx/>
              <a:buFontTx/>
              <a:buNone/>
              <a:tabLst/>
              <a:defRPr sz="1800" b="0" i="0" u="none" strike="noStrike" cap="all" spc="-90" baseline="0">
                <a:ln>
                  <a:noFill/>
                </a:ln>
                <a:solidFill>
                  <a:srgbClr val="262626"/>
                </a:solidFill>
                <a:uFillTx/>
                <a:latin typeface="BMWType V2 Bold"/>
                <a:ea typeface="BMWType V2 Bold"/>
                <a:cs typeface="BMWType V2 Bold"/>
                <a:sym typeface="BMWType V2 Bold"/>
              </a:defRPr>
            </a:lvl5pPr>
            <a:lvl6pPr marL="0" marR="0" indent="0" algn="l" defTabSz="685800" rtl="0" latinLnBrk="0">
              <a:lnSpc>
                <a:spcPct val="90000"/>
              </a:lnSpc>
              <a:spcBef>
                <a:spcPts val="0"/>
              </a:spcBef>
              <a:spcAft>
                <a:spcPts val="0"/>
              </a:spcAft>
              <a:buClrTx/>
              <a:buSzTx/>
              <a:buFontTx/>
              <a:buNone/>
              <a:tabLst/>
              <a:defRPr sz="1800" b="0" i="0" u="none" strike="noStrike" cap="all" spc="-90" baseline="0">
                <a:ln>
                  <a:noFill/>
                </a:ln>
                <a:solidFill>
                  <a:srgbClr val="262626"/>
                </a:solidFill>
                <a:uFillTx/>
                <a:latin typeface="BMWType V2 Bold"/>
                <a:ea typeface="BMWType V2 Bold"/>
                <a:cs typeface="BMWType V2 Bold"/>
                <a:sym typeface="BMWType V2 Bold"/>
              </a:defRPr>
            </a:lvl6pPr>
            <a:lvl7pPr marL="0" marR="0" indent="0" algn="l" defTabSz="685800" rtl="0" latinLnBrk="0">
              <a:lnSpc>
                <a:spcPct val="90000"/>
              </a:lnSpc>
              <a:spcBef>
                <a:spcPts val="0"/>
              </a:spcBef>
              <a:spcAft>
                <a:spcPts val="0"/>
              </a:spcAft>
              <a:buClrTx/>
              <a:buSzTx/>
              <a:buFontTx/>
              <a:buNone/>
              <a:tabLst/>
              <a:defRPr sz="1800" b="0" i="0" u="none" strike="noStrike" cap="all" spc="-90" baseline="0">
                <a:ln>
                  <a:noFill/>
                </a:ln>
                <a:solidFill>
                  <a:srgbClr val="262626"/>
                </a:solidFill>
                <a:uFillTx/>
                <a:latin typeface="BMWType V2 Bold"/>
                <a:ea typeface="BMWType V2 Bold"/>
                <a:cs typeface="BMWType V2 Bold"/>
                <a:sym typeface="BMWType V2 Bold"/>
              </a:defRPr>
            </a:lvl7pPr>
            <a:lvl8pPr marL="0" marR="0" indent="0" algn="l" defTabSz="685800" rtl="0" latinLnBrk="0">
              <a:lnSpc>
                <a:spcPct val="90000"/>
              </a:lnSpc>
              <a:spcBef>
                <a:spcPts val="0"/>
              </a:spcBef>
              <a:spcAft>
                <a:spcPts val="0"/>
              </a:spcAft>
              <a:buClrTx/>
              <a:buSzTx/>
              <a:buFontTx/>
              <a:buNone/>
              <a:tabLst/>
              <a:defRPr sz="1800" b="0" i="0" u="none" strike="noStrike" cap="all" spc="-90" baseline="0">
                <a:ln>
                  <a:noFill/>
                </a:ln>
                <a:solidFill>
                  <a:srgbClr val="262626"/>
                </a:solidFill>
                <a:uFillTx/>
                <a:latin typeface="BMWType V2 Bold"/>
                <a:ea typeface="BMWType V2 Bold"/>
                <a:cs typeface="BMWType V2 Bold"/>
                <a:sym typeface="BMWType V2 Bold"/>
              </a:defRPr>
            </a:lvl8pPr>
            <a:lvl9pPr marL="0" marR="0" indent="0" algn="l" defTabSz="685800" rtl="0" latinLnBrk="0">
              <a:lnSpc>
                <a:spcPct val="90000"/>
              </a:lnSpc>
              <a:spcBef>
                <a:spcPts val="0"/>
              </a:spcBef>
              <a:spcAft>
                <a:spcPts val="0"/>
              </a:spcAft>
              <a:buClrTx/>
              <a:buSzTx/>
              <a:buFontTx/>
              <a:buNone/>
              <a:tabLst/>
              <a:defRPr sz="1800" b="0" i="0" u="none" strike="noStrike" cap="all" spc="-90" baseline="0">
                <a:ln>
                  <a:noFill/>
                </a:ln>
                <a:solidFill>
                  <a:srgbClr val="262626"/>
                </a:solidFill>
                <a:uFillTx/>
                <a:latin typeface="BMWType V2 Bold"/>
                <a:ea typeface="BMWType V2 Bold"/>
                <a:cs typeface="BMWType V2 Bold"/>
                <a:sym typeface="BMWType V2 Bold"/>
              </a:defRPr>
            </a:lvl9pPr>
          </a:lstStyle>
          <a:p>
            <a:pPr defTabSz="891286" hangingPunct="1">
              <a:lnSpc>
                <a:spcPct val="50000"/>
              </a:lnSpc>
              <a:defRPr/>
            </a:pPr>
            <a:br>
              <a:rPr lang="ja-JP" altLang="en-US" sz="3078" b="1" dirty="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3078" b="1" dirty="0">
              <a:latin typeface="メイリオ" panose="020B0604030504040204" pitchFamily="50" charset="-128"/>
              <a:ea typeface="メイリオ" panose="020B0604030504040204" pitchFamily="50" charset="-128"/>
              <a:cs typeface="メイリオ" panose="020B0604030504040204" pitchFamily="50" charset="-128"/>
            </a:endParaRPr>
          </a:p>
          <a:p>
            <a:pPr defTabSz="891286" hangingPunct="1">
              <a:defRPr/>
            </a:pPr>
            <a:r>
              <a:rPr lang="ja-JP" altLang="en-US" sz="2736" b="1" dirty="0">
                <a:latin typeface="メイリオ" panose="020B0604030504040204" pitchFamily="50" charset="-128"/>
                <a:ea typeface="メイリオ" panose="020B0604030504040204" pitchFamily="50" charset="-128"/>
                <a:cs typeface="メイリオ" panose="020B0604030504040204" pitchFamily="50" charset="-128"/>
              </a:rPr>
              <a:t>看護小規模多機能型居宅介護事業所</a:t>
            </a:r>
            <a:br>
              <a:rPr lang="ja-JP" altLang="en-US" sz="3762"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4447" b="1" dirty="0">
                <a:latin typeface="メイリオ" panose="020B0604030504040204" pitchFamily="50" charset="-128"/>
                <a:ea typeface="メイリオ" panose="020B0604030504040204" pitchFamily="50" charset="-128"/>
                <a:cs typeface="メイリオ" panose="020B0604030504040204" pitchFamily="50" charset="-128"/>
              </a:rPr>
              <a:t>XXX </a:t>
            </a:r>
            <a:r>
              <a:rPr lang="ja-JP" altLang="en-US" sz="4447" b="1" dirty="0">
                <a:latin typeface="メイリオ" panose="020B0604030504040204" pitchFamily="50" charset="-128"/>
                <a:ea typeface="メイリオ" panose="020B0604030504040204" pitchFamily="50" charset="-128"/>
                <a:cs typeface="メイリオ" panose="020B0604030504040204" pitchFamily="50" charset="-128"/>
              </a:rPr>
              <a:t>紹介</a:t>
            </a:r>
          </a:p>
        </p:txBody>
      </p:sp>
      <p:sp>
        <p:nvSpPr>
          <p:cNvPr id="2" name="正方形/長方形 1">
            <a:extLst>
              <a:ext uri="{FF2B5EF4-FFF2-40B4-BE49-F238E27FC236}">
                <a16:creationId xmlns:a16="http://schemas.microsoft.com/office/drawing/2014/main" id="{A43A593E-DEA7-4BFC-A496-725120E3BA36}"/>
              </a:ext>
            </a:extLst>
          </p:cNvPr>
          <p:cNvSpPr/>
          <p:nvPr/>
        </p:nvSpPr>
        <p:spPr>
          <a:xfrm>
            <a:off x="9312148" y="1917904"/>
            <a:ext cx="3537112" cy="4926598"/>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R="0" defTabSz="457200" rtl="0" fontAlgn="auto" latinLnBrk="0" hangingPunct="0">
              <a:lnSpc>
                <a:spcPct val="100000"/>
              </a:lnSpc>
              <a:spcBef>
                <a:spcPts val="0"/>
              </a:spcBef>
              <a:spcAft>
                <a:spcPts val="0"/>
              </a:spcAft>
              <a:buClrTx/>
              <a:buSzTx/>
              <a:tabLst/>
            </a:pPr>
            <a:r>
              <a:rPr kumimoji="0" lang="en-US" altLang="ja-JP"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(1)</a:t>
            </a:r>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上部リボンのある挿入ボタンを押す</a:t>
            </a:r>
            <a:endParaRPr kumimoji="0" lang="en-US" altLang="ja-JP"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pPr marR="0" defTabSz="457200" rtl="0" fontAlgn="auto" latinLnBrk="0" hangingPunct="0">
              <a:lnSpc>
                <a:spcPct val="100000"/>
              </a:lnSpc>
              <a:spcBef>
                <a:spcPts val="0"/>
              </a:spcBef>
              <a:spcAft>
                <a:spcPts val="0"/>
              </a:spcAft>
              <a:buClrTx/>
              <a:buSzTx/>
              <a:tabLst/>
            </a:pP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画像を押す</a:t>
            </a:r>
            <a:endParaRPr lang="en-US" altLang="ja-JP"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r>
              <a:rPr kumimoji="0" lang="en-US" altLang="ja-JP"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(3)</a:t>
            </a:r>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貼り付けたい写真を選択して挿入ボタンを押す</a:t>
            </a:r>
            <a:endParaRPr kumimoji="0" lang="en-US" altLang="ja-JP"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pPr marR="0" defTabSz="457200" rtl="0" fontAlgn="auto" latinLnBrk="0" hangingPunct="0">
              <a:lnSpc>
                <a:spcPct val="100000"/>
              </a:lnSpc>
              <a:spcBef>
                <a:spcPts val="0"/>
              </a:spcBef>
              <a:spcAft>
                <a:spcPts val="0"/>
              </a:spcAft>
              <a:buClrTx/>
              <a:buSzTx/>
              <a:tabLst/>
            </a:pP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スライドに張り付けられた写真を配置したい場所に移動させる</a:t>
            </a:r>
            <a:endParaRPr lang="en-US" altLang="ja-JP"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r>
              <a:rPr kumimoji="0" lang="en-US" altLang="ja-JP"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(5)</a:t>
            </a:r>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大きさを変更する場合は、写真四つ角のいずれかを、</a:t>
            </a:r>
            <a:r>
              <a:rPr kumimoji="0" lang="en-US" altLang="ja-JP" sz="1800" b="0" i="0" u="none" strike="noStrike" cap="none" spc="0" normalizeH="0" baseline="0" dirty="0" err="1">
                <a:ln>
                  <a:noFill/>
                </a:ln>
                <a:solidFill>
                  <a:srgbClr val="000000"/>
                </a:solidFill>
                <a:effectLst/>
                <a:uFillTx/>
                <a:latin typeface="Meiryo UI" panose="020B0604030504040204" pitchFamily="50" charset="-128"/>
                <a:ea typeface="Meiryo UI" panose="020B0604030504040204" pitchFamily="50" charset="-128"/>
                <a:sym typeface="Helvetica"/>
              </a:rPr>
              <a:t>Shift+alt</a:t>
            </a:r>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キーを押しながら大きさを調節する</a:t>
            </a:r>
            <a:endParaRPr kumimoji="0" lang="en-US" altLang="ja-JP"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pPr marR="0" defTabSz="457200" rtl="0" fontAlgn="auto" latinLnBrk="0" hangingPunct="0">
              <a:lnSpc>
                <a:spcPct val="100000"/>
              </a:lnSpc>
              <a:spcBef>
                <a:spcPts val="0"/>
              </a:spcBef>
              <a:spcAft>
                <a:spcPts val="0"/>
              </a:spcAft>
              <a:buClrTx/>
              <a:buSzTx/>
              <a:tabLst/>
            </a:pPr>
            <a:r>
              <a:rPr lang="en-US" altLang="ja-JP" dirty="0">
                <a:latin typeface="Meiryo UI" panose="020B0604030504040204" pitchFamily="50" charset="-128"/>
                <a:ea typeface="Meiryo UI" panose="020B0604030504040204" pitchFamily="50" charset="-128"/>
              </a:rPr>
              <a:t>(6)</a:t>
            </a:r>
            <a:r>
              <a:rPr lang="ja-JP" altLang="en-US" dirty="0">
                <a:latin typeface="Meiryo UI" panose="020B0604030504040204" pitchFamily="50" charset="-128"/>
                <a:ea typeface="Meiryo UI" panose="020B0604030504040204" pitchFamily="50" charset="-128"/>
              </a:rPr>
              <a:t>大きさを整えたら、写真を右クリックして、“最背面へ移動“ボタンを押す</a:t>
            </a:r>
            <a:endParaRPr lang="en-US" altLang="ja-JP"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r>
              <a:rPr kumimoji="0" lang="en-US" altLang="ja-JP"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(7)</a:t>
            </a:r>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写真上に表示された①～⑤の文字をクリックし、次に外枠をクリックをする</a:t>
            </a:r>
            <a:endParaRPr kumimoji="0" lang="en-US" altLang="ja-JP"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pPr marR="0" defTabSz="457200" rtl="0" fontAlgn="auto" latinLnBrk="0" hangingPunct="0">
              <a:lnSpc>
                <a:spcPct val="100000"/>
              </a:lnSpc>
              <a:spcBef>
                <a:spcPts val="0"/>
              </a:spcBef>
              <a:spcAft>
                <a:spcPts val="0"/>
              </a:spcAft>
              <a:buClrTx/>
              <a:buSzTx/>
              <a:tabLst/>
            </a:pPr>
            <a:r>
              <a:rPr lang="en-US" altLang="ja-JP" dirty="0">
                <a:latin typeface="Meiryo UI" panose="020B0604030504040204" pitchFamily="50" charset="-128"/>
                <a:ea typeface="Meiryo UI" panose="020B0604030504040204" pitchFamily="50" charset="-128"/>
              </a:rPr>
              <a:t>(8)</a:t>
            </a:r>
            <a:r>
              <a:rPr lang="ja-JP" altLang="en-US" dirty="0">
                <a:latin typeface="Meiryo UI" panose="020B0604030504040204" pitchFamily="50" charset="-128"/>
                <a:ea typeface="Meiryo UI" panose="020B0604030504040204" pitchFamily="50" charset="-128"/>
              </a:rPr>
              <a:t>外枠が選択されている状態で、</a:t>
            </a:r>
            <a:r>
              <a:rPr lang="en-US" altLang="ja-JP" dirty="0">
                <a:latin typeface="Meiryo UI" panose="020B0604030504040204" pitchFamily="50" charset="-128"/>
                <a:ea typeface="Meiryo UI" panose="020B0604030504040204" pitchFamily="50" charset="-128"/>
              </a:rPr>
              <a:t>”backspace”</a:t>
            </a:r>
            <a:r>
              <a:rPr lang="ja-JP" altLang="en-US" dirty="0">
                <a:latin typeface="Meiryo UI" panose="020B0604030504040204" pitchFamily="50" charset="-128"/>
                <a:ea typeface="Meiryo UI" panose="020B0604030504040204" pitchFamily="50" charset="-128"/>
              </a:rPr>
              <a:t>を押す</a:t>
            </a:r>
            <a:endParaRPr lang="en-US" altLang="ja-JP"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r>
              <a:rPr kumimoji="0" lang="en-US" altLang="ja-JP"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(9)</a:t>
            </a:r>
            <a:r>
              <a:rPr lang="en-US" altLang="ja-JP" dirty="0">
                <a:latin typeface="Meiryo UI" panose="020B0604030504040204" pitchFamily="50" charset="-128"/>
                <a:ea typeface="Meiryo UI" panose="020B0604030504040204" pitchFamily="50" charset="-128"/>
              </a:rPr>
              <a:t>(1)~(8)</a:t>
            </a:r>
            <a:r>
              <a:rPr lang="ja-JP" altLang="en-US" dirty="0">
                <a:latin typeface="Meiryo UI" panose="020B0604030504040204" pitchFamily="50" charset="-128"/>
                <a:ea typeface="Meiryo UI" panose="020B0604030504040204" pitchFamily="50" charset="-128"/>
              </a:rPr>
              <a:t>までを</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枚張り付けるまで繰り返す</a:t>
            </a:r>
            <a:endParaRPr kumimoji="0" lang="en-US" altLang="ja-JP"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13" name="正方形/長方形 12">
            <a:extLst>
              <a:ext uri="{FF2B5EF4-FFF2-40B4-BE49-F238E27FC236}">
                <a16:creationId xmlns:a16="http://schemas.microsoft.com/office/drawing/2014/main" id="{8149C307-05B2-406E-92B7-861644096AEF}"/>
              </a:ext>
            </a:extLst>
          </p:cNvPr>
          <p:cNvSpPr/>
          <p:nvPr/>
        </p:nvSpPr>
        <p:spPr>
          <a:xfrm>
            <a:off x="9283372" y="794657"/>
            <a:ext cx="2889372" cy="975625"/>
          </a:xfrm>
          <a:prstGeom prst="rect">
            <a:avLst/>
          </a:prstGeom>
          <a:solidFill>
            <a:srgbClr val="DFF5E8"/>
          </a:solidFill>
          <a:ln w="25400" cap="flat">
            <a:solidFill>
              <a:srgbClr val="DFF5E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R="0" algn="ctr" defTabSz="457200" rtl="0" fontAlgn="auto" latinLnBrk="0" hangingPunct="0">
              <a:lnSpc>
                <a:spcPct val="100000"/>
              </a:lnSpc>
              <a:spcBef>
                <a:spcPts val="0"/>
              </a:spcBef>
              <a:spcAft>
                <a:spcPts val="0"/>
              </a:spcAft>
              <a:buClrTx/>
              <a:buSzTx/>
              <a:tabLst/>
            </a:pPr>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貴所の写真を①～⑤に計</a:t>
            </a:r>
            <a:r>
              <a:rPr kumimoji="0" lang="en-US" altLang="ja-JP"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5</a:t>
            </a:r>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枚最背面に</a:t>
            </a:r>
            <a:r>
              <a:rPr lang="ja-JP" altLang="en-US" dirty="0">
                <a:latin typeface="Meiryo UI" panose="020B0604030504040204" pitchFamily="50" charset="-128"/>
                <a:ea typeface="Meiryo UI" panose="020B0604030504040204" pitchFamily="50" charset="-128"/>
              </a:rPr>
              <a:t>貼り付けてください</a:t>
            </a:r>
            <a:endPar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14" name="楕円 13">
            <a:extLst>
              <a:ext uri="{FF2B5EF4-FFF2-40B4-BE49-F238E27FC236}">
                <a16:creationId xmlns:a16="http://schemas.microsoft.com/office/drawing/2014/main" id="{4282CBD7-3033-4324-BE77-5EBA6387EF73}"/>
              </a:ext>
            </a:extLst>
          </p:cNvPr>
          <p:cNvSpPr/>
          <p:nvPr/>
        </p:nvSpPr>
        <p:spPr>
          <a:xfrm>
            <a:off x="9295898" y="0"/>
            <a:ext cx="647035" cy="647035"/>
          </a:xfrm>
          <a:prstGeom prst="ellipse">
            <a:avLst/>
          </a:prstGeom>
          <a:solidFill>
            <a:srgbClr val="FFC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dirty="0"/>
              <a:t>推奨</a:t>
            </a: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grpSp>
        <p:nvGrpSpPr>
          <p:cNvPr id="27" name="グループ化 26">
            <a:extLst>
              <a:ext uri="{FF2B5EF4-FFF2-40B4-BE49-F238E27FC236}">
                <a16:creationId xmlns:a16="http://schemas.microsoft.com/office/drawing/2014/main" id="{E2D42779-3CCA-4B8F-9008-AD36B0E956DE}"/>
              </a:ext>
            </a:extLst>
          </p:cNvPr>
          <p:cNvGrpSpPr/>
          <p:nvPr/>
        </p:nvGrpSpPr>
        <p:grpSpPr>
          <a:xfrm>
            <a:off x="0" y="0"/>
            <a:ext cx="5949863" cy="4647156"/>
            <a:chOff x="0" y="0"/>
            <a:chExt cx="5949863" cy="4647156"/>
          </a:xfrm>
        </p:grpSpPr>
        <p:sp>
          <p:nvSpPr>
            <p:cNvPr id="3" name="正方形/長方形 2">
              <a:extLst>
                <a:ext uri="{FF2B5EF4-FFF2-40B4-BE49-F238E27FC236}">
                  <a16:creationId xmlns:a16="http://schemas.microsoft.com/office/drawing/2014/main" id="{D8DC7ED7-D852-40C3-8ED2-F915B001B245}"/>
                </a:ext>
              </a:extLst>
            </p:cNvPr>
            <p:cNvSpPr/>
            <p:nvPr/>
          </p:nvSpPr>
          <p:spPr>
            <a:xfrm>
              <a:off x="0" y="0"/>
              <a:ext cx="5949863" cy="4647156"/>
            </a:xfrm>
            <a:prstGeom prst="rect">
              <a:avLst/>
            </a:prstGeom>
            <a:noFill/>
            <a:ln w="25400"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5" name="正方形/長方形 4">
              <a:extLst>
                <a:ext uri="{FF2B5EF4-FFF2-40B4-BE49-F238E27FC236}">
                  <a16:creationId xmlns:a16="http://schemas.microsoft.com/office/drawing/2014/main" id="{48F840AD-C75E-4A2E-BD86-9503FE086A98}"/>
                </a:ext>
              </a:extLst>
            </p:cNvPr>
            <p:cNvSpPr/>
            <p:nvPr/>
          </p:nvSpPr>
          <p:spPr>
            <a:xfrm>
              <a:off x="151656" y="1323975"/>
              <a:ext cx="926925" cy="36710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ja-JP" altLang="en-US" sz="4000" b="0" i="0" u="none" strike="noStrike" cap="none" spc="0" normalizeH="0" baseline="0" dirty="0">
                  <a:ln>
                    <a:noFill/>
                  </a:ln>
                  <a:solidFill>
                    <a:srgbClr val="000000"/>
                  </a:solidFill>
                  <a:effectLst/>
                  <a:uFillTx/>
                  <a:latin typeface="+mj-lt"/>
                  <a:ea typeface="+mj-ea"/>
                  <a:cs typeface="+mj-cs"/>
                  <a:sym typeface="Helvetica"/>
                </a:rPr>
                <a:t>①</a:t>
              </a:r>
            </a:p>
          </p:txBody>
        </p:sp>
      </p:grpSp>
      <p:grpSp>
        <p:nvGrpSpPr>
          <p:cNvPr id="32" name="グループ化 31">
            <a:extLst>
              <a:ext uri="{FF2B5EF4-FFF2-40B4-BE49-F238E27FC236}">
                <a16:creationId xmlns:a16="http://schemas.microsoft.com/office/drawing/2014/main" id="{F71EA886-8A80-4EF9-80B0-62EA92B0ACD2}"/>
              </a:ext>
            </a:extLst>
          </p:cNvPr>
          <p:cNvGrpSpPr/>
          <p:nvPr/>
        </p:nvGrpSpPr>
        <p:grpSpPr>
          <a:xfrm>
            <a:off x="5949863" y="0"/>
            <a:ext cx="3206663" cy="2323530"/>
            <a:chOff x="5949863" y="0"/>
            <a:chExt cx="3206663" cy="2323530"/>
          </a:xfrm>
        </p:grpSpPr>
        <p:sp>
          <p:nvSpPr>
            <p:cNvPr id="28" name="正方形/長方形 27">
              <a:extLst>
                <a:ext uri="{FF2B5EF4-FFF2-40B4-BE49-F238E27FC236}">
                  <a16:creationId xmlns:a16="http://schemas.microsoft.com/office/drawing/2014/main" id="{7F277B88-C5B9-4F57-8651-A3DF799B8AA7}"/>
                </a:ext>
              </a:extLst>
            </p:cNvPr>
            <p:cNvSpPr/>
            <p:nvPr/>
          </p:nvSpPr>
          <p:spPr>
            <a:xfrm>
              <a:off x="6190506" y="1323975"/>
              <a:ext cx="926925" cy="36710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sz="4000" dirty="0"/>
                <a:t>②</a:t>
              </a:r>
              <a:endParaRPr kumimoji="0" lang="ja-JP" altLang="en-US" sz="4000" b="0" i="0" u="none" strike="noStrike" cap="none" spc="0" normalizeH="0" baseline="0" dirty="0">
                <a:ln>
                  <a:noFill/>
                </a:ln>
                <a:solidFill>
                  <a:srgbClr val="000000"/>
                </a:solidFill>
                <a:effectLst/>
                <a:uFillTx/>
                <a:latin typeface="+mj-lt"/>
                <a:ea typeface="+mj-ea"/>
                <a:cs typeface="+mj-cs"/>
                <a:sym typeface="Helvetica"/>
              </a:endParaRPr>
            </a:p>
          </p:txBody>
        </p:sp>
        <p:sp>
          <p:nvSpPr>
            <p:cNvPr id="8" name="正方形/長方形 7">
              <a:extLst>
                <a:ext uri="{FF2B5EF4-FFF2-40B4-BE49-F238E27FC236}">
                  <a16:creationId xmlns:a16="http://schemas.microsoft.com/office/drawing/2014/main" id="{87132098-F079-49CE-A911-943AF1067609}"/>
                </a:ext>
              </a:extLst>
            </p:cNvPr>
            <p:cNvSpPr/>
            <p:nvPr/>
          </p:nvSpPr>
          <p:spPr>
            <a:xfrm>
              <a:off x="5949863" y="0"/>
              <a:ext cx="3206663" cy="2323530"/>
            </a:xfrm>
            <a:prstGeom prst="rect">
              <a:avLst/>
            </a:prstGeom>
            <a:noFill/>
            <a:ln w="25400"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grpSp>
      <p:grpSp>
        <p:nvGrpSpPr>
          <p:cNvPr id="33" name="グループ化 32">
            <a:extLst>
              <a:ext uri="{FF2B5EF4-FFF2-40B4-BE49-F238E27FC236}">
                <a16:creationId xmlns:a16="http://schemas.microsoft.com/office/drawing/2014/main" id="{DD4FC55D-12F9-4891-B9BA-B624B8791C11}"/>
              </a:ext>
            </a:extLst>
          </p:cNvPr>
          <p:cNvGrpSpPr/>
          <p:nvPr/>
        </p:nvGrpSpPr>
        <p:grpSpPr>
          <a:xfrm>
            <a:off x="5949863" y="2323626"/>
            <a:ext cx="3206663" cy="2323530"/>
            <a:chOff x="5949863" y="2323626"/>
            <a:chExt cx="3206663" cy="2323530"/>
          </a:xfrm>
        </p:grpSpPr>
        <p:sp>
          <p:nvSpPr>
            <p:cNvPr id="9" name="正方形/長方形 8">
              <a:extLst>
                <a:ext uri="{FF2B5EF4-FFF2-40B4-BE49-F238E27FC236}">
                  <a16:creationId xmlns:a16="http://schemas.microsoft.com/office/drawing/2014/main" id="{ECFF8A31-B1FA-4973-B41D-6FF6AD07AAD8}"/>
                </a:ext>
              </a:extLst>
            </p:cNvPr>
            <p:cNvSpPr/>
            <p:nvPr/>
          </p:nvSpPr>
          <p:spPr>
            <a:xfrm>
              <a:off x="5949863" y="2323626"/>
              <a:ext cx="3206663" cy="2323530"/>
            </a:xfrm>
            <a:prstGeom prst="rect">
              <a:avLst/>
            </a:prstGeom>
            <a:noFill/>
            <a:ln w="25400"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9" name="正方形/長方形 28">
              <a:extLst>
                <a:ext uri="{FF2B5EF4-FFF2-40B4-BE49-F238E27FC236}">
                  <a16:creationId xmlns:a16="http://schemas.microsoft.com/office/drawing/2014/main" id="{27725DF6-ED9B-40AC-AAAC-D629DD5E9028}"/>
                </a:ext>
              </a:extLst>
            </p:cNvPr>
            <p:cNvSpPr/>
            <p:nvPr/>
          </p:nvSpPr>
          <p:spPr>
            <a:xfrm>
              <a:off x="6190506" y="2895600"/>
              <a:ext cx="926925" cy="36710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ja-JP" altLang="en-US" sz="4000" b="0" i="0" u="none" strike="noStrike" cap="none" spc="0" normalizeH="0" baseline="0" dirty="0">
                  <a:ln>
                    <a:noFill/>
                  </a:ln>
                  <a:solidFill>
                    <a:srgbClr val="000000"/>
                  </a:solidFill>
                  <a:effectLst/>
                  <a:uFillTx/>
                  <a:latin typeface="+mj-lt"/>
                  <a:ea typeface="+mj-ea"/>
                  <a:cs typeface="+mj-cs"/>
                  <a:sym typeface="Helvetica"/>
                </a:rPr>
                <a:t>③</a:t>
              </a:r>
            </a:p>
          </p:txBody>
        </p:sp>
      </p:grpSp>
      <p:grpSp>
        <p:nvGrpSpPr>
          <p:cNvPr id="34" name="グループ化 33">
            <a:extLst>
              <a:ext uri="{FF2B5EF4-FFF2-40B4-BE49-F238E27FC236}">
                <a16:creationId xmlns:a16="http://schemas.microsoft.com/office/drawing/2014/main" id="{F221C9D3-D6A8-471B-A019-3B87DA055319}"/>
              </a:ext>
            </a:extLst>
          </p:cNvPr>
          <p:cNvGrpSpPr/>
          <p:nvPr/>
        </p:nvGrpSpPr>
        <p:grpSpPr>
          <a:xfrm>
            <a:off x="4572001" y="4647156"/>
            <a:ext cx="4584526" cy="2210844"/>
            <a:chOff x="4572001" y="4647156"/>
            <a:chExt cx="4584526" cy="2210844"/>
          </a:xfrm>
        </p:grpSpPr>
        <p:sp>
          <p:nvSpPr>
            <p:cNvPr id="11" name="正方形/長方形 10">
              <a:extLst>
                <a:ext uri="{FF2B5EF4-FFF2-40B4-BE49-F238E27FC236}">
                  <a16:creationId xmlns:a16="http://schemas.microsoft.com/office/drawing/2014/main" id="{A0277348-E39D-4248-B45D-A9B608B680AD}"/>
                </a:ext>
              </a:extLst>
            </p:cNvPr>
            <p:cNvSpPr/>
            <p:nvPr/>
          </p:nvSpPr>
          <p:spPr>
            <a:xfrm>
              <a:off x="4572001" y="4647156"/>
              <a:ext cx="4584526" cy="2210844"/>
            </a:xfrm>
            <a:prstGeom prst="rect">
              <a:avLst/>
            </a:prstGeom>
            <a:noFill/>
            <a:ln w="25400"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0" name="正方形/長方形 29">
              <a:extLst>
                <a:ext uri="{FF2B5EF4-FFF2-40B4-BE49-F238E27FC236}">
                  <a16:creationId xmlns:a16="http://schemas.microsoft.com/office/drawing/2014/main" id="{507788C2-AAE6-4892-AF93-7C7F53E7461B}"/>
                </a:ext>
              </a:extLst>
            </p:cNvPr>
            <p:cNvSpPr/>
            <p:nvPr/>
          </p:nvSpPr>
          <p:spPr>
            <a:xfrm>
              <a:off x="4797469" y="5686425"/>
              <a:ext cx="926925" cy="36710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ja-JP" altLang="en-US" sz="4000" b="0" i="0" u="none" strike="noStrike" cap="none" spc="0" normalizeH="0" baseline="0" dirty="0">
                  <a:ln>
                    <a:noFill/>
                  </a:ln>
                  <a:solidFill>
                    <a:srgbClr val="000000"/>
                  </a:solidFill>
                  <a:effectLst/>
                  <a:uFillTx/>
                  <a:latin typeface="+mj-lt"/>
                  <a:ea typeface="+mj-ea"/>
                  <a:cs typeface="+mj-cs"/>
                  <a:sym typeface="Helvetica"/>
                </a:rPr>
                <a:t>⑤</a:t>
              </a:r>
            </a:p>
          </p:txBody>
        </p:sp>
      </p:grpSp>
      <p:grpSp>
        <p:nvGrpSpPr>
          <p:cNvPr id="35" name="グループ化 34">
            <a:extLst>
              <a:ext uri="{FF2B5EF4-FFF2-40B4-BE49-F238E27FC236}">
                <a16:creationId xmlns:a16="http://schemas.microsoft.com/office/drawing/2014/main" id="{E4E69AB2-BD7D-4D1C-BA52-0952C5C43FEC}"/>
              </a:ext>
            </a:extLst>
          </p:cNvPr>
          <p:cNvGrpSpPr/>
          <p:nvPr/>
        </p:nvGrpSpPr>
        <p:grpSpPr>
          <a:xfrm>
            <a:off x="-12525" y="4660383"/>
            <a:ext cx="4584526" cy="2210844"/>
            <a:chOff x="-12525" y="4660383"/>
            <a:chExt cx="4584526" cy="2210844"/>
          </a:xfrm>
        </p:grpSpPr>
        <p:sp>
          <p:nvSpPr>
            <p:cNvPr id="12" name="正方形/長方形 11">
              <a:extLst>
                <a:ext uri="{FF2B5EF4-FFF2-40B4-BE49-F238E27FC236}">
                  <a16:creationId xmlns:a16="http://schemas.microsoft.com/office/drawing/2014/main" id="{91382342-762E-47BC-ABB9-58B15C7BB7D8}"/>
                </a:ext>
              </a:extLst>
            </p:cNvPr>
            <p:cNvSpPr/>
            <p:nvPr/>
          </p:nvSpPr>
          <p:spPr>
            <a:xfrm>
              <a:off x="-12525" y="4660383"/>
              <a:ext cx="4584526" cy="2210844"/>
            </a:xfrm>
            <a:prstGeom prst="rect">
              <a:avLst/>
            </a:prstGeom>
            <a:noFill/>
            <a:ln w="25400"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1" name="正方形/長方形 30">
              <a:extLst>
                <a:ext uri="{FF2B5EF4-FFF2-40B4-BE49-F238E27FC236}">
                  <a16:creationId xmlns:a16="http://schemas.microsoft.com/office/drawing/2014/main" id="{2CA08424-0B14-487C-A814-8EF557DC175C}"/>
                </a:ext>
              </a:extLst>
            </p:cNvPr>
            <p:cNvSpPr/>
            <p:nvPr/>
          </p:nvSpPr>
          <p:spPr>
            <a:xfrm>
              <a:off x="177844" y="5699652"/>
              <a:ext cx="926925" cy="36710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ja-JP" altLang="en-US" sz="4000" b="0" i="0" u="none" strike="noStrike" cap="none" spc="0" normalizeH="0" baseline="0" dirty="0">
                  <a:ln>
                    <a:noFill/>
                  </a:ln>
                  <a:solidFill>
                    <a:srgbClr val="000000"/>
                  </a:solidFill>
                  <a:effectLst/>
                  <a:uFillTx/>
                  <a:latin typeface="+mj-lt"/>
                  <a:ea typeface="+mj-ea"/>
                  <a:cs typeface="+mj-cs"/>
                  <a:sym typeface="Helvetica"/>
                </a:rPr>
                <a:t>④</a:t>
              </a:r>
            </a:p>
          </p:txBody>
        </p:sp>
      </p:grpSp>
    </p:spTree>
    <p:extLst>
      <p:ext uri="{BB962C8B-B14F-4D97-AF65-F5344CB8AC3E}">
        <p14:creationId xmlns:p14="http://schemas.microsoft.com/office/powerpoint/2010/main" val="130764015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2043EC8-1B50-4DD8-80BE-43EE607E7608}"/>
              </a:ext>
            </a:extLst>
          </p:cNvPr>
          <p:cNvSpPr/>
          <p:nvPr/>
        </p:nvSpPr>
        <p:spPr>
          <a:xfrm>
            <a:off x="0" y="-25145"/>
            <a:ext cx="9144000" cy="428600"/>
          </a:xfrm>
          <a:prstGeom prst="rect">
            <a:avLst/>
          </a:prstGeom>
          <a:solidFill>
            <a:srgbClr val="E2A3C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2000" b="1">
                <a:solidFill>
                  <a:schemeClr val="bg1"/>
                </a:solidFill>
                <a:latin typeface="Meiryo UI" panose="020B0604030504040204" pitchFamily="50" charset="-128"/>
                <a:ea typeface="Meiryo UI" panose="020B0604030504040204" pitchFamily="50" charset="-128"/>
              </a:rPr>
              <a:t>事業所の紹介</a:t>
            </a:r>
          </a:p>
        </p:txBody>
      </p:sp>
      <p:sp>
        <p:nvSpPr>
          <p:cNvPr id="93" name="正方形/長方形 92">
            <a:extLst>
              <a:ext uri="{FF2B5EF4-FFF2-40B4-BE49-F238E27FC236}">
                <a16:creationId xmlns:a16="http://schemas.microsoft.com/office/drawing/2014/main" id="{9E54BAF6-F559-9240-BD23-2161163CAA7C}"/>
              </a:ext>
            </a:extLst>
          </p:cNvPr>
          <p:cNvSpPr/>
          <p:nvPr/>
        </p:nvSpPr>
        <p:spPr>
          <a:xfrm>
            <a:off x="117227" y="1083455"/>
            <a:ext cx="3472639" cy="2345546"/>
          </a:xfrm>
          <a:prstGeom prst="rect">
            <a:avLst/>
          </a:prstGeom>
          <a:solidFill>
            <a:srgbClr val="FFFFFF"/>
          </a:solidFill>
          <a:ln w="25400" cap="flat">
            <a:solidFill>
              <a:srgbClr val="C8CEF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0" rIns="0" bIns="0" numCol="1" spcCol="38100" rtlCol="0" anchor="t" anchorCtr="0">
            <a:noAutofit/>
          </a:bodyPr>
          <a:lstStyle/>
          <a:p>
            <a:pPr>
              <a:spcBef>
                <a:spcPts val="600"/>
              </a:spcBef>
              <a:spcAft>
                <a:spcPts val="300"/>
              </a:spcAft>
            </a:pPr>
            <a:endParaRPr lang="en-US" altLang="ja-JP" sz="1100" dirty="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E9900B9A-4C81-3F41-8388-37814E89D1FA}"/>
              </a:ext>
            </a:extLst>
          </p:cNvPr>
          <p:cNvSpPr/>
          <p:nvPr/>
        </p:nvSpPr>
        <p:spPr>
          <a:xfrm>
            <a:off x="3742267" y="570544"/>
            <a:ext cx="5203432" cy="6017739"/>
          </a:xfrm>
          <a:prstGeom prst="rect">
            <a:avLst/>
          </a:prstGeom>
          <a:solidFill>
            <a:schemeClr val="bg1">
              <a:lumMod val="95000"/>
            </a:schemeClr>
          </a:solidFill>
          <a:ln w="76200" cap="flat">
            <a:solidFill>
              <a:srgbClr val="C8CEF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94" name="正方形/長方形 93">
            <a:extLst>
              <a:ext uri="{FF2B5EF4-FFF2-40B4-BE49-F238E27FC236}">
                <a16:creationId xmlns:a16="http://schemas.microsoft.com/office/drawing/2014/main" id="{C2094A1B-E8DE-714B-9AF1-1477146D2572}"/>
              </a:ext>
            </a:extLst>
          </p:cNvPr>
          <p:cNvSpPr/>
          <p:nvPr/>
        </p:nvSpPr>
        <p:spPr>
          <a:xfrm>
            <a:off x="117228" y="3520842"/>
            <a:ext cx="3486312" cy="476660"/>
          </a:xfrm>
          <a:prstGeom prst="rect">
            <a:avLst/>
          </a:prstGeom>
          <a:solidFill>
            <a:srgbClr val="C8CEF4"/>
          </a:solidFill>
          <a:ln w="25400" cap="flat">
            <a:solidFill>
              <a:srgbClr val="C8CEF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a:solidFill>
                  <a:schemeClr val="bg1"/>
                </a:solidFill>
                <a:latin typeface="Meiryo UI" panose="020B0604030504040204" pitchFamily="50" charset="-128"/>
                <a:ea typeface="Meiryo UI" panose="020B0604030504040204" pitchFamily="50" charset="-128"/>
              </a:rPr>
              <a:t>利用条件</a:t>
            </a:r>
            <a:endParaRPr kumimoji="0" lang="ja-JP" altLang="en-US" u="none" strike="noStrike" cap="none" spc="0" normalizeH="0" baseline="0" dirty="0">
              <a:ln>
                <a:noFill/>
              </a:ln>
              <a:solidFill>
                <a:schemeClr val="bg1"/>
              </a:solidFill>
              <a:effectLst/>
              <a:uFillTx/>
              <a:latin typeface="Meiryo UI" panose="020B0604030504040204" pitchFamily="50" charset="-128"/>
              <a:ea typeface="Meiryo UI" panose="020B0604030504040204" pitchFamily="50" charset="-128"/>
              <a:sym typeface="Helvetica"/>
            </a:endParaRPr>
          </a:p>
        </p:txBody>
      </p:sp>
      <p:sp>
        <p:nvSpPr>
          <p:cNvPr id="96" name="正方形/長方形 95">
            <a:extLst>
              <a:ext uri="{FF2B5EF4-FFF2-40B4-BE49-F238E27FC236}">
                <a16:creationId xmlns:a16="http://schemas.microsoft.com/office/drawing/2014/main" id="{D1074BEB-6B4C-5647-BB87-5D30B5CB3AA6}"/>
              </a:ext>
            </a:extLst>
          </p:cNvPr>
          <p:cNvSpPr/>
          <p:nvPr/>
        </p:nvSpPr>
        <p:spPr>
          <a:xfrm>
            <a:off x="117228" y="3997503"/>
            <a:ext cx="3486312" cy="739960"/>
          </a:xfrm>
          <a:prstGeom prst="rect">
            <a:avLst/>
          </a:prstGeom>
          <a:solidFill>
            <a:srgbClr val="FFFFFF"/>
          </a:solidFill>
          <a:ln w="25400" cap="flat">
            <a:solidFill>
              <a:srgbClr val="C8CEF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08000" rIns="108000" bIns="108000" numCol="1" spcCol="38100" rtlCol="0" anchor="t" anchorCtr="0">
            <a:noAutofit/>
          </a:bodyPr>
          <a:lstStyle/>
          <a:p>
            <a:pPr marL="0" marR="0" indent="0" defTabSz="457200" rtl="0" fontAlgn="auto" latinLnBrk="0" hangingPunct="0">
              <a:lnSpc>
                <a:spcPct val="150000"/>
              </a:lnSpc>
              <a:spcBef>
                <a:spcPts val="0"/>
              </a:spcBef>
              <a:spcAft>
                <a:spcPts val="0"/>
              </a:spcAft>
              <a:buClrTx/>
              <a:buSzTx/>
              <a:buFontTx/>
              <a:buNone/>
              <a:tabLst/>
            </a:pPr>
            <a:r>
              <a:rPr lang="ja-JP" altLang="en-US" sz="1200" dirty="0">
                <a:latin typeface="Meiryo UI" panose="020B0604030504040204" pitchFamily="34" charset="-128"/>
                <a:ea typeface="Meiryo UI" panose="020B0604030504040204" pitchFamily="34" charset="-128"/>
              </a:rPr>
              <a:t>利用対象者：要介護</a:t>
            </a:r>
            <a:r>
              <a:rPr lang="en-US" altLang="ja-JP" sz="1200" dirty="0">
                <a:latin typeface="Meiryo UI" panose="020B0604030504040204" pitchFamily="34" charset="-128"/>
                <a:ea typeface="Meiryo UI" panose="020B0604030504040204" pitchFamily="34" charset="-128"/>
              </a:rPr>
              <a:t>1〜</a:t>
            </a:r>
            <a:r>
              <a:rPr lang="ja-JP" altLang="en-US" sz="1200" dirty="0">
                <a:latin typeface="Meiryo UI" panose="020B0604030504040204" pitchFamily="34" charset="-128"/>
                <a:ea typeface="Meiryo UI" panose="020B0604030504040204" pitchFamily="34" charset="-128"/>
              </a:rPr>
              <a:t>要介護</a:t>
            </a:r>
            <a:r>
              <a:rPr lang="en-US" altLang="ja-JP" sz="1200" dirty="0">
                <a:latin typeface="Meiryo UI" panose="020B0604030504040204" pitchFamily="34" charset="-128"/>
                <a:ea typeface="Meiryo UI" panose="020B0604030504040204" pitchFamily="34" charset="-128"/>
              </a:rPr>
              <a:t>5</a:t>
            </a:r>
          </a:p>
          <a:p>
            <a:pPr marL="0" marR="0" indent="0" defTabSz="457200" rtl="0" fontAlgn="auto" latinLnBrk="0" hangingPunct="0">
              <a:lnSpc>
                <a:spcPct val="150000"/>
              </a:lnSpc>
              <a:spcBef>
                <a:spcPts val="0"/>
              </a:spcBef>
              <a:spcAft>
                <a:spcPts val="0"/>
              </a:spcAft>
              <a:buClrTx/>
              <a:buSzTx/>
              <a:buFontTx/>
              <a:buNone/>
              <a:tabLst/>
            </a:pPr>
            <a:r>
              <a:rPr lang="ja-JP" altLang="en-US" sz="1200" dirty="0">
                <a:latin typeface="Meiryo UI" panose="020B0604030504040204" pitchFamily="34" charset="-128"/>
                <a:ea typeface="Meiryo UI" panose="020B0604030504040204" pitchFamily="34" charset="-128"/>
              </a:rPr>
              <a:t>利用者住所；</a:t>
            </a:r>
            <a:r>
              <a:rPr lang="en-US" altLang="ja-JP" sz="1200" dirty="0">
                <a:latin typeface="Meiryo UI" panose="020B0604030504040204" pitchFamily="34" charset="-128"/>
                <a:ea typeface="Meiryo UI" panose="020B0604030504040204" pitchFamily="34" charset="-128"/>
              </a:rPr>
              <a:t>XXX</a:t>
            </a:r>
            <a:endParaRPr kumimoji="0" lang="ja-JP" altLang="en-US" sz="12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43" name="角丸四角形 42">
            <a:extLst>
              <a:ext uri="{FF2B5EF4-FFF2-40B4-BE49-F238E27FC236}">
                <a16:creationId xmlns:a16="http://schemas.microsoft.com/office/drawing/2014/main" id="{00E30815-2717-394D-9B51-A00A6EE21F28}"/>
              </a:ext>
            </a:extLst>
          </p:cNvPr>
          <p:cNvSpPr/>
          <p:nvPr/>
        </p:nvSpPr>
        <p:spPr>
          <a:xfrm>
            <a:off x="3942185" y="669987"/>
            <a:ext cx="2202511" cy="413468"/>
          </a:xfrm>
          <a:prstGeom prst="roundRect">
            <a:avLst/>
          </a:prstGeom>
          <a:solidFill>
            <a:srgbClr val="FFFFFF"/>
          </a:solidFill>
          <a:ln w="25400" cap="flat">
            <a:solidFill>
              <a:srgbClr val="7894CF"/>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ja-JP" altLang="en-US" sz="1400" u="none" strike="noStrike" cap="none" spc="0" normalizeH="0" baseline="0">
                <a:ln>
                  <a:noFill/>
                </a:ln>
                <a:solidFill>
                  <a:srgbClr val="000000"/>
                </a:solidFill>
                <a:effectLst/>
                <a:uFillTx/>
                <a:latin typeface="Meiryo UI" panose="020B0604030504040204" pitchFamily="34" charset="-128"/>
                <a:ea typeface="Meiryo UI" panose="020B0604030504040204" pitchFamily="34" charset="-128"/>
                <a:sym typeface="Helvetica"/>
              </a:rPr>
              <a:t>登録可能エリア</a:t>
            </a:r>
            <a:endParaRPr kumimoji="0" lang="ja-JP" altLang="en-US" sz="14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13" name="正方形/長方形 12">
            <a:extLst>
              <a:ext uri="{FF2B5EF4-FFF2-40B4-BE49-F238E27FC236}">
                <a16:creationId xmlns:a16="http://schemas.microsoft.com/office/drawing/2014/main" id="{96881794-2575-BF4F-AB1D-27EB02B70940}"/>
              </a:ext>
            </a:extLst>
          </p:cNvPr>
          <p:cNvSpPr/>
          <p:nvPr/>
        </p:nvSpPr>
        <p:spPr>
          <a:xfrm>
            <a:off x="117228" y="570544"/>
            <a:ext cx="3486312" cy="476660"/>
          </a:xfrm>
          <a:prstGeom prst="rect">
            <a:avLst/>
          </a:prstGeom>
          <a:solidFill>
            <a:srgbClr val="E2A3C2"/>
          </a:solidFill>
          <a:ln w="25400" cap="flat">
            <a:solidFill>
              <a:srgbClr val="E2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a:solidFill>
                  <a:schemeClr val="bg1"/>
                </a:solidFill>
                <a:latin typeface="Meiryo UI" panose="020B0604030504040204" pitchFamily="50" charset="-128"/>
                <a:ea typeface="Meiryo UI" panose="020B0604030504040204" pitchFamily="50" charset="-128"/>
              </a:rPr>
              <a:t>概要</a:t>
            </a:r>
            <a:endParaRPr kumimoji="0" lang="ja-JP" altLang="en-US" u="none" strike="noStrike" cap="none" spc="0" normalizeH="0" baseline="0" dirty="0">
              <a:ln>
                <a:noFill/>
              </a:ln>
              <a:solidFill>
                <a:schemeClr val="bg1"/>
              </a:solidFill>
              <a:effectLst/>
              <a:uFillTx/>
              <a:latin typeface="Meiryo UI" panose="020B0604030504040204" pitchFamily="50" charset="-128"/>
              <a:ea typeface="Meiryo UI" panose="020B0604030504040204" pitchFamily="50" charset="-128"/>
              <a:sym typeface="Helvetica"/>
            </a:endParaRPr>
          </a:p>
        </p:txBody>
      </p:sp>
      <p:sp>
        <p:nvSpPr>
          <p:cNvPr id="8" name="四角形吹き出し 7">
            <a:extLst>
              <a:ext uri="{FF2B5EF4-FFF2-40B4-BE49-F238E27FC236}">
                <a16:creationId xmlns:a16="http://schemas.microsoft.com/office/drawing/2014/main" id="{8CE28A15-2FAB-3646-8FDE-EBAE9EC1CC9C}"/>
              </a:ext>
            </a:extLst>
          </p:cNvPr>
          <p:cNvSpPr/>
          <p:nvPr/>
        </p:nvSpPr>
        <p:spPr>
          <a:xfrm>
            <a:off x="4276116" y="2717320"/>
            <a:ext cx="3445484" cy="311749"/>
          </a:xfrm>
          <a:prstGeom prst="wedgeRectCallout">
            <a:avLst>
              <a:gd name="adj1" fmla="val -5322"/>
              <a:gd name="adj2" fmla="val 85223"/>
            </a:avLst>
          </a:prstGeom>
          <a:solidFill>
            <a:srgbClr val="FFFFFF"/>
          </a:solidFill>
          <a:ln w="25400" cap="flat">
            <a:solidFill>
              <a:srgbClr val="EB5C3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altLang="ja-JP" dirty="0"/>
              <a:t>XXX(</a:t>
            </a:r>
            <a:r>
              <a:rPr lang="ja-JP" altLang="en-US" dirty="0"/>
              <a:t>貴所名</a:t>
            </a:r>
            <a:r>
              <a:rPr lang="en-US" altLang="ja-JP" dirty="0"/>
              <a:t>)</a:t>
            </a: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6" name="四角形吹き出し 7">
            <a:extLst>
              <a:ext uri="{FF2B5EF4-FFF2-40B4-BE49-F238E27FC236}">
                <a16:creationId xmlns:a16="http://schemas.microsoft.com/office/drawing/2014/main" id="{FA220BAF-5E2A-4F9A-9EFA-6276767322AD}"/>
              </a:ext>
            </a:extLst>
          </p:cNvPr>
          <p:cNvSpPr/>
          <p:nvPr/>
        </p:nvSpPr>
        <p:spPr>
          <a:xfrm>
            <a:off x="4276116" y="3291548"/>
            <a:ext cx="3445484" cy="311749"/>
          </a:xfrm>
          <a:prstGeom prst="wedgeRectCallout">
            <a:avLst>
              <a:gd name="adj1" fmla="val -4656"/>
              <a:gd name="adj2" fmla="val 98928"/>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altLang="ja-JP" sz="1800" b="0" i="0" u="none" strike="noStrike" cap="none" spc="0" normalizeH="0" baseline="0" dirty="0">
                <a:ln>
                  <a:noFill/>
                </a:ln>
                <a:solidFill>
                  <a:srgbClr val="000000"/>
                </a:solidFill>
                <a:effectLst/>
                <a:uFillTx/>
                <a:latin typeface="+mj-lt"/>
                <a:ea typeface="+mj-ea"/>
                <a:cs typeface="+mj-cs"/>
                <a:sym typeface="Helvetica"/>
              </a:rPr>
              <a:t>XXX(</a:t>
            </a:r>
            <a:r>
              <a:rPr kumimoji="0" lang="ja-JP" altLang="en-US" sz="1800" b="0" i="0" u="none" strike="noStrike" cap="none" spc="0" normalizeH="0" baseline="0" dirty="0">
                <a:ln>
                  <a:noFill/>
                </a:ln>
                <a:solidFill>
                  <a:srgbClr val="000000"/>
                </a:solidFill>
                <a:effectLst/>
                <a:uFillTx/>
                <a:latin typeface="+mj-lt"/>
                <a:ea typeface="+mj-ea"/>
                <a:cs typeface="+mj-cs"/>
                <a:sym typeface="Helvetica"/>
              </a:rPr>
              <a:t>周辺の目印となる施設</a:t>
            </a:r>
            <a:r>
              <a:rPr kumimoji="0" lang="en-US" altLang="ja-JP" sz="1800" b="0" i="0" u="none" strike="noStrike" cap="none" spc="0" normalizeH="0" baseline="0" dirty="0">
                <a:ln>
                  <a:noFill/>
                </a:ln>
                <a:solidFill>
                  <a:srgbClr val="000000"/>
                </a:solidFill>
                <a:effectLst/>
                <a:uFillTx/>
                <a:latin typeface="+mj-lt"/>
                <a:ea typeface="+mj-ea"/>
                <a:cs typeface="+mj-cs"/>
                <a:sym typeface="Helvetica"/>
              </a:rPr>
              <a:t>)</a:t>
            </a: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7" name="スライド番号プレースホルダー 1">
            <a:extLst>
              <a:ext uri="{FF2B5EF4-FFF2-40B4-BE49-F238E27FC236}">
                <a16:creationId xmlns:a16="http://schemas.microsoft.com/office/drawing/2014/main" id="{BD7F3486-E41B-4EE4-B37B-C74D7D8C47D6}"/>
              </a:ext>
            </a:extLst>
          </p:cNvPr>
          <p:cNvSpPr>
            <a:spLocks noGrp="1"/>
          </p:cNvSpPr>
          <p:nvPr>
            <p:ph type="sldNum" sz="quarter" idx="2"/>
          </p:nvPr>
        </p:nvSpPr>
        <p:spPr>
          <a:xfrm>
            <a:off x="8918135" y="6659836"/>
            <a:ext cx="83356" cy="184666"/>
          </a:xfrm>
        </p:spPr>
        <p:txBody>
          <a:bodyPr/>
          <a:lstStyle/>
          <a:p>
            <a:r>
              <a:rPr lang="en-US" altLang="ja-JP" dirty="0"/>
              <a:t>7</a:t>
            </a:r>
            <a:endParaRPr lang="ja-JP" altLang="en-US" dirty="0"/>
          </a:p>
        </p:txBody>
      </p:sp>
      <p:sp>
        <p:nvSpPr>
          <p:cNvPr id="14" name="正方形/長方形 13">
            <a:extLst>
              <a:ext uri="{FF2B5EF4-FFF2-40B4-BE49-F238E27FC236}">
                <a16:creationId xmlns:a16="http://schemas.microsoft.com/office/drawing/2014/main" id="{09951D19-7BF5-49D5-B8EA-262248A0C12F}"/>
              </a:ext>
            </a:extLst>
          </p:cNvPr>
          <p:cNvSpPr/>
          <p:nvPr/>
        </p:nvSpPr>
        <p:spPr>
          <a:xfrm>
            <a:off x="9283371" y="1917904"/>
            <a:ext cx="4258283" cy="4926597"/>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285750" marR="0" indent="-285750" defTabSz="457200" rtl="0" fontAlgn="auto" latinLnBrk="0" hangingPunct="0">
              <a:lnSpc>
                <a:spcPct val="100000"/>
              </a:lnSpc>
              <a:spcBef>
                <a:spcPts val="0"/>
              </a:spcBef>
              <a:spcAft>
                <a:spcPts val="0"/>
              </a:spcAft>
              <a:buClrTx/>
              <a:buSzTx/>
              <a:buFont typeface="Wingdings" panose="05000000000000000000" pitchFamily="2" charset="2"/>
              <a:buChar char="l"/>
              <a:tabLst/>
            </a:pPr>
            <a:r>
              <a:rPr lang="ja-JP" altLang="en-US" sz="1400" dirty="0">
                <a:latin typeface="Meiryo UI" panose="020B0604030504040204" pitchFamily="50" charset="-128"/>
                <a:ea typeface="Meiryo UI" panose="020B0604030504040204" pitchFamily="50" charset="-128"/>
              </a:rPr>
              <a:t>こちらに貴所が利用者様を登録できる範囲の地図をこちらに添付ください。地図上に、貴所の場所に加えて、周辺で目印になるような施設の場所を強調するために、吹き出しを更新して、各施設を吹き出しの先で示せるように場所を調節してください</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endParaRPr kumimoji="0" lang="en-US" altLang="ja-JP"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pPr marR="0" defTabSz="457200" rtl="0" fontAlgn="auto" latinLnBrk="0" hangingPunct="0">
              <a:lnSpc>
                <a:spcPct val="100000"/>
              </a:lnSpc>
              <a:spcBef>
                <a:spcPts val="0"/>
              </a:spcBef>
              <a:spcAft>
                <a:spcPts val="0"/>
              </a:spcAft>
              <a:buClrTx/>
              <a:buSzTx/>
              <a:tabLst/>
            </a:pPr>
            <a:r>
              <a:rPr lang="ja-JP" altLang="en-US" sz="1400" dirty="0">
                <a:latin typeface="Meiryo UI" panose="020B0604030504040204" pitchFamily="50" charset="-128"/>
                <a:ea typeface="Meiryo UI" panose="020B0604030504040204" pitchFamily="50" charset="-128"/>
              </a:rPr>
              <a:t>地図を張り付けたい</a:t>
            </a:r>
            <a:endParaRPr kumimoji="0" lang="en-US" altLang="ja-JP"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上部リボンのある挿入ボタンを押す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画像を押す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貼り付けたい写真を選択して挿入ボタンを押す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スライドに張り付けられた写真を配置したい場所に移動させる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大きさを変更する場合は、写真四つ角のいずれかを、</a:t>
            </a:r>
            <a:r>
              <a:rPr lang="en-US" altLang="ja-JP" sz="1400" dirty="0" err="1">
                <a:latin typeface="Meiryo UI" panose="020B0604030504040204" pitchFamily="50" charset="-128"/>
                <a:ea typeface="Meiryo UI" panose="020B0604030504040204" pitchFamily="50" charset="-128"/>
              </a:rPr>
              <a:t>Shift+alt</a:t>
            </a:r>
            <a:r>
              <a:rPr lang="ja-JP" altLang="en-US" sz="1400" dirty="0">
                <a:latin typeface="Meiryo UI" panose="020B0604030504040204" pitchFamily="50" charset="-128"/>
                <a:ea typeface="Meiryo UI" panose="020B0604030504040204" pitchFamily="50" charset="-128"/>
              </a:rPr>
              <a:t>キーを押しながら大きさを調節する</a:t>
            </a:r>
            <a:br>
              <a:rPr lang="en-US" altLang="ja-JP" sz="1400" dirty="0">
                <a:latin typeface="Meiryo UI" panose="020B0604030504040204" pitchFamily="50" charset="-128"/>
                <a:ea typeface="Meiryo UI" panose="020B0604030504040204" pitchFamily="50" charset="-128"/>
              </a:rPr>
            </a:b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張り付ける地図はあらかじめ、登録可能エリアをペンで囲ったのち、データ化することをお勧めします。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XXX</a:t>
            </a:r>
            <a:r>
              <a:rPr lang="ja-JP" altLang="en-US" sz="1400" dirty="0">
                <a:latin typeface="Meiryo UI" panose="020B0604030504040204" pitchFamily="50" charset="-128"/>
                <a:ea typeface="Meiryo UI" panose="020B0604030504040204" pitchFamily="50" charset="-128"/>
              </a:rPr>
              <a:t>を修正したい</a:t>
            </a:r>
          </a:p>
          <a:p>
            <a:r>
              <a:rPr lang="en-US" altLang="ja-JP" sz="1400" dirty="0">
                <a:latin typeface="Meiryo UI" panose="020B0604030504040204" pitchFamily="50" charset="-128"/>
                <a:ea typeface="Meiryo UI" panose="020B0604030504040204" pitchFamily="50" charset="-128"/>
              </a:rPr>
              <a:t>(1)XXX</a:t>
            </a:r>
            <a:r>
              <a:rPr lang="ja-JP" altLang="en-US" sz="1400" dirty="0">
                <a:latin typeface="Meiryo UI" panose="020B0604030504040204" pitchFamily="50" charset="-128"/>
                <a:ea typeface="Meiryo UI" panose="020B0604030504040204" pitchFamily="50" charset="-128"/>
              </a:rPr>
              <a:t>上部にカーソルを合わせて、左クリックします</a:t>
            </a: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修正可能となるので、”</a:t>
            </a:r>
            <a:r>
              <a:rPr lang="en-US" altLang="ja-JP" sz="1400" dirty="0">
                <a:latin typeface="Meiryo UI" panose="020B0604030504040204" pitchFamily="50" charset="-128"/>
                <a:ea typeface="Meiryo UI" panose="020B0604030504040204" pitchFamily="50" charset="-128"/>
              </a:rPr>
              <a:t>backspace”</a:t>
            </a:r>
            <a:r>
              <a:rPr lang="ja-JP" altLang="en-US" sz="1400" dirty="0">
                <a:latin typeface="Meiryo UI" panose="020B0604030504040204" pitchFamily="50" charset="-128"/>
                <a:ea typeface="Meiryo UI" panose="020B0604030504040204" pitchFamily="50" charset="-128"/>
              </a:rPr>
              <a:t>ボタンを押して</a:t>
            </a:r>
            <a:r>
              <a:rPr lang="en-US" altLang="ja-JP" sz="1400" dirty="0">
                <a:latin typeface="Meiryo UI" panose="020B0604030504040204" pitchFamily="50" charset="-128"/>
                <a:ea typeface="Meiryo UI" panose="020B0604030504040204" pitchFamily="50" charset="-128"/>
              </a:rPr>
              <a:t>XXX</a:t>
            </a:r>
            <a:r>
              <a:rPr lang="ja-JP" altLang="en-US" sz="1400" dirty="0">
                <a:latin typeface="Meiryo UI" panose="020B0604030504040204" pitchFamily="50" charset="-128"/>
                <a:ea typeface="Meiryo UI" panose="020B0604030504040204" pitchFamily="50" charset="-128"/>
              </a:rPr>
              <a:t>を削除したのち、上書きしてください</a:t>
            </a:r>
          </a:p>
        </p:txBody>
      </p:sp>
      <p:sp>
        <p:nvSpPr>
          <p:cNvPr id="18" name="四角形吹き出し 7">
            <a:extLst>
              <a:ext uri="{FF2B5EF4-FFF2-40B4-BE49-F238E27FC236}">
                <a16:creationId xmlns:a16="http://schemas.microsoft.com/office/drawing/2014/main" id="{59C4C95F-0E04-434E-AC9A-18BDB981CE13}"/>
              </a:ext>
            </a:extLst>
          </p:cNvPr>
          <p:cNvSpPr/>
          <p:nvPr/>
        </p:nvSpPr>
        <p:spPr>
          <a:xfrm>
            <a:off x="4276116" y="3875022"/>
            <a:ext cx="3445484" cy="311749"/>
          </a:xfrm>
          <a:prstGeom prst="wedgeRectCallout">
            <a:avLst>
              <a:gd name="adj1" fmla="val -4656"/>
              <a:gd name="adj2" fmla="val 98928"/>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altLang="ja-JP" sz="1800" b="0" i="0" u="none" strike="noStrike" cap="none" spc="0" normalizeH="0" baseline="0" dirty="0">
                <a:ln>
                  <a:noFill/>
                </a:ln>
                <a:solidFill>
                  <a:srgbClr val="000000"/>
                </a:solidFill>
                <a:effectLst/>
                <a:uFillTx/>
                <a:latin typeface="+mj-lt"/>
                <a:ea typeface="+mj-ea"/>
                <a:cs typeface="+mj-cs"/>
                <a:sym typeface="Helvetica"/>
              </a:rPr>
              <a:t>XXX(</a:t>
            </a:r>
            <a:r>
              <a:rPr kumimoji="0" lang="ja-JP" altLang="en-US" sz="1800" b="0" i="0" u="none" strike="noStrike" cap="none" spc="0" normalizeH="0" baseline="0" dirty="0">
                <a:ln>
                  <a:noFill/>
                </a:ln>
                <a:solidFill>
                  <a:srgbClr val="000000"/>
                </a:solidFill>
                <a:effectLst/>
                <a:uFillTx/>
                <a:latin typeface="+mj-lt"/>
                <a:ea typeface="+mj-ea"/>
                <a:cs typeface="+mj-cs"/>
                <a:sym typeface="Helvetica"/>
              </a:rPr>
              <a:t>周辺の目印となる施設</a:t>
            </a:r>
            <a:r>
              <a:rPr kumimoji="0" lang="en-US" altLang="ja-JP" sz="1800" b="0" i="0" u="none" strike="noStrike" cap="none" spc="0" normalizeH="0" baseline="0" dirty="0">
                <a:ln>
                  <a:noFill/>
                </a:ln>
                <a:solidFill>
                  <a:srgbClr val="000000"/>
                </a:solidFill>
                <a:effectLst/>
                <a:uFillTx/>
                <a:latin typeface="+mj-lt"/>
                <a:ea typeface="+mj-ea"/>
                <a:cs typeface="+mj-cs"/>
                <a:sym typeface="Helvetica"/>
              </a:rPr>
              <a:t>)</a:t>
            </a: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0" name="正方形/長方形 19">
            <a:extLst>
              <a:ext uri="{FF2B5EF4-FFF2-40B4-BE49-F238E27FC236}">
                <a16:creationId xmlns:a16="http://schemas.microsoft.com/office/drawing/2014/main" id="{77B91231-0506-483B-8C22-F5451BAC897C}"/>
              </a:ext>
            </a:extLst>
          </p:cNvPr>
          <p:cNvSpPr/>
          <p:nvPr/>
        </p:nvSpPr>
        <p:spPr>
          <a:xfrm>
            <a:off x="-4226796" y="4737463"/>
            <a:ext cx="3756140" cy="2468407"/>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285750" marR="0" indent="-285750" defTabSz="457200" rtl="0" fontAlgn="auto" latinLnBrk="0" hangingPunct="0">
              <a:lnSpc>
                <a:spcPct val="100000"/>
              </a:lnSpc>
              <a:spcBef>
                <a:spcPts val="0"/>
              </a:spcBef>
              <a:spcAft>
                <a:spcPts val="0"/>
              </a:spcAft>
              <a:buClrTx/>
              <a:buSzTx/>
              <a:buFont typeface="Wingdings" panose="05000000000000000000" pitchFamily="2" charset="2"/>
              <a:buChar char="l"/>
              <a:tabLst/>
            </a:pPr>
            <a:r>
              <a:rPr kumimoji="0" lang="ja-JP" altLang="en-US"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利用対象者条件で要介護</a:t>
            </a:r>
            <a:r>
              <a:rPr kumimoji="0" lang="en-US" altLang="ja-JP"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1~</a:t>
            </a:r>
            <a:r>
              <a:rPr kumimoji="0" lang="ja-JP" altLang="en-US"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要介護</a:t>
            </a:r>
            <a:r>
              <a:rPr kumimoji="0" lang="en-US" altLang="ja-JP"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5</a:t>
            </a:r>
            <a:r>
              <a:rPr lang="ja-JP" altLang="en-US" sz="1400" dirty="0">
                <a:latin typeface="Meiryo UI" panose="020B0604030504040204" pitchFamily="50" charset="-128"/>
                <a:ea typeface="Meiryo UI" panose="020B0604030504040204" pitchFamily="50" charset="-128"/>
              </a:rPr>
              <a:t>以外にある場合は追記ください</a:t>
            </a:r>
            <a:endParaRPr lang="en-US" altLang="ja-JP" sz="1400" dirty="0">
              <a:latin typeface="Meiryo UI" panose="020B0604030504040204" pitchFamily="50" charset="-128"/>
              <a:ea typeface="Meiryo UI" panose="020B0604030504040204" pitchFamily="50" charset="-128"/>
            </a:endParaRPr>
          </a:p>
          <a:p>
            <a:pPr marL="285750" marR="0" indent="-285750" defTabSz="457200" rtl="0" fontAlgn="auto" latinLnBrk="0" hangingPunct="0">
              <a:lnSpc>
                <a:spcPct val="100000"/>
              </a:lnSpc>
              <a:spcBef>
                <a:spcPts val="0"/>
              </a:spcBef>
              <a:spcAft>
                <a:spcPts val="0"/>
              </a:spcAft>
              <a:buClrTx/>
              <a:buSzTx/>
              <a:buFont typeface="Wingdings" panose="05000000000000000000" pitchFamily="2" charset="2"/>
              <a:buChar char="l"/>
              <a:tabLst/>
            </a:pPr>
            <a:r>
              <a:rPr kumimoji="0" lang="ja-JP" altLang="en-US"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貴所が利用者様を登録できる住所を記載ください</a:t>
            </a:r>
            <a:r>
              <a:rPr kumimoji="0" lang="en-US" altLang="ja-JP"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r>
              <a:rPr kumimoji="0" lang="ja-JP" altLang="en-US"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例：</a:t>
            </a:r>
            <a:r>
              <a:rPr kumimoji="0" lang="en-US" altLang="ja-JP"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XX</a:t>
            </a:r>
            <a:r>
              <a:rPr kumimoji="0" lang="ja-JP" altLang="en-US"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市全域、</a:t>
            </a:r>
            <a:r>
              <a:rPr kumimoji="0" lang="en-US" altLang="ja-JP"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XX</a:t>
            </a:r>
            <a:r>
              <a:rPr kumimoji="0" lang="ja-JP" altLang="en-US"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区</a:t>
            </a:r>
            <a:r>
              <a:rPr kumimoji="0" lang="en-US" altLang="ja-JP"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r>
              <a:rPr kumimoji="0" lang="ja-JP" altLang="en-US"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一部応相談エリアあり</a:t>
            </a:r>
            <a:r>
              <a:rPr kumimoji="0" lang="en-US" altLang="ja-JP"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r>
              <a:rPr kumimoji="0" lang="ja-JP" altLang="en-US"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等</a:t>
            </a:r>
            <a:r>
              <a:rPr kumimoji="0" lang="en-US" altLang="ja-JP"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a:t>
            </a:r>
          </a:p>
          <a:p>
            <a:pPr marR="0" defTabSz="457200" rtl="0" fontAlgn="auto" latinLnBrk="0" hangingPunct="0">
              <a:lnSpc>
                <a:spcPct val="100000"/>
              </a:lnSpc>
              <a:spcBef>
                <a:spcPts val="0"/>
              </a:spcBef>
              <a:spcAft>
                <a:spcPts val="0"/>
              </a:spcAft>
              <a:buClrTx/>
              <a:buSzTx/>
              <a:tabLst/>
            </a:pP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r>
              <a:rPr kumimoji="0" lang="en-US" altLang="ja-JP"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XXX</a:t>
            </a:r>
            <a:r>
              <a:rPr kumimoji="0" lang="ja-JP" altLang="en-US"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を修正したい</a:t>
            </a:r>
            <a:endParaRPr kumimoji="0" lang="en-US" altLang="ja-JP"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pPr marR="0" defTabSz="457200" rtl="0" fontAlgn="auto" latinLnBrk="0" hangingPunct="0">
              <a:lnSpc>
                <a:spcPct val="100000"/>
              </a:lnSpc>
              <a:spcBef>
                <a:spcPts val="0"/>
              </a:spcBef>
              <a:spcAft>
                <a:spcPts val="0"/>
              </a:spcAft>
              <a:buClrTx/>
              <a:buSzTx/>
              <a:tabLst/>
            </a:pPr>
            <a:r>
              <a:rPr lang="en-US" altLang="ja-JP" sz="1400" dirty="0">
                <a:latin typeface="Meiryo UI" panose="020B0604030504040204" pitchFamily="50" charset="-128"/>
                <a:ea typeface="Meiryo UI" panose="020B0604030504040204" pitchFamily="50" charset="-128"/>
              </a:rPr>
              <a:t>(1)XXX</a:t>
            </a:r>
            <a:r>
              <a:rPr lang="ja-JP" altLang="en-US" sz="1400" dirty="0">
                <a:latin typeface="Meiryo UI" panose="020B0604030504040204" pitchFamily="50" charset="-128"/>
                <a:ea typeface="Meiryo UI" panose="020B0604030504040204" pitchFamily="50" charset="-128"/>
              </a:rPr>
              <a:t>上部にカーソルを合わせて、左クリックします</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修正可能となるので、</a:t>
            </a:r>
            <a:r>
              <a:rPr lang="en-US" altLang="ja-JP" sz="1400" dirty="0">
                <a:latin typeface="Meiryo UI" panose="020B0604030504040204" pitchFamily="50" charset="-128"/>
                <a:ea typeface="Meiryo UI" panose="020B0604030504040204" pitchFamily="50" charset="-128"/>
              </a:rPr>
              <a:t>”backspace”</a:t>
            </a:r>
            <a:r>
              <a:rPr lang="ja-JP" altLang="en-US" sz="1400" dirty="0">
                <a:latin typeface="Meiryo UI" panose="020B0604030504040204" pitchFamily="50" charset="-128"/>
                <a:ea typeface="Meiryo UI" panose="020B0604030504040204" pitchFamily="50" charset="-128"/>
              </a:rPr>
              <a:t>ボタンを押して</a:t>
            </a:r>
            <a:r>
              <a:rPr lang="en-US" altLang="ja-JP" sz="1400" dirty="0">
                <a:latin typeface="Meiryo UI" panose="020B0604030504040204" pitchFamily="50" charset="-128"/>
                <a:ea typeface="Meiryo UI" panose="020B0604030504040204" pitchFamily="50" charset="-128"/>
              </a:rPr>
              <a:t>XXX</a:t>
            </a:r>
            <a:r>
              <a:rPr lang="ja-JP" altLang="en-US" sz="1400" dirty="0">
                <a:latin typeface="Meiryo UI" panose="020B0604030504040204" pitchFamily="50" charset="-128"/>
                <a:ea typeface="Meiryo UI" panose="020B0604030504040204" pitchFamily="50" charset="-128"/>
              </a:rPr>
              <a:t>を削除したのち、上書きしてください</a:t>
            </a:r>
            <a:endParaRPr lang="en-US" altLang="ja-JP" sz="1400" dirty="0">
              <a:latin typeface="Meiryo UI" panose="020B0604030504040204" pitchFamily="50" charset="-128"/>
              <a:ea typeface="Meiryo UI" panose="020B0604030504040204" pitchFamily="50" charset="-128"/>
            </a:endParaRPr>
          </a:p>
        </p:txBody>
      </p:sp>
      <p:cxnSp>
        <p:nvCxnSpPr>
          <p:cNvPr id="9" name="直線矢印コネクタ 8">
            <a:extLst>
              <a:ext uri="{FF2B5EF4-FFF2-40B4-BE49-F238E27FC236}">
                <a16:creationId xmlns:a16="http://schemas.microsoft.com/office/drawing/2014/main" id="{92EC48F7-BC54-4F13-8CC1-B770AB046658}"/>
              </a:ext>
            </a:extLst>
          </p:cNvPr>
          <p:cNvCxnSpPr>
            <a:cxnSpLocks/>
            <a:stCxn id="21" idx="3"/>
          </p:cNvCxnSpPr>
          <p:nvPr/>
        </p:nvCxnSpPr>
        <p:spPr>
          <a:xfrm>
            <a:off x="-470655" y="2043607"/>
            <a:ext cx="1166394" cy="77020"/>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sp>
        <p:nvSpPr>
          <p:cNvPr id="19" name="楕円 18">
            <a:extLst>
              <a:ext uri="{FF2B5EF4-FFF2-40B4-BE49-F238E27FC236}">
                <a16:creationId xmlns:a16="http://schemas.microsoft.com/office/drawing/2014/main" id="{1374D154-FDD2-40B8-A96C-3EFB150D47F6}"/>
              </a:ext>
            </a:extLst>
          </p:cNvPr>
          <p:cNvSpPr/>
          <p:nvPr/>
        </p:nvSpPr>
        <p:spPr>
          <a:xfrm>
            <a:off x="9295898" y="0"/>
            <a:ext cx="647035" cy="647035"/>
          </a:xfrm>
          <a:prstGeom prst="ellipse">
            <a:avLst/>
          </a:prstGeom>
          <a:solidFill>
            <a:srgbClr val="FFC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dirty="0"/>
              <a:t>推奨</a:t>
            </a: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1" name="正方形/長方形 20">
            <a:extLst>
              <a:ext uri="{FF2B5EF4-FFF2-40B4-BE49-F238E27FC236}">
                <a16:creationId xmlns:a16="http://schemas.microsoft.com/office/drawing/2014/main" id="{66F98CAA-83C4-4E13-95FF-F100C2F6D02C}"/>
              </a:ext>
            </a:extLst>
          </p:cNvPr>
          <p:cNvSpPr/>
          <p:nvPr/>
        </p:nvSpPr>
        <p:spPr>
          <a:xfrm>
            <a:off x="-4226796" y="0"/>
            <a:ext cx="3756141" cy="4087214"/>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285750" indent="-285750">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概要には貴所の概要を記載してください。例としては、以下のような情報を記載してください。</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事業所名、管理者名、住所、電話番号、設立年月日、利用者定員</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通い定員、泊まり定員分けて記載</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文字を入れたい</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上部“挿入”リボンから“テキストボックス”を押します</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横書きを選択します</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文字を入力したい場所へカーソルを移動させたのち、左クリックします。</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文字が入力できるようになります</a:t>
            </a:r>
            <a:endParaRPr lang="en-US" altLang="ja-JP"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94078C0F-266B-472D-BE35-75545C739A13}"/>
              </a:ext>
            </a:extLst>
          </p:cNvPr>
          <p:cNvSpPr/>
          <p:nvPr/>
        </p:nvSpPr>
        <p:spPr>
          <a:xfrm>
            <a:off x="9283371" y="794657"/>
            <a:ext cx="3051503" cy="975625"/>
          </a:xfrm>
          <a:prstGeom prst="rect">
            <a:avLst/>
          </a:prstGeom>
          <a:solidFill>
            <a:srgbClr val="DFF5E8"/>
          </a:solidFill>
          <a:ln w="25400" cap="flat">
            <a:solidFill>
              <a:srgbClr val="DFF5E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R="0" algn="ctr" defTabSz="457200" rtl="0" fontAlgn="auto" latinLnBrk="0" hangingPunct="0">
              <a:lnSpc>
                <a:spcPct val="100000"/>
              </a:lnSpc>
              <a:spcBef>
                <a:spcPts val="0"/>
              </a:spcBef>
              <a:spcAft>
                <a:spcPts val="0"/>
              </a:spcAft>
              <a:buClrTx/>
              <a:buSzTx/>
              <a:tabLst/>
            </a:pPr>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貴所の概要、利用条件、登録可能エリアマップを記載してください</a:t>
            </a:r>
          </a:p>
        </p:txBody>
      </p:sp>
      <p:cxnSp>
        <p:nvCxnSpPr>
          <p:cNvPr id="23" name="直線矢印コネクタ 22">
            <a:extLst>
              <a:ext uri="{FF2B5EF4-FFF2-40B4-BE49-F238E27FC236}">
                <a16:creationId xmlns:a16="http://schemas.microsoft.com/office/drawing/2014/main" id="{C21461AD-72D8-445E-A648-221286E4E48F}"/>
              </a:ext>
            </a:extLst>
          </p:cNvPr>
          <p:cNvCxnSpPr>
            <a:cxnSpLocks/>
            <a:stCxn id="20" idx="3"/>
          </p:cNvCxnSpPr>
          <p:nvPr/>
        </p:nvCxnSpPr>
        <p:spPr>
          <a:xfrm flipV="1">
            <a:off x="-470656" y="4655107"/>
            <a:ext cx="1166395" cy="1316560"/>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cxnSp>
        <p:nvCxnSpPr>
          <p:cNvPr id="28" name="直線矢印コネクタ 27">
            <a:extLst>
              <a:ext uri="{FF2B5EF4-FFF2-40B4-BE49-F238E27FC236}">
                <a16:creationId xmlns:a16="http://schemas.microsoft.com/office/drawing/2014/main" id="{8AFDE785-E252-4692-A390-CD019A51C7FD}"/>
              </a:ext>
            </a:extLst>
          </p:cNvPr>
          <p:cNvCxnSpPr>
            <a:cxnSpLocks/>
          </p:cNvCxnSpPr>
          <p:nvPr/>
        </p:nvCxnSpPr>
        <p:spPr>
          <a:xfrm flipH="1">
            <a:off x="8508181" y="3019823"/>
            <a:ext cx="787718" cy="583474"/>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97485368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BE57EA1A-98D2-3344-B904-D2CB61CB0A4C}"/>
              </a:ext>
            </a:extLst>
          </p:cNvPr>
          <p:cNvSpPr/>
          <p:nvPr/>
        </p:nvSpPr>
        <p:spPr>
          <a:xfrm>
            <a:off x="-2682" y="4476"/>
            <a:ext cx="9143999" cy="572568"/>
          </a:xfrm>
          <a:prstGeom prst="rect">
            <a:avLst/>
          </a:prstGeom>
          <a:solidFill>
            <a:srgbClr val="E3A3C2"/>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2000" b="1">
                <a:solidFill>
                  <a:schemeClr val="bg1"/>
                </a:solidFill>
                <a:latin typeface="Meiryo UI" panose="020B0604030504040204" pitchFamily="50" charset="-128"/>
                <a:ea typeface="Meiryo UI" panose="020B0604030504040204" pitchFamily="50" charset="-128"/>
              </a:rPr>
              <a:t>管理者の紹介</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34C6BE7E-2238-4AF6-A81E-09BAB10E8427}"/>
              </a:ext>
            </a:extLst>
          </p:cNvPr>
          <p:cNvSpPr/>
          <p:nvPr/>
        </p:nvSpPr>
        <p:spPr>
          <a:xfrm>
            <a:off x="3565579" y="990260"/>
            <a:ext cx="5314109" cy="5674151"/>
          </a:xfrm>
          <a:prstGeom prst="rect">
            <a:avLst/>
          </a:prstGeom>
          <a:solidFill>
            <a:srgbClr val="FFFFFF"/>
          </a:solidFill>
          <a:ln w="25400" cap="flat">
            <a:solidFill>
              <a:srgbClr val="E282A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0" rIns="0" bIns="0" numCol="1" spcCol="38100" rtlCol="0" anchor="ctr" anchorCtr="0">
            <a:noAutofit/>
          </a:bodyPr>
          <a:lstStyle/>
          <a:p>
            <a:pPr marL="136525" indent="-128588"/>
            <a:endParaRPr lang="ja-JP" altLang="en-US" sz="1050" dirty="0">
              <a:latin typeface="Meiryo UI" panose="020B0604030504040204" pitchFamily="34" charset="-128"/>
              <a:ea typeface="Meiryo UI" panose="020B0604030504040204" pitchFamily="34" charset="-128"/>
            </a:endParaRPr>
          </a:p>
        </p:txBody>
      </p:sp>
      <p:sp>
        <p:nvSpPr>
          <p:cNvPr id="23" name="正方形/長方形 22">
            <a:extLst>
              <a:ext uri="{FF2B5EF4-FFF2-40B4-BE49-F238E27FC236}">
                <a16:creationId xmlns:a16="http://schemas.microsoft.com/office/drawing/2014/main" id="{BE716054-08B8-6341-A7FA-061C188736E7}"/>
              </a:ext>
            </a:extLst>
          </p:cNvPr>
          <p:cNvSpPr/>
          <p:nvPr/>
        </p:nvSpPr>
        <p:spPr>
          <a:xfrm>
            <a:off x="3565579" y="635685"/>
            <a:ext cx="5314109" cy="354576"/>
          </a:xfrm>
          <a:prstGeom prst="rect">
            <a:avLst/>
          </a:prstGeom>
          <a:solidFill>
            <a:srgbClr val="E282A8"/>
          </a:solidFill>
          <a:ln w="25400" cap="flat">
            <a:solidFill>
              <a:srgbClr val="E3A3C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1600">
                <a:solidFill>
                  <a:schemeClr val="bg1"/>
                </a:solidFill>
                <a:latin typeface="Meiryo UI" panose="020B0604030504040204" pitchFamily="50" charset="-128"/>
                <a:ea typeface="Meiryo UI" panose="020B0604030504040204" pitchFamily="50" charset="-128"/>
              </a:rPr>
              <a:t>略　　歴</a:t>
            </a:r>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14" name="スライド番号プレースホルダー 1">
            <a:extLst>
              <a:ext uri="{FF2B5EF4-FFF2-40B4-BE49-F238E27FC236}">
                <a16:creationId xmlns:a16="http://schemas.microsoft.com/office/drawing/2014/main" id="{166DD30D-AB2A-47C1-B32F-D2B3868FD9E4}"/>
              </a:ext>
            </a:extLst>
          </p:cNvPr>
          <p:cNvSpPr>
            <a:spLocks noGrp="1"/>
          </p:cNvSpPr>
          <p:nvPr>
            <p:ph type="sldNum" sz="quarter" idx="2"/>
          </p:nvPr>
        </p:nvSpPr>
        <p:spPr>
          <a:xfrm>
            <a:off x="8906913" y="6659836"/>
            <a:ext cx="94578" cy="184666"/>
          </a:xfrm>
        </p:spPr>
        <p:txBody>
          <a:bodyPr/>
          <a:lstStyle/>
          <a:p>
            <a:r>
              <a:rPr lang="en-US" altLang="ja-JP" dirty="0"/>
              <a:t>8</a:t>
            </a:r>
            <a:endParaRPr lang="ja-JP" altLang="en-US" dirty="0"/>
          </a:p>
        </p:txBody>
      </p:sp>
      <p:sp>
        <p:nvSpPr>
          <p:cNvPr id="15" name="正方形/長方形 14">
            <a:extLst>
              <a:ext uri="{FF2B5EF4-FFF2-40B4-BE49-F238E27FC236}">
                <a16:creationId xmlns:a16="http://schemas.microsoft.com/office/drawing/2014/main" id="{3D812CA0-E851-414A-9087-E8A393A41E29}"/>
              </a:ext>
            </a:extLst>
          </p:cNvPr>
          <p:cNvSpPr/>
          <p:nvPr/>
        </p:nvSpPr>
        <p:spPr>
          <a:xfrm>
            <a:off x="9283371" y="1960563"/>
            <a:ext cx="4258283" cy="2746191"/>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285750" marR="0" indent="-285750" defTabSz="457200" rtl="0" fontAlgn="auto" latinLnBrk="0" hangingPunct="0">
              <a:lnSpc>
                <a:spcPct val="100000"/>
              </a:lnSpc>
              <a:spcBef>
                <a:spcPts val="0"/>
              </a:spcBef>
              <a:spcAft>
                <a:spcPts val="0"/>
              </a:spcAft>
              <a:buClrTx/>
              <a:buSzTx/>
              <a:buFont typeface="Wingdings" panose="05000000000000000000" pitchFamily="2" charset="2"/>
              <a:buChar char="l"/>
              <a:tabLst/>
            </a:pPr>
            <a:r>
              <a:rPr lang="ja-JP" altLang="en-US" sz="1400" dirty="0">
                <a:latin typeface="Meiryo UI" panose="020B0604030504040204" pitchFamily="50" charset="-128"/>
                <a:ea typeface="Meiryo UI" panose="020B0604030504040204" pitchFamily="50" charset="-128"/>
              </a:rPr>
              <a:t>こちらに貴所の管理者様の経歴を記載ください</a:t>
            </a:r>
            <a:br>
              <a:rPr lang="en-US" altLang="ja-JP" sz="1400" dirty="0">
                <a:latin typeface="Meiryo UI" panose="020B0604030504040204" pitchFamily="50" charset="-128"/>
                <a:ea typeface="Meiryo UI" panose="020B0604030504040204" pitchFamily="50" charset="-128"/>
              </a:rPr>
            </a:b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医療機関でのご経験等ありましたら、退院支援看護師の方々の安心感につながりますので、ぜひご記載ください</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endParaRPr kumimoji="0" lang="en-US" altLang="ja-JP"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r>
              <a:rPr lang="ja-JP" altLang="en-US" sz="1400" dirty="0">
                <a:latin typeface="Meiryo UI" panose="020B0604030504040204" pitchFamily="50" charset="-128"/>
                <a:ea typeface="Meiryo UI" panose="020B0604030504040204" pitchFamily="50" charset="-128"/>
              </a:rPr>
              <a:t>文字を入れたい</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上部“挿入”リボンから“テキストボックス”を押します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横書きを選択します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文字を入力したい場所へカーソルを移動させたのち、左クリックします。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文字が入力できるようになります</a:t>
            </a:r>
            <a:endParaRPr lang="en-US" altLang="ja-JP" sz="14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12B9C0FE-2D5D-4921-9C22-F19B2AD42CB9}"/>
              </a:ext>
            </a:extLst>
          </p:cNvPr>
          <p:cNvSpPr/>
          <p:nvPr/>
        </p:nvSpPr>
        <p:spPr>
          <a:xfrm>
            <a:off x="-3455469" y="-174166"/>
            <a:ext cx="3234087" cy="2574534"/>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285750" marR="0" indent="-285750" defTabSz="457200" rtl="0" fontAlgn="auto" latinLnBrk="0" hangingPunct="0">
              <a:lnSpc>
                <a:spcPct val="100000"/>
              </a:lnSpc>
              <a:spcBef>
                <a:spcPts val="0"/>
              </a:spcBef>
              <a:spcAft>
                <a:spcPts val="0"/>
              </a:spcAft>
              <a:buClrTx/>
              <a:buSzTx/>
              <a:buFont typeface="Wingdings" panose="05000000000000000000" pitchFamily="2" charset="2"/>
              <a:buChar char="l"/>
              <a:tabLst/>
            </a:pPr>
            <a:r>
              <a:rPr lang="ja-JP" altLang="en-US" sz="1400" dirty="0">
                <a:latin typeface="Meiryo UI" panose="020B0604030504040204" pitchFamily="50" charset="-128"/>
                <a:ea typeface="Meiryo UI" panose="020B0604030504040204" pitchFamily="50" charset="-128"/>
              </a:rPr>
              <a:t>こちらに管理者様の顔写真を掲載ください</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endParaRPr kumimoji="0" lang="en-US" altLang="ja-JP"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上部リボンのある挿入ボタンを押す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画像を押す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貼り付けたい写真を選択して挿入ボタンを押す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スライドに張り付けられた写真を配置したい場所に移動させる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大きさを変更する場合は、写真四つ角のいずれかを、</a:t>
            </a:r>
            <a:r>
              <a:rPr lang="en-US" altLang="ja-JP" sz="1400" dirty="0" err="1">
                <a:latin typeface="Meiryo UI" panose="020B0604030504040204" pitchFamily="50" charset="-128"/>
                <a:ea typeface="Meiryo UI" panose="020B0604030504040204" pitchFamily="50" charset="-128"/>
              </a:rPr>
              <a:t>Shift+alt</a:t>
            </a:r>
            <a:r>
              <a:rPr lang="ja-JP" altLang="en-US" sz="1400" dirty="0">
                <a:latin typeface="Meiryo UI" panose="020B0604030504040204" pitchFamily="50" charset="-128"/>
                <a:ea typeface="Meiryo UI" panose="020B0604030504040204" pitchFamily="50" charset="-128"/>
              </a:rPr>
              <a:t>キーを押しながら大きさを調節する</a:t>
            </a:r>
            <a:endParaRPr kumimoji="0" lang="ja-JP" altLang="en-US"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sp>
        <p:nvSpPr>
          <p:cNvPr id="3" name="正方形/長方形 2">
            <a:extLst>
              <a:ext uri="{FF2B5EF4-FFF2-40B4-BE49-F238E27FC236}">
                <a16:creationId xmlns:a16="http://schemas.microsoft.com/office/drawing/2014/main" id="{5040F312-170D-43B7-9CBF-F07F054CA0F0}"/>
              </a:ext>
            </a:extLst>
          </p:cNvPr>
          <p:cNvSpPr/>
          <p:nvPr/>
        </p:nvSpPr>
        <p:spPr>
          <a:xfrm>
            <a:off x="1869481" y="775058"/>
            <a:ext cx="1526584" cy="1672051"/>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8" name="正方形/長方形 17">
            <a:extLst>
              <a:ext uri="{FF2B5EF4-FFF2-40B4-BE49-F238E27FC236}">
                <a16:creationId xmlns:a16="http://schemas.microsoft.com/office/drawing/2014/main" id="{701B791A-D887-4D02-8CDF-87BDC88012C3}"/>
              </a:ext>
            </a:extLst>
          </p:cNvPr>
          <p:cNvSpPr/>
          <p:nvPr/>
        </p:nvSpPr>
        <p:spPr>
          <a:xfrm>
            <a:off x="-3455469" y="2553019"/>
            <a:ext cx="3234087" cy="2269238"/>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285750" marR="0" indent="-285750" defTabSz="457200" rtl="0" fontAlgn="auto" latinLnBrk="0" hangingPunct="0">
              <a:lnSpc>
                <a:spcPct val="100000"/>
              </a:lnSpc>
              <a:spcBef>
                <a:spcPts val="0"/>
              </a:spcBef>
              <a:spcAft>
                <a:spcPts val="0"/>
              </a:spcAft>
              <a:buClrTx/>
              <a:buSzTx/>
              <a:buFont typeface="Wingdings" panose="05000000000000000000" pitchFamily="2" charset="2"/>
              <a:buChar char="l"/>
              <a:tabLst/>
            </a:pPr>
            <a:r>
              <a:rPr lang="ja-JP" altLang="en-US" sz="1400" dirty="0">
                <a:latin typeface="Meiryo UI" panose="020B0604030504040204" pitchFamily="50" charset="-128"/>
                <a:ea typeface="Meiryo UI" panose="020B0604030504040204" pitchFamily="50" charset="-128"/>
              </a:rPr>
              <a:t>こちらに管理者様の氏名・役職を記載ください</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endParaRPr kumimoji="0" lang="en-US" altLang="ja-JP" sz="14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a:p>
            <a:r>
              <a:rPr lang="ja-JP" altLang="en-US" sz="1400" dirty="0">
                <a:latin typeface="Meiryo UI" panose="020B0604030504040204" pitchFamily="50" charset="-128"/>
                <a:ea typeface="Meiryo UI" panose="020B0604030504040204" pitchFamily="50" charset="-128"/>
              </a:rPr>
              <a:t>文字を入れたい</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上部“挿入”リボンから“テキストボックス”を押します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横書きを選択します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文字を入力したい場所へカーソルを移動させたのち、左クリックします。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文字が入力できるようになります</a:t>
            </a:r>
            <a:endParaRPr lang="en-US" altLang="ja-JP" sz="14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44EF13C8-B10C-4438-AA0C-3A46FA7858A5}"/>
              </a:ext>
            </a:extLst>
          </p:cNvPr>
          <p:cNvSpPr/>
          <p:nvPr/>
        </p:nvSpPr>
        <p:spPr>
          <a:xfrm>
            <a:off x="331388" y="2584164"/>
            <a:ext cx="3064677" cy="4077894"/>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0" name="正方形/長方形 19">
            <a:extLst>
              <a:ext uri="{FF2B5EF4-FFF2-40B4-BE49-F238E27FC236}">
                <a16:creationId xmlns:a16="http://schemas.microsoft.com/office/drawing/2014/main" id="{211488BC-4968-4266-9130-C0BEEACDFEF9}"/>
              </a:ext>
            </a:extLst>
          </p:cNvPr>
          <p:cNvSpPr/>
          <p:nvPr/>
        </p:nvSpPr>
        <p:spPr>
          <a:xfrm>
            <a:off x="-3482694" y="4974907"/>
            <a:ext cx="3261312" cy="2975560"/>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285750" marR="0" indent="-285750" defTabSz="457200" rtl="0" fontAlgn="auto" latinLnBrk="0" hangingPunct="0">
              <a:lnSpc>
                <a:spcPct val="100000"/>
              </a:lnSpc>
              <a:spcBef>
                <a:spcPts val="0"/>
              </a:spcBef>
              <a:spcAft>
                <a:spcPts val="0"/>
              </a:spcAft>
              <a:buClrTx/>
              <a:buSzTx/>
              <a:buFont typeface="Wingdings" panose="05000000000000000000" pitchFamily="2" charset="2"/>
              <a:buChar char="l"/>
              <a:tabLst/>
            </a:pPr>
            <a:r>
              <a:rPr lang="ja-JP" altLang="en-US" sz="1400" dirty="0">
                <a:latin typeface="Meiryo UI" panose="020B0604030504040204" pitchFamily="50" charset="-128"/>
                <a:ea typeface="Meiryo UI" panose="020B0604030504040204" pitchFamily="50" charset="-128"/>
              </a:rPr>
              <a:t>こちらに管理者様と利用者様が交流されている写真を記載ください。</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r>
              <a:rPr lang="ja-JP" altLang="en-US" sz="1400" dirty="0">
                <a:latin typeface="Meiryo UI" panose="020B0604030504040204" pitchFamily="50" charset="-128"/>
                <a:ea typeface="Meiryo UI" panose="020B0604030504040204" pitchFamily="50" charset="-128"/>
              </a:rPr>
              <a:t>写真を入れる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上部リボンのある挿入ボタンを押す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画像を押す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貼り付けたい写真を選択して挿入ボタンを押す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スライドに張り付けられた写真を配置したい場所に移動させる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大きさを変更する場合は、写真四つ角のいずれかを、</a:t>
            </a:r>
            <a:r>
              <a:rPr lang="en-US" altLang="ja-JP" sz="1400" dirty="0" err="1">
                <a:latin typeface="Meiryo UI" panose="020B0604030504040204" pitchFamily="50" charset="-128"/>
                <a:ea typeface="Meiryo UI" panose="020B0604030504040204" pitchFamily="50" charset="-128"/>
              </a:rPr>
              <a:t>Shift+alt</a:t>
            </a:r>
            <a:r>
              <a:rPr lang="ja-JP" altLang="en-US" sz="1400" dirty="0">
                <a:latin typeface="Meiryo UI" panose="020B0604030504040204" pitchFamily="50" charset="-128"/>
                <a:ea typeface="Meiryo UI" panose="020B0604030504040204" pitchFamily="50" charset="-128"/>
              </a:rPr>
              <a:t>キーを押しながら大きさを調節する</a:t>
            </a:r>
          </a:p>
        </p:txBody>
      </p:sp>
      <p:sp>
        <p:nvSpPr>
          <p:cNvPr id="12" name="楕円 11">
            <a:extLst>
              <a:ext uri="{FF2B5EF4-FFF2-40B4-BE49-F238E27FC236}">
                <a16:creationId xmlns:a16="http://schemas.microsoft.com/office/drawing/2014/main" id="{532BE9C4-BC1D-4FC0-A08F-0AB5F85BD70B}"/>
              </a:ext>
            </a:extLst>
          </p:cNvPr>
          <p:cNvSpPr/>
          <p:nvPr/>
        </p:nvSpPr>
        <p:spPr>
          <a:xfrm>
            <a:off x="9310831" y="5049"/>
            <a:ext cx="647035" cy="647035"/>
          </a:xfrm>
          <a:prstGeom prst="ellipse">
            <a:avLst/>
          </a:prstGeom>
          <a:solidFill>
            <a:srgbClr val="FFF3B8"/>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j-lt"/>
                <a:ea typeface="+mj-ea"/>
                <a:cs typeface="+mj-cs"/>
                <a:sym typeface="Helvetica"/>
              </a:rPr>
              <a:t>任意</a:t>
            </a:r>
          </a:p>
        </p:txBody>
      </p:sp>
      <p:sp>
        <p:nvSpPr>
          <p:cNvPr id="13" name="正方形/長方形 12">
            <a:extLst>
              <a:ext uri="{FF2B5EF4-FFF2-40B4-BE49-F238E27FC236}">
                <a16:creationId xmlns:a16="http://schemas.microsoft.com/office/drawing/2014/main" id="{7ED1C0A9-9AD7-4517-9A3A-97E0DB52B435}"/>
              </a:ext>
            </a:extLst>
          </p:cNvPr>
          <p:cNvSpPr/>
          <p:nvPr/>
        </p:nvSpPr>
        <p:spPr>
          <a:xfrm>
            <a:off x="9283371" y="794657"/>
            <a:ext cx="3051503" cy="975625"/>
          </a:xfrm>
          <a:prstGeom prst="rect">
            <a:avLst/>
          </a:prstGeom>
          <a:solidFill>
            <a:srgbClr val="DFF5E8"/>
          </a:solidFill>
          <a:ln w="25400" cap="flat">
            <a:solidFill>
              <a:srgbClr val="DFF5E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R="0" algn="ctr" defTabSz="457200" rtl="0" fontAlgn="auto" latinLnBrk="0" hangingPunct="0">
              <a:lnSpc>
                <a:spcPct val="100000"/>
              </a:lnSpc>
              <a:spcBef>
                <a:spcPts val="0"/>
              </a:spcBef>
              <a:spcAft>
                <a:spcPts val="0"/>
              </a:spcAft>
              <a:buClrTx/>
              <a:buSzTx/>
              <a:tabLst/>
            </a:pPr>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可能な範囲で、管理者情報を記載ください。</a:t>
            </a:r>
          </a:p>
        </p:txBody>
      </p:sp>
      <p:cxnSp>
        <p:nvCxnSpPr>
          <p:cNvPr id="21" name="直線矢印コネクタ 20">
            <a:extLst>
              <a:ext uri="{FF2B5EF4-FFF2-40B4-BE49-F238E27FC236}">
                <a16:creationId xmlns:a16="http://schemas.microsoft.com/office/drawing/2014/main" id="{06FC8AE9-EC7F-40CD-964D-41D3E5AFD78D}"/>
              </a:ext>
            </a:extLst>
          </p:cNvPr>
          <p:cNvCxnSpPr>
            <a:cxnSpLocks/>
          </p:cNvCxnSpPr>
          <p:nvPr/>
        </p:nvCxnSpPr>
        <p:spPr>
          <a:xfrm flipH="1">
            <a:off x="8508181" y="3019823"/>
            <a:ext cx="787718" cy="583474"/>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sp>
        <p:nvSpPr>
          <p:cNvPr id="22" name="正方形/長方形 21">
            <a:extLst>
              <a:ext uri="{FF2B5EF4-FFF2-40B4-BE49-F238E27FC236}">
                <a16:creationId xmlns:a16="http://schemas.microsoft.com/office/drawing/2014/main" id="{8DCEC0F4-FE00-4FEA-891F-C01D22C16DC1}"/>
              </a:ext>
            </a:extLst>
          </p:cNvPr>
          <p:cNvSpPr/>
          <p:nvPr/>
        </p:nvSpPr>
        <p:spPr>
          <a:xfrm>
            <a:off x="319813" y="775058"/>
            <a:ext cx="1448967" cy="1672051"/>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25" name="直線矢印コネクタ 24">
            <a:extLst>
              <a:ext uri="{FF2B5EF4-FFF2-40B4-BE49-F238E27FC236}">
                <a16:creationId xmlns:a16="http://schemas.microsoft.com/office/drawing/2014/main" id="{22BDD814-1D15-4451-B039-1236BB44BE5E}"/>
              </a:ext>
            </a:extLst>
          </p:cNvPr>
          <p:cNvCxnSpPr>
            <a:cxnSpLocks/>
            <a:stCxn id="17" idx="3"/>
          </p:cNvCxnSpPr>
          <p:nvPr/>
        </p:nvCxnSpPr>
        <p:spPr>
          <a:xfrm>
            <a:off x="-221382" y="1113101"/>
            <a:ext cx="924026" cy="349939"/>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cxnSp>
        <p:nvCxnSpPr>
          <p:cNvPr id="26" name="直線矢印コネクタ 25">
            <a:extLst>
              <a:ext uri="{FF2B5EF4-FFF2-40B4-BE49-F238E27FC236}">
                <a16:creationId xmlns:a16="http://schemas.microsoft.com/office/drawing/2014/main" id="{593258D0-B007-4E9C-9842-F0936BFD0721}"/>
              </a:ext>
            </a:extLst>
          </p:cNvPr>
          <p:cNvCxnSpPr>
            <a:cxnSpLocks/>
            <a:stCxn id="18" idx="3"/>
          </p:cNvCxnSpPr>
          <p:nvPr/>
        </p:nvCxnSpPr>
        <p:spPr>
          <a:xfrm flipV="1">
            <a:off x="-221382" y="1999098"/>
            <a:ext cx="2531445" cy="1688540"/>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cxnSp>
        <p:nvCxnSpPr>
          <p:cNvPr id="27" name="直線矢印コネクタ 26">
            <a:extLst>
              <a:ext uri="{FF2B5EF4-FFF2-40B4-BE49-F238E27FC236}">
                <a16:creationId xmlns:a16="http://schemas.microsoft.com/office/drawing/2014/main" id="{A5197BF1-77A6-4DAA-9C8E-1323FD647C45}"/>
              </a:ext>
            </a:extLst>
          </p:cNvPr>
          <p:cNvCxnSpPr>
            <a:cxnSpLocks/>
            <a:stCxn id="20" idx="3"/>
          </p:cNvCxnSpPr>
          <p:nvPr/>
        </p:nvCxnSpPr>
        <p:spPr>
          <a:xfrm flipV="1">
            <a:off x="-221382" y="4822257"/>
            <a:ext cx="1751799" cy="1640430"/>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48120177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74A128F5-25A5-4070-B590-8A592ECEEBCB}"/>
              </a:ext>
            </a:extLst>
          </p:cNvPr>
          <p:cNvSpPr/>
          <p:nvPr/>
        </p:nvSpPr>
        <p:spPr>
          <a:xfrm>
            <a:off x="392991" y="889777"/>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7" name="正方形/長方形 16">
            <a:extLst>
              <a:ext uri="{FF2B5EF4-FFF2-40B4-BE49-F238E27FC236}">
                <a16:creationId xmlns:a16="http://schemas.microsoft.com/office/drawing/2014/main" id="{141AE324-15EA-48A0-A837-37F3BB6DFC0D}"/>
              </a:ext>
            </a:extLst>
          </p:cNvPr>
          <p:cNvSpPr/>
          <p:nvPr/>
        </p:nvSpPr>
        <p:spPr>
          <a:xfrm>
            <a:off x="3157654" y="889777"/>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8" name="正方形/長方形 17">
            <a:extLst>
              <a:ext uri="{FF2B5EF4-FFF2-40B4-BE49-F238E27FC236}">
                <a16:creationId xmlns:a16="http://schemas.microsoft.com/office/drawing/2014/main" id="{AE7D50C0-06F9-4FF8-98A9-D2EC0184D5E8}"/>
              </a:ext>
            </a:extLst>
          </p:cNvPr>
          <p:cNvSpPr/>
          <p:nvPr/>
        </p:nvSpPr>
        <p:spPr>
          <a:xfrm>
            <a:off x="5938822" y="889777"/>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7" name="正方形/長方形 26">
            <a:extLst>
              <a:ext uri="{FF2B5EF4-FFF2-40B4-BE49-F238E27FC236}">
                <a16:creationId xmlns:a16="http://schemas.microsoft.com/office/drawing/2014/main" id="{F1207623-2898-42E5-A5BC-9FAFC71E7602}"/>
              </a:ext>
            </a:extLst>
          </p:cNvPr>
          <p:cNvSpPr/>
          <p:nvPr/>
        </p:nvSpPr>
        <p:spPr>
          <a:xfrm>
            <a:off x="392991" y="2824455"/>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8" name="正方形/長方形 27">
            <a:extLst>
              <a:ext uri="{FF2B5EF4-FFF2-40B4-BE49-F238E27FC236}">
                <a16:creationId xmlns:a16="http://schemas.microsoft.com/office/drawing/2014/main" id="{C1404757-7361-479C-8141-D8A4B270C651}"/>
              </a:ext>
            </a:extLst>
          </p:cNvPr>
          <p:cNvSpPr/>
          <p:nvPr/>
        </p:nvSpPr>
        <p:spPr>
          <a:xfrm>
            <a:off x="3157654" y="2824455"/>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9" name="正方形/長方形 28">
            <a:extLst>
              <a:ext uri="{FF2B5EF4-FFF2-40B4-BE49-F238E27FC236}">
                <a16:creationId xmlns:a16="http://schemas.microsoft.com/office/drawing/2014/main" id="{26EF4B39-7B45-4AAD-A9E0-59303AEE82E1}"/>
              </a:ext>
            </a:extLst>
          </p:cNvPr>
          <p:cNvSpPr/>
          <p:nvPr/>
        </p:nvSpPr>
        <p:spPr>
          <a:xfrm>
            <a:off x="5938822" y="2824455"/>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1" name="正方形/長方形 30">
            <a:extLst>
              <a:ext uri="{FF2B5EF4-FFF2-40B4-BE49-F238E27FC236}">
                <a16:creationId xmlns:a16="http://schemas.microsoft.com/office/drawing/2014/main" id="{0CCF24EC-E65F-44EA-87B6-3A0E860221A2}"/>
              </a:ext>
            </a:extLst>
          </p:cNvPr>
          <p:cNvSpPr/>
          <p:nvPr/>
        </p:nvSpPr>
        <p:spPr>
          <a:xfrm>
            <a:off x="392991" y="4759133"/>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2" name="正方形/長方形 31">
            <a:extLst>
              <a:ext uri="{FF2B5EF4-FFF2-40B4-BE49-F238E27FC236}">
                <a16:creationId xmlns:a16="http://schemas.microsoft.com/office/drawing/2014/main" id="{141455FC-6B10-4A75-8D52-AF317165939D}"/>
              </a:ext>
            </a:extLst>
          </p:cNvPr>
          <p:cNvSpPr/>
          <p:nvPr/>
        </p:nvSpPr>
        <p:spPr>
          <a:xfrm>
            <a:off x="3157654" y="4759133"/>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5" name="正方形/長方形 34">
            <a:extLst>
              <a:ext uri="{FF2B5EF4-FFF2-40B4-BE49-F238E27FC236}">
                <a16:creationId xmlns:a16="http://schemas.microsoft.com/office/drawing/2014/main" id="{AC5AD9D7-CBFF-4A8B-BB64-E7D36536A133}"/>
              </a:ext>
            </a:extLst>
          </p:cNvPr>
          <p:cNvSpPr/>
          <p:nvPr/>
        </p:nvSpPr>
        <p:spPr>
          <a:xfrm>
            <a:off x="5938822" y="4759133"/>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6" name="正方形/長方形 5">
            <a:extLst>
              <a:ext uri="{FF2B5EF4-FFF2-40B4-BE49-F238E27FC236}">
                <a16:creationId xmlns:a16="http://schemas.microsoft.com/office/drawing/2014/main" id="{C2043EC8-1B50-4DD8-80BE-43EE607E7608}"/>
              </a:ext>
            </a:extLst>
          </p:cNvPr>
          <p:cNvSpPr/>
          <p:nvPr/>
        </p:nvSpPr>
        <p:spPr>
          <a:xfrm>
            <a:off x="0" y="-25145"/>
            <a:ext cx="9144000" cy="428600"/>
          </a:xfrm>
          <a:prstGeom prst="rect">
            <a:avLst/>
          </a:prstGeom>
          <a:solidFill>
            <a:srgbClr val="E2A3C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2000" b="1">
                <a:solidFill>
                  <a:schemeClr val="bg1"/>
                </a:solidFill>
                <a:latin typeface="Meiryo UI" panose="020B0604030504040204" pitchFamily="50" charset="-128"/>
                <a:ea typeface="Meiryo UI" panose="020B0604030504040204" pitchFamily="50" charset="-128"/>
              </a:rPr>
              <a:t>事業所の紹介</a:t>
            </a:r>
          </a:p>
        </p:txBody>
      </p:sp>
      <p:sp>
        <p:nvSpPr>
          <p:cNvPr id="25" name="スライド番号プレースホルダー 1">
            <a:extLst>
              <a:ext uri="{FF2B5EF4-FFF2-40B4-BE49-F238E27FC236}">
                <a16:creationId xmlns:a16="http://schemas.microsoft.com/office/drawing/2014/main" id="{427A96CA-907A-9B41-9525-5A4B5F5BCED0}"/>
              </a:ext>
            </a:extLst>
          </p:cNvPr>
          <p:cNvSpPr>
            <a:spLocks noGrp="1"/>
          </p:cNvSpPr>
          <p:nvPr>
            <p:ph type="sldNum" sz="quarter" idx="2"/>
          </p:nvPr>
        </p:nvSpPr>
        <p:spPr>
          <a:xfrm>
            <a:off x="8820351" y="6659836"/>
            <a:ext cx="181140" cy="184666"/>
          </a:xfrm>
        </p:spPr>
        <p:txBody>
          <a:bodyPr/>
          <a:lstStyle/>
          <a:p>
            <a:fld id="{86CB4B4D-7CA3-9044-876B-883B54F8677D}" type="slidenum">
              <a:rPr lang="en-US" altLang="ja-JP" smtClean="0"/>
              <a:t>7</a:t>
            </a:fld>
            <a:endParaRPr lang="ja-JP" altLang="en-US"/>
          </a:p>
        </p:txBody>
      </p:sp>
      <p:sp>
        <p:nvSpPr>
          <p:cNvPr id="24" name="正方形/長方形 23">
            <a:extLst>
              <a:ext uri="{FF2B5EF4-FFF2-40B4-BE49-F238E27FC236}">
                <a16:creationId xmlns:a16="http://schemas.microsoft.com/office/drawing/2014/main" id="{D5941EA0-40DD-47C9-A688-C7B397DC7882}"/>
              </a:ext>
            </a:extLst>
          </p:cNvPr>
          <p:cNvSpPr/>
          <p:nvPr/>
        </p:nvSpPr>
        <p:spPr>
          <a:xfrm>
            <a:off x="-3696101" y="689406"/>
            <a:ext cx="3465096" cy="6168594"/>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285750" marR="0" indent="-285750" defTabSz="457200" rtl="0" fontAlgn="auto" latinLnBrk="0" hangingPunct="0">
              <a:lnSpc>
                <a:spcPct val="100000"/>
              </a:lnSpc>
              <a:spcBef>
                <a:spcPts val="0"/>
              </a:spcBef>
              <a:spcAft>
                <a:spcPts val="0"/>
              </a:spcAft>
              <a:buClrTx/>
              <a:buSzTx/>
              <a:buFont typeface="Wingdings" panose="05000000000000000000" pitchFamily="2" charset="2"/>
              <a:buChar char="l"/>
              <a:tabLst/>
            </a:pPr>
            <a:r>
              <a:rPr lang="ja-JP" altLang="en-US" sz="1400" dirty="0">
                <a:latin typeface="Meiryo UI" panose="020B0604030504040204" pitchFamily="50" charset="-128"/>
                <a:ea typeface="Meiryo UI" panose="020B0604030504040204" pitchFamily="50" charset="-128"/>
              </a:rPr>
              <a:t>こちらの頁には、貴所の内外観や設備の写真を掲載ください。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下記は、写真対象の例です。</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外観、トイレ、浴室、キッチン、居室、相談室、共有スペース、ストレッチャー置き場等</a:t>
            </a:r>
            <a:r>
              <a:rPr lang="en-US" altLang="ja-JP" sz="1400" dirty="0">
                <a:latin typeface="Meiryo UI" panose="020B0604030504040204" pitchFamily="50" charset="-128"/>
                <a:ea typeface="Meiryo UI" panose="020B0604030504040204" pitchFamily="50" charset="-128"/>
              </a:rPr>
              <a:t>)</a:t>
            </a:r>
          </a:p>
          <a:p>
            <a:pPr marR="0" defTabSz="457200" rtl="0" fontAlgn="auto" latinLnBrk="0" hangingPunct="0">
              <a:lnSpc>
                <a:spcPct val="100000"/>
              </a:lnSpc>
              <a:spcBef>
                <a:spcPts val="0"/>
              </a:spcBef>
              <a:spcAft>
                <a:spcPts val="0"/>
              </a:spcAft>
              <a:buClrTx/>
              <a:buSzTx/>
              <a:tabLst/>
            </a:pP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写真を入れる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上部リボンのある挿入ボタンを押す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画像を押す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貼り付けたい写真を選択して挿入ボタンを押す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スライドに張り付けられた写真を配置したい場所に移動させる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大きさを変更する場合は、写真四つ角のいずれかを、</a:t>
            </a:r>
            <a:r>
              <a:rPr lang="en-US" altLang="ja-JP" sz="1400" dirty="0" err="1">
                <a:latin typeface="Meiryo UI" panose="020B0604030504040204" pitchFamily="50" charset="-128"/>
                <a:ea typeface="Meiryo UI" panose="020B0604030504040204" pitchFamily="50" charset="-128"/>
              </a:rPr>
              <a:t>Shift+alt</a:t>
            </a:r>
            <a:r>
              <a:rPr lang="ja-JP" altLang="en-US" sz="1400" dirty="0">
                <a:latin typeface="Meiryo UI" panose="020B0604030504040204" pitchFamily="50" charset="-128"/>
                <a:ea typeface="Meiryo UI" panose="020B0604030504040204" pitchFamily="50" charset="-128"/>
              </a:rPr>
              <a:t>キーを押しながら大きさを調節する</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XXX</a:t>
            </a:r>
            <a:r>
              <a:rPr lang="ja-JP" altLang="en-US" sz="1400" dirty="0">
                <a:latin typeface="Meiryo UI" panose="020B0604030504040204" pitchFamily="50" charset="-128"/>
                <a:ea typeface="Meiryo UI" panose="020B0604030504040204" pitchFamily="50" charset="-128"/>
              </a:rPr>
              <a:t>を修正したい</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(1)XXX</a:t>
            </a:r>
            <a:r>
              <a:rPr lang="ja-JP" altLang="en-US" sz="1400" dirty="0">
                <a:latin typeface="Meiryo UI" panose="020B0604030504040204" pitchFamily="50" charset="-128"/>
                <a:ea typeface="Meiryo UI" panose="020B0604030504040204" pitchFamily="50" charset="-128"/>
              </a:rPr>
              <a:t>上部にカーソルを合わせて、左クリックします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修正可能となるので、</a:t>
            </a:r>
            <a:r>
              <a:rPr lang="en-US" altLang="ja-JP" sz="1400" dirty="0">
                <a:latin typeface="Meiryo UI" panose="020B0604030504040204" pitchFamily="50" charset="-128"/>
                <a:ea typeface="Meiryo UI" panose="020B0604030504040204" pitchFamily="50" charset="-128"/>
              </a:rPr>
              <a:t>”backspace”</a:t>
            </a:r>
            <a:r>
              <a:rPr lang="ja-JP" altLang="en-US" sz="1400" dirty="0">
                <a:latin typeface="Meiryo UI" panose="020B0604030504040204" pitchFamily="50" charset="-128"/>
                <a:ea typeface="Meiryo UI" panose="020B0604030504040204" pitchFamily="50" charset="-128"/>
              </a:rPr>
              <a:t>ボタンを押して</a:t>
            </a:r>
            <a:r>
              <a:rPr lang="en-US" altLang="ja-JP" sz="1400" dirty="0">
                <a:latin typeface="Meiryo UI" panose="020B0604030504040204" pitchFamily="50" charset="-128"/>
                <a:ea typeface="Meiryo UI" panose="020B0604030504040204" pitchFamily="50" charset="-128"/>
              </a:rPr>
              <a:t>XXX</a:t>
            </a:r>
            <a:r>
              <a:rPr lang="ja-JP" altLang="en-US" sz="1400" dirty="0">
                <a:latin typeface="Meiryo UI" panose="020B0604030504040204" pitchFamily="50" charset="-128"/>
                <a:ea typeface="Meiryo UI" panose="020B0604030504040204" pitchFamily="50" charset="-128"/>
              </a:rPr>
              <a:t>を削除したのち、上書きしてください</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r>
              <a:rPr lang="ja-JP" altLang="en-US" sz="1400" dirty="0">
                <a:latin typeface="Meiryo UI" panose="020B0604030504040204" pitchFamily="50" charset="-128"/>
                <a:ea typeface="Meiryo UI" panose="020B0604030504040204" pitchFamily="50" charset="-128"/>
              </a:rPr>
              <a:t>図形の大きさを調整したい</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図形を左クリックします。</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調整したい方向にある白い〇を左クリックしたままドラックして、大きさを調節する</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大きさの変更が完了したら、左クリックを離す</a:t>
            </a:r>
            <a:endParaRPr lang="en-US" altLang="ja-JP" sz="1400" dirty="0">
              <a:latin typeface="Meiryo UI" panose="020B0604030504040204" pitchFamily="50" charset="-128"/>
              <a:ea typeface="Meiryo UI" panose="020B0604030504040204" pitchFamily="50" charset="-128"/>
            </a:endParaRPr>
          </a:p>
        </p:txBody>
      </p:sp>
      <p:sp>
        <p:nvSpPr>
          <p:cNvPr id="33" name="角丸四角形 32">
            <a:extLst>
              <a:ext uri="{FF2B5EF4-FFF2-40B4-BE49-F238E27FC236}">
                <a16:creationId xmlns:a16="http://schemas.microsoft.com/office/drawing/2014/main" id="{46F6B384-8359-1843-AEAE-BECE2EC71035}"/>
              </a:ext>
            </a:extLst>
          </p:cNvPr>
          <p:cNvSpPr/>
          <p:nvPr/>
        </p:nvSpPr>
        <p:spPr>
          <a:xfrm>
            <a:off x="258367" y="739285"/>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altLang="ja-JP" sz="1600" dirty="0">
                <a:latin typeface="Meiryo UI" panose="020B0604030504040204" pitchFamily="34" charset="-128"/>
                <a:ea typeface="Meiryo UI" panose="020B0604030504040204" pitchFamily="34" charset="-128"/>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91" name="角丸四角形 90">
            <a:extLst>
              <a:ext uri="{FF2B5EF4-FFF2-40B4-BE49-F238E27FC236}">
                <a16:creationId xmlns:a16="http://schemas.microsoft.com/office/drawing/2014/main" id="{325FE69A-787D-8A4C-8B59-38EEDAD2A7D8}"/>
              </a:ext>
            </a:extLst>
          </p:cNvPr>
          <p:cNvSpPr/>
          <p:nvPr/>
        </p:nvSpPr>
        <p:spPr>
          <a:xfrm>
            <a:off x="258367" y="4654442"/>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altLang="ja-JP"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43" name="角丸四角形 42">
            <a:extLst>
              <a:ext uri="{FF2B5EF4-FFF2-40B4-BE49-F238E27FC236}">
                <a16:creationId xmlns:a16="http://schemas.microsoft.com/office/drawing/2014/main" id="{ED485F25-9243-F243-B338-ACB85AC1F95B}"/>
              </a:ext>
            </a:extLst>
          </p:cNvPr>
          <p:cNvSpPr/>
          <p:nvPr/>
        </p:nvSpPr>
        <p:spPr>
          <a:xfrm>
            <a:off x="258367" y="2716209"/>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altLang="ja-JP" sz="1600" dirty="0">
                <a:latin typeface="Meiryo UI" panose="020B0604030504040204" pitchFamily="34" charset="-128"/>
                <a:ea typeface="Meiryo UI" panose="020B0604030504040204" pitchFamily="34" charset="-128"/>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15" name="楕円 14">
            <a:extLst>
              <a:ext uri="{FF2B5EF4-FFF2-40B4-BE49-F238E27FC236}">
                <a16:creationId xmlns:a16="http://schemas.microsoft.com/office/drawing/2014/main" id="{57BC55B6-A233-4BF8-9608-5B4683A9F874}"/>
              </a:ext>
            </a:extLst>
          </p:cNvPr>
          <p:cNvSpPr/>
          <p:nvPr/>
        </p:nvSpPr>
        <p:spPr>
          <a:xfrm>
            <a:off x="9295898" y="0"/>
            <a:ext cx="647035" cy="647035"/>
          </a:xfrm>
          <a:prstGeom prst="ellipse">
            <a:avLst/>
          </a:prstGeom>
          <a:solidFill>
            <a:srgbClr val="FFC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dirty="0"/>
              <a:t>推奨</a:t>
            </a: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6" name="角丸四角形 32">
            <a:extLst>
              <a:ext uri="{FF2B5EF4-FFF2-40B4-BE49-F238E27FC236}">
                <a16:creationId xmlns:a16="http://schemas.microsoft.com/office/drawing/2014/main" id="{8E8E589D-8604-41C0-8EED-D1948C4691FA}"/>
              </a:ext>
            </a:extLst>
          </p:cNvPr>
          <p:cNvSpPr/>
          <p:nvPr/>
        </p:nvSpPr>
        <p:spPr>
          <a:xfrm>
            <a:off x="3060834" y="739285"/>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altLang="ja-JP" sz="1600" dirty="0">
                <a:latin typeface="Meiryo UI" panose="020B0604030504040204" pitchFamily="34" charset="-128"/>
                <a:ea typeface="Meiryo UI" panose="020B0604030504040204" pitchFamily="34" charset="-128"/>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37" name="角丸四角形 90">
            <a:extLst>
              <a:ext uri="{FF2B5EF4-FFF2-40B4-BE49-F238E27FC236}">
                <a16:creationId xmlns:a16="http://schemas.microsoft.com/office/drawing/2014/main" id="{17B7FFBE-5AF3-4EE4-AC92-204DA8C7919B}"/>
              </a:ext>
            </a:extLst>
          </p:cNvPr>
          <p:cNvSpPr/>
          <p:nvPr/>
        </p:nvSpPr>
        <p:spPr>
          <a:xfrm>
            <a:off x="3060834" y="4654442"/>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altLang="ja-JP"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38" name="角丸四角形 42">
            <a:extLst>
              <a:ext uri="{FF2B5EF4-FFF2-40B4-BE49-F238E27FC236}">
                <a16:creationId xmlns:a16="http://schemas.microsoft.com/office/drawing/2014/main" id="{C95C3CB0-E691-432C-B52F-26BEB3877CAD}"/>
              </a:ext>
            </a:extLst>
          </p:cNvPr>
          <p:cNvSpPr/>
          <p:nvPr/>
        </p:nvSpPr>
        <p:spPr>
          <a:xfrm>
            <a:off x="3060834" y="2716209"/>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altLang="ja-JP" sz="1600" dirty="0">
                <a:latin typeface="Meiryo UI" panose="020B0604030504040204" pitchFamily="34" charset="-128"/>
                <a:ea typeface="Meiryo UI" panose="020B0604030504040204" pitchFamily="34" charset="-128"/>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39" name="角丸四角形 32">
            <a:extLst>
              <a:ext uri="{FF2B5EF4-FFF2-40B4-BE49-F238E27FC236}">
                <a16:creationId xmlns:a16="http://schemas.microsoft.com/office/drawing/2014/main" id="{BEC6EA5C-C057-46C5-A9B3-CC4F18CFAE82}"/>
              </a:ext>
            </a:extLst>
          </p:cNvPr>
          <p:cNvSpPr/>
          <p:nvPr/>
        </p:nvSpPr>
        <p:spPr>
          <a:xfrm>
            <a:off x="5812501" y="739285"/>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altLang="ja-JP" sz="1600" dirty="0">
                <a:latin typeface="Meiryo UI" panose="020B0604030504040204" pitchFamily="34" charset="-128"/>
                <a:ea typeface="Meiryo UI" panose="020B0604030504040204" pitchFamily="34" charset="-128"/>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40" name="角丸四角形 90">
            <a:extLst>
              <a:ext uri="{FF2B5EF4-FFF2-40B4-BE49-F238E27FC236}">
                <a16:creationId xmlns:a16="http://schemas.microsoft.com/office/drawing/2014/main" id="{E1BCB262-C9B1-4DCC-9DA5-3DBFE0EBDD26}"/>
              </a:ext>
            </a:extLst>
          </p:cNvPr>
          <p:cNvSpPr/>
          <p:nvPr/>
        </p:nvSpPr>
        <p:spPr>
          <a:xfrm>
            <a:off x="5812501" y="4654442"/>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altLang="ja-JP"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41" name="角丸四角形 42">
            <a:extLst>
              <a:ext uri="{FF2B5EF4-FFF2-40B4-BE49-F238E27FC236}">
                <a16:creationId xmlns:a16="http://schemas.microsoft.com/office/drawing/2014/main" id="{167BF8F0-1610-4ECC-80A8-36C6C4A7B988}"/>
              </a:ext>
            </a:extLst>
          </p:cNvPr>
          <p:cNvSpPr/>
          <p:nvPr/>
        </p:nvSpPr>
        <p:spPr>
          <a:xfrm>
            <a:off x="5812501" y="2716209"/>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altLang="ja-JP" sz="1600" dirty="0">
                <a:latin typeface="Meiryo UI" panose="020B0604030504040204" pitchFamily="34" charset="-128"/>
                <a:ea typeface="Meiryo UI" panose="020B0604030504040204" pitchFamily="34" charset="-128"/>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cxnSp>
        <p:nvCxnSpPr>
          <p:cNvPr id="42" name="直線矢印コネクタ 41">
            <a:extLst>
              <a:ext uri="{FF2B5EF4-FFF2-40B4-BE49-F238E27FC236}">
                <a16:creationId xmlns:a16="http://schemas.microsoft.com/office/drawing/2014/main" id="{D7568859-EDB5-4FAB-99C8-883B11C3FFB7}"/>
              </a:ext>
            </a:extLst>
          </p:cNvPr>
          <p:cNvCxnSpPr>
            <a:cxnSpLocks/>
            <a:stCxn id="24" idx="3"/>
          </p:cNvCxnSpPr>
          <p:nvPr/>
        </p:nvCxnSpPr>
        <p:spPr>
          <a:xfrm flipV="1">
            <a:off x="-231005" y="3429000"/>
            <a:ext cx="967605" cy="344703"/>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sp>
        <p:nvSpPr>
          <p:cNvPr id="44" name="正方形/長方形 43">
            <a:extLst>
              <a:ext uri="{FF2B5EF4-FFF2-40B4-BE49-F238E27FC236}">
                <a16:creationId xmlns:a16="http://schemas.microsoft.com/office/drawing/2014/main" id="{0343F14C-98A2-46D3-9FAD-B05C658A422B}"/>
              </a:ext>
            </a:extLst>
          </p:cNvPr>
          <p:cNvSpPr/>
          <p:nvPr/>
        </p:nvSpPr>
        <p:spPr>
          <a:xfrm>
            <a:off x="9283371" y="794657"/>
            <a:ext cx="3051503" cy="975625"/>
          </a:xfrm>
          <a:prstGeom prst="rect">
            <a:avLst/>
          </a:prstGeom>
          <a:solidFill>
            <a:srgbClr val="DFF5E8"/>
          </a:solidFill>
          <a:ln w="25400" cap="flat">
            <a:solidFill>
              <a:srgbClr val="DFF5E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R="0" algn="ctr" defTabSz="457200" rtl="0" fontAlgn="auto" latinLnBrk="0" hangingPunct="0">
              <a:lnSpc>
                <a:spcPct val="100000"/>
              </a:lnSpc>
              <a:spcBef>
                <a:spcPts val="0"/>
              </a:spcBef>
              <a:spcAft>
                <a:spcPts val="0"/>
              </a:spcAft>
              <a:buClrTx/>
              <a:buSzTx/>
              <a:tabLst/>
            </a:pPr>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施設の様子の分かる写真を張り付けてください</a:t>
            </a:r>
          </a:p>
        </p:txBody>
      </p:sp>
    </p:spTree>
    <p:extLst>
      <p:ext uri="{BB962C8B-B14F-4D97-AF65-F5344CB8AC3E}">
        <p14:creationId xmlns:p14="http://schemas.microsoft.com/office/powerpoint/2010/main" val="112226250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496C59E7-C184-49D5-B948-9CC895227B20}"/>
              </a:ext>
            </a:extLst>
          </p:cNvPr>
          <p:cNvSpPr/>
          <p:nvPr/>
        </p:nvSpPr>
        <p:spPr>
          <a:xfrm>
            <a:off x="9319298" y="2056042"/>
            <a:ext cx="3795569" cy="4551640"/>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285750" marR="0" indent="-285750" defTabSz="457200" rtl="0" fontAlgn="auto" latinLnBrk="0" hangingPunct="0">
              <a:lnSpc>
                <a:spcPct val="100000"/>
              </a:lnSpc>
              <a:spcBef>
                <a:spcPts val="0"/>
              </a:spcBef>
              <a:spcAft>
                <a:spcPts val="0"/>
              </a:spcAft>
              <a:buClrTx/>
              <a:buSzTx/>
              <a:buFont typeface="Wingdings" panose="05000000000000000000" pitchFamily="2" charset="2"/>
              <a:buChar char="l"/>
              <a:tabLst/>
            </a:pPr>
            <a:r>
              <a:rPr lang="ja-JP" altLang="en-US" sz="1400" dirty="0">
                <a:latin typeface="Meiryo UI" panose="020B0604030504040204" pitchFamily="50" charset="-128"/>
                <a:ea typeface="Meiryo UI" panose="020B0604030504040204" pitchFamily="50" charset="-128"/>
              </a:rPr>
              <a:t>こちらには、貴所の見取り図を張り付けてください</a:t>
            </a:r>
            <a:endParaRPr lang="en-US" altLang="ja-JP" sz="1400" dirty="0">
              <a:latin typeface="Meiryo UI" panose="020B0604030504040204" pitchFamily="50" charset="-128"/>
              <a:ea typeface="Meiryo UI" panose="020B0604030504040204" pitchFamily="50" charset="-128"/>
            </a:endParaRPr>
          </a:p>
          <a:p>
            <a:pPr marR="0" defTabSz="457200" rtl="0" fontAlgn="auto" latinLnBrk="0" hangingPunct="0">
              <a:lnSpc>
                <a:spcPct val="100000"/>
              </a:lnSpc>
              <a:spcBef>
                <a:spcPts val="0"/>
              </a:spcBef>
              <a:spcAft>
                <a:spcPts val="0"/>
              </a:spcAft>
              <a:buClrTx/>
              <a:buSzTx/>
              <a:tabLst/>
            </a:pP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見取り図を張り付けたい</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上部リボンのある挿入ボタンを押す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画像を押す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貼り付けたい写真を選択して挿入ボタンを押す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スライドに張り付けられた写真を配置したい場所に移動させる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大きさを変更する場合は、写真四つ角のいずれかを、</a:t>
            </a:r>
            <a:r>
              <a:rPr lang="en-US" altLang="ja-JP" sz="1400" dirty="0" err="1">
                <a:latin typeface="Meiryo UI" panose="020B0604030504040204" pitchFamily="50" charset="-128"/>
                <a:ea typeface="Meiryo UI" panose="020B0604030504040204" pitchFamily="50" charset="-128"/>
              </a:rPr>
              <a:t>Shift+alt</a:t>
            </a:r>
            <a:r>
              <a:rPr lang="ja-JP" altLang="en-US" sz="1400" dirty="0">
                <a:latin typeface="Meiryo UI" panose="020B0604030504040204" pitchFamily="50" charset="-128"/>
                <a:ea typeface="Meiryo UI" panose="020B0604030504040204" pitchFamily="50" charset="-128"/>
              </a:rPr>
              <a:t>キーを押しながら大きさを調節する</a:t>
            </a:r>
            <a:br>
              <a:rPr lang="en-US" altLang="ja-JP" sz="1400" dirty="0">
                <a:latin typeface="Meiryo UI" panose="020B0604030504040204" pitchFamily="50" charset="-128"/>
                <a:ea typeface="Meiryo UI" panose="020B0604030504040204" pitchFamily="50" charset="-128"/>
              </a:rPr>
            </a:b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張り付ける地図はあらかじめ、登録可能エリアをペンで囲ったのち、データ化することをお勧めします。</a:t>
            </a:r>
            <a:endParaRPr lang="en-US" altLang="ja-JP" sz="14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C2043EC8-1B50-4DD8-80BE-43EE607E7608}"/>
              </a:ext>
            </a:extLst>
          </p:cNvPr>
          <p:cNvSpPr/>
          <p:nvPr/>
        </p:nvSpPr>
        <p:spPr>
          <a:xfrm>
            <a:off x="0" y="-25145"/>
            <a:ext cx="9144000" cy="428600"/>
          </a:xfrm>
          <a:prstGeom prst="rect">
            <a:avLst/>
          </a:prstGeom>
          <a:solidFill>
            <a:srgbClr val="E2A3C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2000" b="1">
                <a:solidFill>
                  <a:schemeClr val="bg1"/>
                </a:solidFill>
                <a:latin typeface="Meiryo UI" panose="020B0604030504040204" pitchFamily="50" charset="-128"/>
                <a:ea typeface="Meiryo UI" panose="020B0604030504040204" pitchFamily="50" charset="-128"/>
              </a:rPr>
              <a:t>事業所の見取り図</a:t>
            </a:r>
          </a:p>
        </p:txBody>
      </p:sp>
      <p:sp>
        <p:nvSpPr>
          <p:cNvPr id="25" name="スライド番号プレースホルダー 1">
            <a:extLst>
              <a:ext uri="{FF2B5EF4-FFF2-40B4-BE49-F238E27FC236}">
                <a16:creationId xmlns:a16="http://schemas.microsoft.com/office/drawing/2014/main" id="{427A96CA-907A-9B41-9525-5A4B5F5BCED0}"/>
              </a:ext>
            </a:extLst>
          </p:cNvPr>
          <p:cNvSpPr>
            <a:spLocks noGrp="1"/>
          </p:cNvSpPr>
          <p:nvPr>
            <p:ph type="sldNum" sz="quarter" idx="2"/>
          </p:nvPr>
        </p:nvSpPr>
        <p:spPr>
          <a:xfrm>
            <a:off x="8820351" y="6659836"/>
            <a:ext cx="181140" cy="184666"/>
          </a:xfrm>
        </p:spPr>
        <p:txBody>
          <a:bodyPr/>
          <a:lstStyle/>
          <a:p>
            <a:fld id="{86CB4B4D-7CA3-9044-876B-883B54F8677D}" type="slidenum">
              <a:rPr lang="en-US" altLang="ja-JP" smtClean="0"/>
              <a:t>8</a:t>
            </a:fld>
            <a:endParaRPr lang="ja-JP" altLang="en-US"/>
          </a:p>
        </p:txBody>
      </p:sp>
      <p:sp>
        <p:nvSpPr>
          <p:cNvPr id="21" name="正方形/長方形 20">
            <a:extLst>
              <a:ext uri="{FF2B5EF4-FFF2-40B4-BE49-F238E27FC236}">
                <a16:creationId xmlns:a16="http://schemas.microsoft.com/office/drawing/2014/main" id="{91E2C106-6C3D-4404-BBC9-04FF98E0F908}"/>
              </a:ext>
            </a:extLst>
          </p:cNvPr>
          <p:cNvSpPr/>
          <p:nvPr/>
        </p:nvSpPr>
        <p:spPr>
          <a:xfrm>
            <a:off x="2587984" y="478701"/>
            <a:ext cx="6347010" cy="4781276"/>
          </a:xfrm>
          <a:prstGeom prst="rect">
            <a:avLst/>
          </a:prstGeom>
          <a:no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3" name="正方形/長方形 22">
            <a:extLst>
              <a:ext uri="{FF2B5EF4-FFF2-40B4-BE49-F238E27FC236}">
                <a16:creationId xmlns:a16="http://schemas.microsoft.com/office/drawing/2014/main" id="{6B9CF4A5-B801-4CF9-A3D7-61976F6BC563}"/>
              </a:ext>
            </a:extLst>
          </p:cNvPr>
          <p:cNvSpPr/>
          <p:nvPr/>
        </p:nvSpPr>
        <p:spPr>
          <a:xfrm>
            <a:off x="-4013935" y="1541541"/>
            <a:ext cx="3666594" cy="3208259"/>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285750" indent="-28575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こちらには、貴所のポイントとなる設備や施設の写真を掲載ください。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その際、線で右上の見取り図のどこに配置されているか、写真と設置場所をつないでください。</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写真を入れる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上部リボンのある挿入ボタンを押す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画像を押す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貼り付けたい写真を選択して挿入ボタンを押す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スライドに張り付けられた写真を配置したい場所に移動させる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大きさを変更する場合は、写真四つ角のいずれかを、</a:t>
            </a:r>
            <a:r>
              <a:rPr lang="en-US" altLang="ja-JP" sz="1400" dirty="0" err="1">
                <a:latin typeface="Meiryo UI" panose="020B0604030504040204" pitchFamily="50" charset="-128"/>
                <a:ea typeface="Meiryo UI" panose="020B0604030504040204" pitchFamily="50" charset="-128"/>
              </a:rPr>
              <a:t>Shift+alt</a:t>
            </a:r>
            <a:r>
              <a:rPr lang="ja-JP" altLang="en-US" sz="1400" dirty="0">
                <a:latin typeface="Meiryo UI" panose="020B0604030504040204" pitchFamily="50" charset="-128"/>
                <a:ea typeface="Meiryo UI" panose="020B0604030504040204" pitchFamily="50" charset="-128"/>
              </a:rPr>
              <a:t>キーを押しながら大きさを調節する</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16" name="楕円 15">
            <a:extLst>
              <a:ext uri="{FF2B5EF4-FFF2-40B4-BE49-F238E27FC236}">
                <a16:creationId xmlns:a16="http://schemas.microsoft.com/office/drawing/2014/main" id="{3135F251-166A-40FA-98E6-6D1218503BEA}"/>
              </a:ext>
            </a:extLst>
          </p:cNvPr>
          <p:cNvSpPr/>
          <p:nvPr/>
        </p:nvSpPr>
        <p:spPr>
          <a:xfrm>
            <a:off x="9310831" y="5049"/>
            <a:ext cx="647035" cy="647035"/>
          </a:xfrm>
          <a:prstGeom prst="ellipse">
            <a:avLst/>
          </a:prstGeom>
          <a:solidFill>
            <a:srgbClr val="FFF3B8"/>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j-lt"/>
                <a:ea typeface="+mj-ea"/>
                <a:cs typeface="+mj-cs"/>
                <a:sym typeface="Helvetica"/>
              </a:rPr>
              <a:t>任意</a:t>
            </a:r>
          </a:p>
        </p:txBody>
      </p:sp>
      <p:sp>
        <p:nvSpPr>
          <p:cNvPr id="17" name="正方形/長方形 16">
            <a:extLst>
              <a:ext uri="{FF2B5EF4-FFF2-40B4-BE49-F238E27FC236}">
                <a16:creationId xmlns:a16="http://schemas.microsoft.com/office/drawing/2014/main" id="{A9D178CB-700B-4C76-87E0-DC233AE24D7E}"/>
              </a:ext>
            </a:extLst>
          </p:cNvPr>
          <p:cNvSpPr/>
          <p:nvPr/>
        </p:nvSpPr>
        <p:spPr>
          <a:xfrm>
            <a:off x="323649" y="478702"/>
            <a:ext cx="2080884" cy="1543418"/>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0" name="正方形/長方形 19">
            <a:extLst>
              <a:ext uri="{FF2B5EF4-FFF2-40B4-BE49-F238E27FC236}">
                <a16:creationId xmlns:a16="http://schemas.microsoft.com/office/drawing/2014/main" id="{1D2D15D6-B058-43B1-AC0F-B0B506CC0488}"/>
              </a:ext>
            </a:extLst>
          </p:cNvPr>
          <p:cNvSpPr/>
          <p:nvPr/>
        </p:nvSpPr>
        <p:spPr>
          <a:xfrm>
            <a:off x="323649" y="2078902"/>
            <a:ext cx="2080884" cy="1543418"/>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2" name="正方形/長方形 21">
            <a:extLst>
              <a:ext uri="{FF2B5EF4-FFF2-40B4-BE49-F238E27FC236}">
                <a16:creationId xmlns:a16="http://schemas.microsoft.com/office/drawing/2014/main" id="{D8110E05-C2A1-443D-8F51-B3C347FBA351}"/>
              </a:ext>
            </a:extLst>
          </p:cNvPr>
          <p:cNvSpPr/>
          <p:nvPr/>
        </p:nvSpPr>
        <p:spPr>
          <a:xfrm>
            <a:off x="323649" y="3679102"/>
            <a:ext cx="2080884" cy="1568818"/>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4" name="正方形/長方形 23">
            <a:extLst>
              <a:ext uri="{FF2B5EF4-FFF2-40B4-BE49-F238E27FC236}">
                <a16:creationId xmlns:a16="http://schemas.microsoft.com/office/drawing/2014/main" id="{3A4216A0-F437-4C29-847F-A4F1E301A165}"/>
              </a:ext>
            </a:extLst>
          </p:cNvPr>
          <p:cNvSpPr/>
          <p:nvPr/>
        </p:nvSpPr>
        <p:spPr>
          <a:xfrm>
            <a:off x="323649" y="5338568"/>
            <a:ext cx="2732818" cy="1321267"/>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8" name="正方形/長方形 27">
            <a:extLst>
              <a:ext uri="{FF2B5EF4-FFF2-40B4-BE49-F238E27FC236}">
                <a16:creationId xmlns:a16="http://schemas.microsoft.com/office/drawing/2014/main" id="{BDA4097B-B84C-4DD4-BC52-205DDB2097C5}"/>
              </a:ext>
            </a:extLst>
          </p:cNvPr>
          <p:cNvSpPr/>
          <p:nvPr/>
        </p:nvSpPr>
        <p:spPr>
          <a:xfrm>
            <a:off x="3134582" y="5338568"/>
            <a:ext cx="1835351" cy="1321267"/>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9" name="正方形/長方形 28">
            <a:extLst>
              <a:ext uri="{FF2B5EF4-FFF2-40B4-BE49-F238E27FC236}">
                <a16:creationId xmlns:a16="http://schemas.microsoft.com/office/drawing/2014/main" id="{3680205F-ED00-4EAC-A686-30072A27EBB1}"/>
              </a:ext>
            </a:extLst>
          </p:cNvPr>
          <p:cNvSpPr/>
          <p:nvPr/>
        </p:nvSpPr>
        <p:spPr>
          <a:xfrm>
            <a:off x="5031116" y="5338568"/>
            <a:ext cx="1835351" cy="1321267"/>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1" name="正方形/長方形 30">
            <a:extLst>
              <a:ext uri="{FF2B5EF4-FFF2-40B4-BE49-F238E27FC236}">
                <a16:creationId xmlns:a16="http://schemas.microsoft.com/office/drawing/2014/main" id="{306750CD-7560-4AF1-B6B5-36E60B189456}"/>
              </a:ext>
            </a:extLst>
          </p:cNvPr>
          <p:cNvSpPr/>
          <p:nvPr/>
        </p:nvSpPr>
        <p:spPr>
          <a:xfrm>
            <a:off x="7012316" y="5338568"/>
            <a:ext cx="1922678" cy="1321267"/>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2" name="正方形/長方形 31">
            <a:extLst>
              <a:ext uri="{FF2B5EF4-FFF2-40B4-BE49-F238E27FC236}">
                <a16:creationId xmlns:a16="http://schemas.microsoft.com/office/drawing/2014/main" id="{A848B1CC-82C2-4EFD-8538-9D752F591150}"/>
              </a:ext>
            </a:extLst>
          </p:cNvPr>
          <p:cNvSpPr/>
          <p:nvPr/>
        </p:nvSpPr>
        <p:spPr>
          <a:xfrm>
            <a:off x="9283371" y="794658"/>
            <a:ext cx="3264229" cy="1118810"/>
          </a:xfrm>
          <a:prstGeom prst="rect">
            <a:avLst/>
          </a:prstGeom>
          <a:solidFill>
            <a:srgbClr val="DFF5E8"/>
          </a:solidFill>
          <a:ln w="25400" cap="flat">
            <a:solidFill>
              <a:srgbClr val="DFF5E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R="0" algn="ctr" defTabSz="457200" rtl="0" fontAlgn="auto" latinLnBrk="0" hangingPunct="0">
              <a:lnSpc>
                <a:spcPct val="100000"/>
              </a:lnSpc>
              <a:spcBef>
                <a:spcPts val="0"/>
              </a:spcBef>
              <a:spcAft>
                <a:spcPts val="0"/>
              </a:spcAft>
              <a:buClrTx/>
              <a:buSzTx/>
              <a:tabLst/>
            </a:pPr>
            <a:r>
              <a:rPr lang="ja-JP" altLang="en-US" dirty="0">
                <a:latin typeface="Meiryo UI" panose="020B0604030504040204" pitchFamily="50" charset="-128"/>
                <a:ea typeface="Meiryo UI" panose="020B0604030504040204" pitchFamily="50" charset="-128"/>
              </a:rPr>
              <a:t>見取り図上のどの場所の写真で</a:t>
            </a:r>
            <a:endParaRPr lang="en-US" altLang="ja-JP" dirty="0">
              <a:latin typeface="Meiryo UI" panose="020B0604030504040204" pitchFamily="50" charset="-128"/>
              <a:ea typeface="Meiryo UI" panose="020B0604030504040204" pitchFamily="50" charset="-128"/>
            </a:endParaRPr>
          </a:p>
          <a:p>
            <a:pPr marR="0" algn="ctr" defTabSz="457200" rtl="0" fontAlgn="auto" latinLnBrk="0" hangingPunct="0">
              <a:lnSpc>
                <a:spcPct val="100000"/>
              </a:lnSpc>
              <a:spcBef>
                <a:spcPts val="0"/>
              </a:spcBef>
              <a:spcAft>
                <a:spcPts val="0"/>
              </a:spcAft>
              <a:buClrTx/>
              <a:buSzTx/>
              <a:tabLst/>
            </a:pPr>
            <a:r>
              <a:rPr lang="ja-JP" altLang="en-US" dirty="0">
                <a:latin typeface="Meiryo UI" panose="020B0604030504040204" pitchFamily="50" charset="-128"/>
                <a:ea typeface="Meiryo UI" panose="020B0604030504040204" pitchFamily="50" charset="-128"/>
              </a:rPr>
              <a:t>あるか分かるように、線でつなげて</a:t>
            </a:r>
            <a:endParaRPr lang="en-US" altLang="ja-JP" dirty="0">
              <a:latin typeface="Meiryo UI" panose="020B0604030504040204" pitchFamily="50" charset="-128"/>
              <a:ea typeface="Meiryo UI" panose="020B0604030504040204" pitchFamily="50" charset="-128"/>
            </a:endParaRPr>
          </a:p>
          <a:p>
            <a:pPr marR="0" algn="ctr" defTabSz="457200" rtl="0" fontAlgn="auto" latinLnBrk="0" hangingPunct="0">
              <a:lnSpc>
                <a:spcPct val="100000"/>
              </a:lnSpc>
              <a:spcBef>
                <a:spcPts val="0"/>
              </a:spcBef>
              <a:spcAft>
                <a:spcPts val="0"/>
              </a:spcAft>
              <a:buClrTx/>
              <a:buSzTx/>
              <a:tabLst/>
            </a:pPr>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記載してください</a:t>
            </a:r>
            <a:endParaRPr kumimoji="0" lang="en-US" altLang="ja-JP"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endParaRPr>
          </a:p>
        </p:txBody>
      </p:sp>
      <p:cxnSp>
        <p:nvCxnSpPr>
          <p:cNvPr id="15" name="直線コネクタ 14">
            <a:extLst>
              <a:ext uri="{FF2B5EF4-FFF2-40B4-BE49-F238E27FC236}">
                <a16:creationId xmlns:a16="http://schemas.microsoft.com/office/drawing/2014/main" id="{516FE0A1-A565-7F4E-8005-BF9D6CD91DCE}"/>
              </a:ext>
            </a:extLst>
          </p:cNvPr>
          <p:cNvCxnSpPr>
            <a:cxnSpLocks/>
          </p:cNvCxnSpPr>
          <p:nvPr/>
        </p:nvCxnSpPr>
        <p:spPr>
          <a:xfrm flipH="1">
            <a:off x="1221523" y="2230220"/>
            <a:ext cx="2363370" cy="354604"/>
          </a:xfrm>
          <a:prstGeom prst="line">
            <a:avLst/>
          </a:prstGeom>
          <a:noFill/>
          <a:ln w="25400" cap="flat">
            <a:solidFill>
              <a:srgbClr val="E282A8"/>
            </a:solidFill>
            <a:prstDash val="solid"/>
            <a:round/>
            <a:headEnd type="oval"/>
          </a:ln>
          <a:effectLst/>
          <a:sp3d/>
        </p:spPr>
        <p:style>
          <a:lnRef idx="0">
            <a:scrgbClr r="0" g="0" b="0"/>
          </a:lnRef>
          <a:fillRef idx="0">
            <a:scrgbClr r="0" g="0" b="0"/>
          </a:fillRef>
          <a:effectRef idx="0">
            <a:scrgbClr r="0" g="0" b="0"/>
          </a:effectRef>
          <a:fontRef idx="none"/>
        </p:style>
      </p:cxnSp>
      <p:cxnSp>
        <p:nvCxnSpPr>
          <p:cNvPr id="37" name="直線コネクタ 36">
            <a:extLst>
              <a:ext uri="{FF2B5EF4-FFF2-40B4-BE49-F238E27FC236}">
                <a16:creationId xmlns:a16="http://schemas.microsoft.com/office/drawing/2014/main" id="{DA8A8279-F3DC-8D4A-893E-E3DC8534411C}"/>
              </a:ext>
            </a:extLst>
          </p:cNvPr>
          <p:cNvCxnSpPr>
            <a:cxnSpLocks/>
          </p:cNvCxnSpPr>
          <p:nvPr/>
        </p:nvCxnSpPr>
        <p:spPr>
          <a:xfrm flipH="1" flipV="1">
            <a:off x="1221523" y="1292108"/>
            <a:ext cx="3200391" cy="204478"/>
          </a:xfrm>
          <a:prstGeom prst="line">
            <a:avLst/>
          </a:prstGeom>
          <a:noFill/>
          <a:ln w="25400" cap="flat">
            <a:solidFill>
              <a:srgbClr val="E282A8"/>
            </a:solidFill>
            <a:prstDash val="solid"/>
            <a:round/>
            <a:headEnd type="oval"/>
          </a:ln>
          <a:effectLst/>
          <a:sp3d/>
        </p:spPr>
        <p:style>
          <a:lnRef idx="0">
            <a:scrgbClr r="0" g="0" b="0"/>
          </a:lnRef>
          <a:fillRef idx="0">
            <a:scrgbClr r="0" g="0" b="0"/>
          </a:fillRef>
          <a:effectRef idx="0">
            <a:scrgbClr r="0" g="0" b="0"/>
          </a:effectRef>
          <a:fontRef idx="none"/>
        </p:style>
      </p:cxnSp>
      <p:cxnSp>
        <p:nvCxnSpPr>
          <p:cNvPr id="18" name="直線コネクタ 17">
            <a:extLst>
              <a:ext uri="{FF2B5EF4-FFF2-40B4-BE49-F238E27FC236}">
                <a16:creationId xmlns:a16="http://schemas.microsoft.com/office/drawing/2014/main" id="{875B383F-9C11-9A41-A8C9-8DEE309087AF}"/>
              </a:ext>
            </a:extLst>
          </p:cNvPr>
          <p:cNvCxnSpPr>
            <a:cxnSpLocks/>
          </p:cNvCxnSpPr>
          <p:nvPr/>
        </p:nvCxnSpPr>
        <p:spPr>
          <a:xfrm flipH="1">
            <a:off x="3304986" y="5020107"/>
            <a:ext cx="442824" cy="545785"/>
          </a:xfrm>
          <a:prstGeom prst="line">
            <a:avLst/>
          </a:prstGeom>
          <a:noFill/>
          <a:ln w="25400" cap="flat">
            <a:solidFill>
              <a:srgbClr val="E282A8"/>
            </a:solidFill>
            <a:prstDash val="solid"/>
            <a:round/>
            <a:headEnd type="oval"/>
          </a:ln>
          <a:effectLst/>
          <a:sp3d/>
        </p:spPr>
        <p:style>
          <a:lnRef idx="0">
            <a:scrgbClr r="0" g="0" b="0"/>
          </a:lnRef>
          <a:fillRef idx="0">
            <a:scrgbClr r="0" g="0" b="0"/>
          </a:fillRef>
          <a:effectRef idx="0">
            <a:scrgbClr r="0" g="0" b="0"/>
          </a:effectRef>
          <a:fontRef idx="none"/>
        </p:style>
      </p:cxnSp>
      <p:cxnSp>
        <p:nvCxnSpPr>
          <p:cNvPr id="27" name="直線コネクタ 26">
            <a:extLst>
              <a:ext uri="{FF2B5EF4-FFF2-40B4-BE49-F238E27FC236}">
                <a16:creationId xmlns:a16="http://schemas.microsoft.com/office/drawing/2014/main" id="{E06187EC-A3C8-4342-A54D-04C3C365806C}"/>
              </a:ext>
            </a:extLst>
          </p:cNvPr>
          <p:cNvCxnSpPr>
            <a:cxnSpLocks/>
          </p:cNvCxnSpPr>
          <p:nvPr/>
        </p:nvCxnSpPr>
        <p:spPr>
          <a:xfrm>
            <a:off x="4825624" y="4434998"/>
            <a:ext cx="418733" cy="1234282"/>
          </a:xfrm>
          <a:prstGeom prst="line">
            <a:avLst/>
          </a:prstGeom>
          <a:noFill/>
          <a:ln w="25400" cap="flat">
            <a:solidFill>
              <a:srgbClr val="E282A8"/>
            </a:solidFill>
            <a:prstDash val="solid"/>
            <a:round/>
            <a:headEnd type="oval"/>
          </a:ln>
          <a:effectLst/>
          <a:sp3d/>
        </p:spPr>
        <p:style>
          <a:lnRef idx="0">
            <a:scrgbClr r="0" g="0" b="0"/>
          </a:lnRef>
          <a:fillRef idx="0">
            <a:scrgbClr r="0" g="0" b="0"/>
          </a:fillRef>
          <a:effectRef idx="0">
            <a:scrgbClr r="0" g="0" b="0"/>
          </a:effectRef>
          <a:fontRef idx="none"/>
        </p:style>
      </p:cxnSp>
      <p:cxnSp>
        <p:nvCxnSpPr>
          <p:cNvPr id="30" name="直線コネクタ 29">
            <a:extLst>
              <a:ext uri="{FF2B5EF4-FFF2-40B4-BE49-F238E27FC236}">
                <a16:creationId xmlns:a16="http://schemas.microsoft.com/office/drawing/2014/main" id="{3D52C55D-BDC0-B447-8E4C-8A0E7A95CA6B}"/>
              </a:ext>
            </a:extLst>
          </p:cNvPr>
          <p:cNvCxnSpPr>
            <a:cxnSpLocks/>
          </p:cNvCxnSpPr>
          <p:nvPr/>
        </p:nvCxnSpPr>
        <p:spPr>
          <a:xfrm>
            <a:off x="6192652" y="4344344"/>
            <a:ext cx="1119906" cy="1194307"/>
          </a:xfrm>
          <a:prstGeom prst="line">
            <a:avLst/>
          </a:prstGeom>
          <a:noFill/>
          <a:ln w="25400" cap="flat">
            <a:solidFill>
              <a:srgbClr val="E282A8"/>
            </a:solidFill>
            <a:prstDash val="solid"/>
            <a:round/>
            <a:headEnd type="oval"/>
          </a:ln>
          <a:effectLst/>
          <a:sp3d/>
        </p:spPr>
        <p:style>
          <a:lnRef idx="0">
            <a:scrgbClr r="0" g="0" b="0"/>
          </a:lnRef>
          <a:fillRef idx="0">
            <a:scrgbClr r="0" g="0" b="0"/>
          </a:fillRef>
          <a:effectRef idx="0">
            <a:scrgbClr r="0" g="0" b="0"/>
          </a:effectRef>
          <a:fontRef idx="none"/>
        </p:style>
      </p:cxnSp>
      <p:cxnSp>
        <p:nvCxnSpPr>
          <p:cNvPr id="44" name="直線コネクタ 43">
            <a:extLst>
              <a:ext uri="{FF2B5EF4-FFF2-40B4-BE49-F238E27FC236}">
                <a16:creationId xmlns:a16="http://schemas.microsoft.com/office/drawing/2014/main" id="{2B0CB7D2-CCBB-1949-9650-32CAC4DEAA99}"/>
              </a:ext>
            </a:extLst>
          </p:cNvPr>
          <p:cNvCxnSpPr>
            <a:cxnSpLocks/>
          </p:cNvCxnSpPr>
          <p:nvPr/>
        </p:nvCxnSpPr>
        <p:spPr>
          <a:xfrm flipH="1">
            <a:off x="1821250" y="3407479"/>
            <a:ext cx="3381546" cy="1027519"/>
          </a:xfrm>
          <a:prstGeom prst="line">
            <a:avLst/>
          </a:prstGeom>
          <a:noFill/>
          <a:ln w="25400" cap="flat">
            <a:solidFill>
              <a:srgbClr val="E282A8"/>
            </a:solidFill>
            <a:prstDash val="solid"/>
            <a:round/>
            <a:headEnd type="oval"/>
          </a:ln>
          <a:effectLst/>
          <a:sp3d/>
        </p:spPr>
        <p:style>
          <a:lnRef idx="0">
            <a:scrgbClr r="0" g="0" b="0"/>
          </a:lnRef>
          <a:fillRef idx="0">
            <a:scrgbClr r="0" g="0" b="0"/>
          </a:fillRef>
          <a:effectRef idx="0">
            <a:scrgbClr r="0" g="0" b="0"/>
          </a:effectRef>
          <a:fontRef idx="none"/>
        </p:style>
      </p:cxnSp>
      <p:cxnSp>
        <p:nvCxnSpPr>
          <p:cNvPr id="10" name="直線コネクタ 9">
            <a:extLst>
              <a:ext uri="{FF2B5EF4-FFF2-40B4-BE49-F238E27FC236}">
                <a16:creationId xmlns:a16="http://schemas.microsoft.com/office/drawing/2014/main" id="{BF7864E7-875A-864B-95C3-FABF3A03C8BD}"/>
              </a:ext>
            </a:extLst>
          </p:cNvPr>
          <p:cNvCxnSpPr>
            <a:cxnSpLocks/>
          </p:cNvCxnSpPr>
          <p:nvPr/>
        </p:nvCxnSpPr>
        <p:spPr>
          <a:xfrm flipH="1">
            <a:off x="1831442" y="4171816"/>
            <a:ext cx="1939371" cy="1185975"/>
          </a:xfrm>
          <a:prstGeom prst="line">
            <a:avLst/>
          </a:prstGeom>
          <a:noFill/>
          <a:ln w="25400" cap="flat">
            <a:solidFill>
              <a:srgbClr val="E282A8"/>
            </a:solidFill>
            <a:prstDash val="solid"/>
            <a:round/>
            <a:headEnd type="oval"/>
          </a:ln>
          <a:effectLst/>
          <a:sp3d/>
        </p:spPr>
        <p:style>
          <a:lnRef idx="0">
            <a:scrgbClr r="0" g="0" b="0"/>
          </a:lnRef>
          <a:fillRef idx="0">
            <a:scrgbClr r="0" g="0" b="0"/>
          </a:fillRef>
          <a:effectRef idx="0">
            <a:scrgbClr r="0" g="0" b="0"/>
          </a:effectRef>
          <a:fontRef idx="none"/>
        </p:style>
      </p:cxnSp>
      <p:cxnSp>
        <p:nvCxnSpPr>
          <p:cNvPr id="33" name="直線矢印コネクタ 32">
            <a:extLst>
              <a:ext uri="{FF2B5EF4-FFF2-40B4-BE49-F238E27FC236}">
                <a16:creationId xmlns:a16="http://schemas.microsoft.com/office/drawing/2014/main" id="{C68D47EF-0263-4D61-A67D-BD411585364A}"/>
              </a:ext>
            </a:extLst>
          </p:cNvPr>
          <p:cNvCxnSpPr>
            <a:cxnSpLocks/>
          </p:cNvCxnSpPr>
          <p:nvPr/>
        </p:nvCxnSpPr>
        <p:spPr>
          <a:xfrm>
            <a:off x="-347341" y="3031958"/>
            <a:ext cx="1083941" cy="397043"/>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cxnSp>
        <p:nvCxnSpPr>
          <p:cNvPr id="34" name="直線矢印コネクタ 33">
            <a:extLst>
              <a:ext uri="{FF2B5EF4-FFF2-40B4-BE49-F238E27FC236}">
                <a16:creationId xmlns:a16="http://schemas.microsoft.com/office/drawing/2014/main" id="{0133094A-92DF-4EDB-AE0D-A9B71981D2FE}"/>
              </a:ext>
            </a:extLst>
          </p:cNvPr>
          <p:cNvCxnSpPr>
            <a:cxnSpLocks/>
            <a:stCxn id="19" idx="1"/>
          </p:cNvCxnSpPr>
          <p:nvPr/>
        </p:nvCxnSpPr>
        <p:spPr>
          <a:xfrm flipH="1" flipV="1">
            <a:off x="8282808" y="3429002"/>
            <a:ext cx="1036490" cy="902860"/>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37387629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2043EC8-1B50-4DD8-80BE-43EE607E7608}"/>
              </a:ext>
            </a:extLst>
          </p:cNvPr>
          <p:cNvSpPr/>
          <p:nvPr/>
        </p:nvSpPr>
        <p:spPr>
          <a:xfrm>
            <a:off x="0" y="-25145"/>
            <a:ext cx="9144000" cy="428600"/>
          </a:xfrm>
          <a:prstGeom prst="rect">
            <a:avLst/>
          </a:prstGeom>
          <a:solidFill>
            <a:srgbClr val="E2A3C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ja-JP" altLang="en-US" sz="2000" b="1">
                <a:solidFill>
                  <a:schemeClr val="bg1"/>
                </a:solidFill>
                <a:latin typeface="Meiryo UI" panose="020B0604030504040204" pitchFamily="50" charset="-128"/>
                <a:ea typeface="Meiryo UI" panose="020B0604030504040204" pitchFamily="50" charset="-128"/>
              </a:rPr>
              <a:t>事業所の紹介</a:t>
            </a:r>
          </a:p>
        </p:txBody>
      </p:sp>
      <p:sp>
        <p:nvSpPr>
          <p:cNvPr id="25" name="スライド番号プレースホルダー 1">
            <a:extLst>
              <a:ext uri="{FF2B5EF4-FFF2-40B4-BE49-F238E27FC236}">
                <a16:creationId xmlns:a16="http://schemas.microsoft.com/office/drawing/2014/main" id="{427A96CA-907A-9B41-9525-5A4B5F5BCED0}"/>
              </a:ext>
            </a:extLst>
          </p:cNvPr>
          <p:cNvSpPr>
            <a:spLocks noGrp="1"/>
          </p:cNvSpPr>
          <p:nvPr>
            <p:ph type="sldNum" sz="quarter" idx="2"/>
          </p:nvPr>
        </p:nvSpPr>
        <p:spPr>
          <a:xfrm>
            <a:off x="8820351" y="6659836"/>
            <a:ext cx="181140" cy="184666"/>
          </a:xfrm>
        </p:spPr>
        <p:txBody>
          <a:bodyPr/>
          <a:lstStyle/>
          <a:p>
            <a:fld id="{86CB4B4D-7CA3-9044-876B-883B54F8677D}" type="slidenum">
              <a:rPr lang="en-US" altLang="ja-JP" smtClean="0"/>
              <a:t>9</a:t>
            </a:fld>
            <a:endParaRPr lang="ja-JP" altLang="en-US"/>
          </a:p>
        </p:txBody>
      </p:sp>
      <p:sp>
        <p:nvSpPr>
          <p:cNvPr id="18" name="正方形/長方形 17">
            <a:extLst>
              <a:ext uri="{FF2B5EF4-FFF2-40B4-BE49-F238E27FC236}">
                <a16:creationId xmlns:a16="http://schemas.microsoft.com/office/drawing/2014/main" id="{2255EC31-E43D-4077-B74F-2EF643FC6E17}"/>
              </a:ext>
            </a:extLst>
          </p:cNvPr>
          <p:cNvSpPr/>
          <p:nvPr/>
        </p:nvSpPr>
        <p:spPr>
          <a:xfrm>
            <a:off x="-3593739" y="-25145"/>
            <a:ext cx="3187339" cy="6684981"/>
          </a:xfrm>
          <a:prstGeom prst="rect">
            <a:avLst/>
          </a:prstGeom>
          <a:solidFill>
            <a:srgbClr val="FFF3B8"/>
          </a:solidFill>
          <a:ln w="25400" cap="flat">
            <a:solidFill>
              <a:srgbClr val="FFF3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285750" marR="0" indent="-285750" defTabSz="457200" rtl="0" fontAlgn="auto" latinLnBrk="0" hangingPunct="0">
              <a:lnSpc>
                <a:spcPct val="100000"/>
              </a:lnSpc>
              <a:spcBef>
                <a:spcPts val="0"/>
              </a:spcBef>
              <a:spcAft>
                <a:spcPts val="0"/>
              </a:spcAft>
              <a:buClrTx/>
              <a:buSzTx/>
              <a:buFont typeface="Wingdings" panose="05000000000000000000" pitchFamily="2" charset="2"/>
              <a:buChar char="l"/>
              <a:tabLst/>
            </a:pPr>
            <a:r>
              <a:rPr lang="ja-JP" altLang="en-US" sz="1400" dirty="0">
                <a:latin typeface="Meiryo UI" panose="020B0604030504040204" pitchFamily="50" charset="-128"/>
                <a:ea typeface="Meiryo UI" panose="020B0604030504040204" pitchFamily="50" charset="-128"/>
              </a:rPr>
              <a:t>こちらの頁には、貴所の魅力につながる写真を掲載ください。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下記は、写真対象の例です。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利用者との交流シーン、利用者の食事シーン、訪問看護・介護シーン等</a:t>
            </a:r>
            <a:r>
              <a:rPr lang="en-US" altLang="ja-JP" sz="1400" dirty="0">
                <a:latin typeface="Meiryo UI" panose="020B0604030504040204" pitchFamily="50" charset="-128"/>
                <a:ea typeface="Meiryo UI" panose="020B0604030504040204" pitchFamily="50" charset="-128"/>
              </a:rPr>
              <a:t>)</a:t>
            </a:r>
          </a:p>
          <a:p>
            <a:pPr marR="0" defTabSz="457200" rtl="0" fontAlgn="auto" latinLnBrk="0" hangingPunct="0">
              <a:lnSpc>
                <a:spcPct val="100000"/>
              </a:lnSpc>
              <a:spcBef>
                <a:spcPts val="0"/>
              </a:spcBef>
              <a:spcAft>
                <a:spcPts val="0"/>
              </a:spcAft>
              <a:buClrTx/>
              <a:buSzTx/>
              <a:tabLst/>
            </a:pP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写真を入れる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上部リボンのある挿入ボタンを押す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画像を押す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貼り付けたい写真を選択して挿入ボタンを押す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スライドに張り付けられた写真を配置したい場所に移動させる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大きさを変更する場合は、写真四つ角のいずれかを、</a:t>
            </a:r>
            <a:r>
              <a:rPr lang="en-US" altLang="ja-JP" sz="1400" dirty="0" err="1">
                <a:latin typeface="Meiryo UI" panose="020B0604030504040204" pitchFamily="50" charset="-128"/>
                <a:ea typeface="Meiryo UI" panose="020B0604030504040204" pitchFamily="50" charset="-128"/>
              </a:rPr>
              <a:t>Shift+alt</a:t>
            </a:r>
            <a:r>
              <a:rPr lang="ja-JP" altLang="en-US" sz="1400" dirty="0">
                <a:latin typeface="Meiryo UI" panose="020B0604030504040204" pitchFamily="50" charset="-128"/>
                <a:ea typeface="Meiryo UI" panose="020B0604030504040204" pitchFamily="50" charset="-128"/>
              </a:rPr>
              <a:t>キーを押しながら大きさを調節する</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XXX</a:t>
            </a:r>
            <a:r>
              <a:rPr lang="ja-JP" altLang="en-US" sz="1400" dirty="0">
                <a:latin typeface="Meiryo UI" panose="020B0604030504040204" pitchFamily="50" charset="-128"/>
                <a:ea typeface="Meiryo UI" panose="020B0604030504040204" pitchFamily="50" charset="-128"/>
              </a:rPr>
              <a:t>を修正したい</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(1)XXX</a:t>
            </a:r>
            <a:r>
              <a:rPr lang="ja-JP" altLang="en-US" sz="1400" dirty="0">
                <a:latin typeface="Meiryo UI" panose="020B0604030504040204" pitchFamily="50" charset="-128"/>
                <a:ea typeface="Meiryo UI" panose="020B0604030504040204" pitchFamily="50" charset="-128"/>
              </a:rPr>
              <a:t>上部にカーソルを合わせて、左クリックします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修正可能となるので、</a:t>
            </a:r>
            <a:r>
              <a:rPr lang="en-US" altLang="ja-JP" sz="1400" dirty="0">
                <a:latin typeface="Meiryo UI" panose="020B0604030504040204" pitchFamily="50" charset="-128"/>
                <a:ea typeface="Meiryo UI" panose="020B0604030504040204" pitchFamily="50" charset="-128"/>
              </a:rPr>
              <a:t>”backspace”</a:t>
            </a:r>
            <a:r>
              <a:rPr lang="ja-JP" altLang="en-US" sz="1400" dirty="0">
                <a:latin typeface="Meiryo UI" panose="020B0604030504040204" pitchFamily="50" charset="-128"/>
                <a:ea typeface="Meiryo UI" panose="020B0604030504040204" pitchFamily="50" charset="-128"/>
              </a:rPr>
              <a:t>ボタンを押して</a:t>
            </a:r>
            <a:r>
              <a:rPr lang="en-US" altLang="ja-JP" sz="1400" dirty="0">
                <a:latin typeface="Meiryo UI" panose="020B0604030504040204" pitchFamily="50" charset="-128"/>
                <a:ea typeface="Meiryo UI" panose="020B0604030504040204" pitchFamily="50" charset="-128"/>
              </a:rPr>
              <a:t>XXX</a:t>
            </a:r>
            <a:r>
              <a:rPr lang="ja-JP" altLang="en-US" sz="1400" dirty="0">
                <a:latin typeface="Meiryo UI" panose="020B0604030504040204" pitchFamily="50" charset="-128"/>
                <a:ea typeface="Meiryo UI" panose="020B0604030504040204" pitchFamily="50" charset="-128"/>
              </a:rPr>
              <a:t>を削除したのち、上書きしてください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図形の大きさを調整したい</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図形を左クリックします。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調整したい方向にある白い〇を左クリックしたままドラックして、大きさを調節する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大きさの変更が完了したら、左クリックを離す</a:t>
            </a:r>
            <a:endParaRPr lang="en-US" altLang="ja-JP" sz="1400" dirty="0">
              <a:latin typeface="Meiryo UI" panose="020B0604030504040204" pitchFamily="50" charset="-128"/>
              <a:ea typeface="Meiryo UI" panose="020B0604030504040204" pitchFamily="50" charset="-128"/>
            </a:endParaRPr>
          </a:p>
        </p:txBody>
      </p:sp>
      <p:sp>
        <p:nvSpPr>
          <p:cNvPr id="15" name="楕円 14">
            <a:extLst>
              <a:ext uri="{FF2B5EF4-FFF2-40B4-BE49-F238E27FC236}">
                <a16:creationId xmlns:a16="http://schemas.microsoft.com/office/drawing/2014/main" id="{DDEB019E-83E4-4D11-847F-6228D8422A2E}"/>
              </a:ext>
            </a:extLst>
          </p:cNvPr>
          <p:cNvSpPr/>
          <p:nvPr/>
        </p:nvSpPr>
        <p:spPr>
          <a:xfrm>
            <a:off x="9295898" y="0"/>
            <a:ext cx="647035" cy="647035"/>
          </a:xfrm>
          <a:prstGeom prst="ellipse">
            <a:avLst/>
          </a:prstGeom>
          <a:solidFill>
            <a:srgbClr val="FFC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dirty="0"/>
              <a:t>推奨</a:t>
            </a: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6" name="正方形/長方形 15">
            <a:extLst>
              <a:ext uri="{FF2B5EF4-FFF2-40B4-BE49-F238E27FC236}">
                <a16:creationId xmlns:a16="http://schemas.microsoft.com/office/drawing/2014/main" id="{896BEA8E-A030-41D6-825D-51742CDBF4CA}"/>
              </a:ext>
            </a:extLst>
          </p:cNvPr>
          <p:cNvSpPr/>
          <p:nvPr/>
        </p:nvSpPr>
        <p:spPr>
          <a:xfrm>
            <a:off x="392991" y="889777"/>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7" name="正方形/長方形 16">
            <a:extLst>
              <a:ext uri="{FF2B5EF4-FFF2-40B4-BE49-F238E27FC236}">
                <a16:creationId xmlns:a16="http://schemas.microsoft.com/office/drawing/2014/main" id="{C42C9E1F-30D9-4142-925E-DAD7B3A862F5}"/>
              </a:ext>
            </a:extLst>
          </p:cNvPr>
          <p:cNvSpPr/>
          <p:nvPr/>
        </p:nvSpPr>
        <p:spPr>
          <a:xfrm>
            <a:off x="3157654" y="889777"/>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9" name="正方形/長方形 18">
            <a:extLst>
              <a:ext uri="{FF2B5EF4-FFF2-40B4-BE49-F238E27FC236}">
                <a16:creationId xmlns:a16="http://schemas.microsoft.com/office/drawing/2014/main" id="{EBAEE06F-8CD2-427E-B307-0F3401DF4736}"/>
              </a:ext>
            </a:extLst>
          </p:cNvPr>
          <p:cNvSpPr/>
          <p:nvPr/>
        </p:nvSpPr>
        <p:spPr>
          <a:xfrm>
            <a:off x="5938822" y="889777"/>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2" name="正方形/長方形 21">
            <a:extLst>
              <a:ext uri="{FF2B5EF4-FFF2-40B4-BE49-F238E27FC236}">
                <a16:creationId xmlns:a16="http://schemas.microsoft.com/office/drawing/2014/main" id="{D23EF75F-D8DE-49A1-B01B-CE8132EA0C68}"/>
              </a:ext>
            </a:extLst>
          </p:cNvPr>
          <p:cNvSpPr/>
          <p:nvPr/>
        </p:nvSpPr>
        <p:spPr>
          <a:xfrm>
            <a:off x="392991" y="2824455"/>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8" name="正方形/長方形 27">
            <a:extLst>
              <a:ext uri="{FF2B5EF4-FFF2-40B4-BE49-F238E27FC236}">
                <a16:creationId xmlns:a16="http://schemas.microsoft.com/office/drawing/2014/main" id="{7226D418-2350-4646-BC88-A776C46C2D75}"/>
              </a:ext>
            </a:extLst>
          </p:cNvPr>
          <p:cNvSpPr/>
          <p:nvPr/>
        </p:nvSpPr>
        <p:spPr>
          <a:xfrm>
            <a:off x="3157654" y="2824455"/>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3" name="正方形/長方形 32">
            <a:extLst>
              <a:ext uri="{FF2B5EF4-FFF2-40B4-BE49-F238E27FC236}">
                <a16:creationId xmlns:a16="http://schemas.microsoft.com/office/drawing/2014/main" id="{FB44D645-FC01-465D-9936-AB6A2687B519}"/>
              </a:ext>
            </a:extLst>
          </p:cNvPr>
          <p:cNvSpPr/>
          <p:nvPr/>
        </p:nvSpPr>
        <p:spPr>
          <a:xfrm>
            <a:off x="5938822" y="2824455"/>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4" name="正方形/長方形 33">
            <a:extLst>
              <a:ext uri="{FF2B5EF4-FFF2-40B4-BE49-F238E27FC236}">
                <a16:creationId xmlns:a16="http://schemas.microsoft.com/office/drawing/2014/main" id="{9956510E-6762-4176-B0B6-DBD168E4BCE0}"/>
              </a:ext>
            </a:extLst>
          </p:cNvPr>
          <p:cNvSpPr/>
          <p:nvPr/>
        </p:nvSpPr>
        <p:spPr>
          <a:xfrm>
            <a:off x="392991" y="4759133"/>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5" name="正方形/長方形 34">
            <a:extLst>
              <a:ext uri="{FF2B5EF4-FFF2-40B4-BE49-F238E27FC236}">
                <a16:creationId xmlns:a16="http://schemas.microsoft.com/office/drawing/2014/main" id="{A06D9ADA-E50B-4587-906F-FB0098A0F51F}"/>
              </a:ext>
            </a:extLst>
          </p:cNvPr>
          <p:cNvSpPr/>
          <p:nvPr/>
        </p:nvSpPr>
        <p:spPr>
          <a:xfrm>
            <a:off x="3157654" y="4759133"/>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6" name="正方形/長方形 35">
            <a:extLst>
              <a:ext uri="{FF2B5EF4-FFF2-40B4-BE49-F238E27FC236}">
                <a16:creationId xmlns:a16="http://schemas.microsoft.com/office/drawing/2014/main" id="{0C065B84-F4EA-49EA-B2F3-0862930DB775}"/>
              </a:ext>
            </a:extLst>
          </p:cNvPr>
          <p:cNvSpPr/>
          <p:nvPr/>
        </p:nvSpPr>
        <p:spPr>
          <a:xfrm>
            <a:off x="5938822" y="4759133"/>
            <a:ext cx="2627662" cy="1789713"/>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7" name="スライド番号プレースホルダー 1">
            <a:extLst>
              <a:ext uri="{FF2B5EF4-FFF2-40B4-BE49-F238E27FC236}">
                <a16:creationId xmlns:a16="http://schemas.microsoft.com/office/drawing/2014/main" id="{3E93485B-B3C2-4B0F-A7C8-0A182C4F29A8}"/>
              </a:ext>
            </a:extLst>
          </p:cNvPr>
          <p:cNvSpPr txBox="1">
            <a:spLocks/>
          </p:cNvSpPr>
          <p:nvPr/>
        </p:nvSpPr>
        <p:spPr>
          <a:xfrm>
            <a:off x="8820351" y="6659836"/>
            <a:ext cx="181140" cy="184666"/>
          </a:xfrm>
          <a:prstGeom prst="rect">
            <a:avLst/>
          </a:prstGeom>
          <a:ln w="12700">
            <a:miter lim="400000"/>
          </a:ln>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Graphik"/>
                <a:ea typeface="Graphik"/>
                <a:cs typeface="Graphik"/>
                <a:sym typeface="Graphik"/>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en-US" altLang="ja-JP" smtClean="0"/>
              <a:pPr/>
              <a:t>9</a:t>
            </a:fld>
            <a:endParaRPr lang="ja-JP" altLang="en-US"/>
          </a:p>
        </p:txBody>
      </p:sp>
      <p:sp>
        <p:nvSpPr>
          <p:cNvPr id="38" name="角丸四角形 32">
            <a:extLst>
              <a:ext uri="{FF2B5EF4-FFF2-40B4-BE49-F238E27FC236}">
                <a16:creationId xmlns:a16="http://schemas.microsoft.com/office/drawing/2014/main" id="{920CEC8F-5EB0-40BE-A546-F753570842E9}"/>
              </a:ext>
            </a:extLst>
          </p:cNvPr>
          <p:cNvSpPr/>
          <p:nvPr/>
        </p:nvSpPr>
        <p:spPr>
          <a:xfrm>
            <a:off x="258367" y="739285"/>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altLang="ja-JP" sz="1600" dirty="0">
                <a:latin typeface="Meiryo UI" panose="020B0604030504040204" pitchFamily="34" charset="-128"/>
                <a:ea typeface="Meiryo UI" panose="020B0604030504040204" pitchFamily="34" charset="-128"/>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39" name="角丸四角形 90">
            <a:extLst>
              <a:ext uri="{FF2B5EF4-FFF2-40B4-BE49-F238E27FC236}">
                <a16:creationId xmlns:a16="http://schemas.microsoft.com/office/drawing/2014/main" id="{50336B7B-ED86-4F86-94CC-4AF114BB3F15}"/>
              </a:ext>
            </a:extLst>
          </p:cNvPr>
          <p:cNvSpPr/>
          <p:nvPr/>
        </p:nvSpPr>
        <p:spPr>
          <a:xfrm>
            <a:off x="258367" y="4654442"/>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altLang="ja-JP"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40" name="角丸四角形 42">
            <a:extLst>
              <a:ext uri="{FF2B5EF4-FFF2-40B4-BE49-F238E27FC236}">
                <a16:creationId xmlns:a16="http://schemas.microsoft.com/office/drawing/2014/main" id="{38D5ABE2-BF05-44E5-8EE7-BE6D5E69BBF3}"/>
              </a:ext>
            </a:extLst>
          </p:cNvPr>
          <p:cNvSpPr/>
          <p:nvPr/>
        </p:nvSpPr>
        <p:spPr>
          <a:xfrm>
            <a:off x="258367" y="2716209"/>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altLang="ja-JP" sz="1600" dirty="0">
                <a:latin typeface="Meiryo UI" panose="020B0604030504040204" pitchFamily="34" charset="-128"/>
                <a:ea typeface="Meiryo UI" panose="020B0604030504040204" pitchFamily="34" charset="-128"/>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41" name="角丸四角形 32">
            <a:extLst>
              <a:ext uri="{FF2B5EF4-FFF2-40B4-BE49-F238E27FC236}">
                <a16:creationId xmlns:a16="http://schemas.microsoft.com/office/drawing/2014/main" id="{2B003034-4411-4B09-85CE-3191DE360EE3}"/>
              </a:ext>
            </a:extLst>
          </p:cNvPr>
          <p:cNvSpPr/>
          <p:nvPr/>
        </p:nvSpPr>
        <p:spPr>
          <a:xfrm>
            <a:off x="3060834" y="739285"/>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altLang="ja-JP" sz="1600" dirty="0">
                <a:latin typeface="Meiryo UI" panose="020B0604030504040204" pitchFamily="34" charset="-128"/>
                <a:ea typeface="Meiryo UI" panose="020B0604030504040204" pitchFamily="34" charset="-128"/>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42" name="角丸四角形 90">
            <a:extLst>
              <a:ext uri="{FF2B5EF4-FFF2-40B4-BE49-F238E27FC236}">
                <a16:creationId xmlns:a16="http://schemas.microsoft.com/office/drawing/2014/main" id="{716C2FA2-8C9D-4C54-8FDE-A2BFDC12BE9F}"/>
              </a:ext>
            </a:extLst>
          </p:cNvPr>
          <p:cNvSpPr/>
          <p:nvPr/>
        </p:nvSpPr>
        <p:spPr>
          <a:xfrm>
            <a:off x="3060834" y="4654442"/>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altLang="ja-JP"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43" name="角丸四角形 42">
            <a:extLst>
              <a:ext uri="{FF2B5EF4-FFF2-40B4-BE49-F238E27FC236}">
                <a16:creationId xmlns:a16="http://schemas.microsoft.com/office/drawing/2014/main" id="{8832AB36-2FAB-48BE-9F0E-94804EE26F65}"/>
              </a:ext>
            </a:extLst>
          </p:cNvPr>
          <p:cNvSpPr/>
          <p:nvPr/>
        </p:nvSpPr>
        <p:spPr>
          <a:xfrm>
            <a:off x="3060834" y="2716209"/>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altLang="ja-JP" sz="1600" dirty="0">
                <a:latin typeface="Meiryo UI" panose="020B0604030504040204" pitchFamily="34" charset="-128"/>
                <a:ea typeface="Meiryo UI" panose="020B0604030504040204" pitchFamily="34" charset="-128"/>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44" name="角丸四角形 32">
            <a:extLst>
              <a:ext uri="{FF2B5EF4-FFF2-40B4-BE49-F238E27FC236}">
                <a16:creationId xmlns:a16="http://schemas.microsoft.com/office/drawing/2014/main" id="{8A12C73D-3D6C-494B-9C7B-C7F9DC7C72D9}"/>
              </a:ext>
            </a:extLst>
          </p:cNvPr>
          <p:cNvSpPr/>
          <p:nvPr/>
        </p:nvSpPr>
        <p:spPr>
          <a:xfrm>
            <a:off x="5812501" y="739285"/>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altLang="ja-JP" sz="1600" dirty="0">
                <a:latin typeface="Meiryo UI" panose="020B0604030504040204" pitchFamily="34" charset="-128"/>
                <a:ea typeface="Meiryo UI" panose="020B0604030504040204" pitchFamily="34" charset="-128"/>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45" name="角丸四角形 90">
            <a:extLst>
              <a:ext uri="{FF2B5EF4-FFF2-40B4-BE49-F238E27FC236}">
                <a16:creationId xmlns:a16="http://schemas.microsoft.com/office/drawing/2014/main" id="{375733AE-82E2-4A45-B12A-B1C0DDA6070E}"/>
              </a:ext>
            </a:extLst>
          </p:cNvPr>
          <p:cNvSpPr/>
          <p:nvPr/>
        </p:nvSpPr>
        <p:spPr>
          <a:xfrm>
            <a:off x="5812501" y="4654442"/>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altLang="ja-JP"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46" name="角丸四角形 42">
            <a:extLst>
              <a:ext uri="{FF2B5EF4-FFF2-40B4-BE49-F238E27FC236}">
                <a16:creationId xmlns:a16="http://schemas.microsoft.com/office/drawing/2014/main" id="{08DBA52A-423B-4CD3-A274-4F77C8E6890F}"/>
              </a:ext>
            </a:extLst>
          </p:cNvPr>
          <p:cNvSpPr/>
          <p:nvPr/>
        </p:nvSpPr>
        <p:spPr>
          <a:xfrm>
            <a:off x="5812501" y="2716209"/>
            <a:ext cx="803305" cy="350377"/>
          </a:xfrm>
          <a:prstGeom prst="roundRect">
            <a:avLst/>
          </a:prstGeom>
          <a:solidFill>
            <a:srgbClr val="EFF1FF"/>
          </a:solidFill>
          <a:ln w="25400" cap="flat">
            <a:solidFill>
              <a:srgbClr val="C8CEF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altLang="ja-JP" sz="1600" dirty="0">
                <a:latin typeface="Meiryo UI" panose="020B0604030504040204" pitchFamily="34" charset="-128"/>
                <a:ea typeface="Meiryo UI" panose="020B0604030504040204" pitchFamily="34" charset="-128"/>
              </a:rPr>
              <a:t>XXX</a:t>
            </a:r>
            <a:endParaRPr kumimoji="0" lang="ja-JP" altLang="en-US" sz="1600" u="none" strike="noStrike" cap="none" spc="0" normalizeH="0" baseline="0" dirty="0">
              <a:ln>
                <a:noFill/>
              </a:ln>
              <a:solidFill>
                <a:srgbClr val="000000"/>
              </a:solidFill>
              <a:effectLst/>
              <a:uFillTx/>
              <a:latin typeface="Meiryo UI" panose="020B0604030504040204" pitchFamily="34" charset="-128"/>
              <a:ea typeface="Meiryo UI" panose="020B0604030504040204" pitchFamily="34" charset="-128"/>
              <a:sym typeface="Helvetica"/>
            </a:endParaRPr>
          </a:p>
        </p:txBody>
      </p:sp>
      <p:sp>
        <p:nvSpPr>
          <p:cNvPr id="47" name="正方形/長方形 46">
            <a:extLst>
              <a:ext uri="{FF2B5EF4-FFF2-40B4-BE49-F238E27FC236}">
                <a16:creationId xmlns:a16="http://schemas.microsoft.com/office/drawing/2014/main" id="{F76BD1BB-5578-4182-9D03-768E133B23E2}"/>
              </a:ext>
            </a:extLst>
          </p:cNvPr>
          <p:cNvSpPr/>
          <p:nvPr/>
        </p:nvSpPr>
        <p:spPr>
          <a:xfrm>
            <a:off x="9283371" y="794657"/>
            <a:ext cx="3051503" cy="975625"/>
          </a:xfrm>
          <a:prstGeom prst="rect">
            <a:avLst/>
          </a:prstGeom>
          <a:solidFill>
            <a:srgbClr val="DFF5E8"/>
          </a:solidFill>
          <a:ln w="25400" cap="flat">
            <a:solidFill>
              <a:srgbClr val="DFF5E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R="0" algn="ctr" defTabSz="457200" rtl="0" fontAlgn="auto" latinLnBrk="0" hangingPunct="0">
              <a:lnSpc>
                <a:spcPct val="100000"/>
              </a:lnSpc>
              <a:spcBef>
                <a:spcPts val="0"/>
              </a:spcBef>
              <a:spcAft>
                <a:spcPts val="0"/>
              </a:spcAft>
              <a:buClrTx/>
              <a:buSzTx/>
              <a:tabLst/>
            </a:pPr>
            <a:r>
              <a:rPr lang="ja-JP" altLang="en-US" dirty="0">
                <a:latin typeface="Meiryo UI" panose="020B0604030504040204" pitchFamily="50" charset="-128"/>
                <a:ea typeface="Meiryo UI" panose="020B0604030504040204" pitchFamily="50" charset="-128"/>
              </a:rPr>
              <a:t>貴所の魅力が伝わる</a:t>
            </a:r>
            <a:r>
              <a:rPr kumimoji="0" lang="ja-JP" altLang="en-US" sz="18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Helvetica"/>
              </a:rPr>
              <a:t>写真を張り付けてください</a:t>
            </a:r>
          </a:p>
        </p:txBody>
      </p:sp>
      <p:cxnSp>
        <p:nvCxnSpPr>
          <p:cNvPr id="48" name="直線矢印コネクタ 47">
            <a:extLst>
              <a:ext uri="{FF2B5EF4-FFF2-40B4-BE49-F238E27FC236}">
                <a16:creationId xmlns:a16="http://schemas.microsoft.com/office/drawing/2014/main" id="{A15E0564-2B96-4310-8892-903D311386D1}"/>
              </a:ext>
            </a:extLst>
          </p:cNvPr>
          <p:cNvCxnSpPr>
            <a:cxnSpLocks/>
            <a:stCxn id="18" idx="3"/>
          </p:cNvCxnSpPr>
          <p:nvPr/>
        </p:nvCxnSpPr>
        <p:spPr>
          <a:xfrm>
            <a:off x="-406400" y="3317346"/>
            <a:ext cx="1143000" cy="111655"/>
          </a:xfrm>
          <a:prstGeom prst="straightConnector1">
            <a:avLst/>
          </a:prstGeom>
          <a:noFill/>
          <a:ln w="25400" cap="flat">
            <a:solidFill>
              <a:srgbClr val="E282A8"/>
            </a:solidFill>
            <a:prstDash val="solid"/>
            <a:round/>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287489934"/>
      </p:ext>
    </p:extLst>
  </p:cSld>
  <p:clrMapOvr>
    <a:masterClrMapping/>
  </p:clrMapOvr>
  <p:transition spd="med"/>
</p:sld>
</file>

<file path=ppt/theme/theme1.xml><?xml version="1.0" encoding="utf-8"?>
<a:theme xmlns:a="http://schemas.openxmlformats.org/drawingml/2006/main" name="Office">
  <a:themeElements>
    <a:clrScheme name="Office">
      <a:dk1>
        <a:srgbClr val="000000"/>
      </a:dk1>
      <a:lt1>
        <a:srgbClr val="FFFFFF"/>
      </a:lt1>
      <a:dk2>
        <a:srgbClr val="A7A7A7"/>
      </a:dk2>
      <a:lt2>
        <a:srgbClr val="535353"/>
      </a:lt2>
      <a:accent1>
        <a:srgbClr val="003399"/>
      </a:accent1>
      <a:accent2>
        <a:srgbClr val="666666"/>
      </a:accent2>
      <a:accent3>
        <a:srgbClr val="707070"/>
      </a:accent3>
      <a:accent4>
        <a:srgbClr val="8F8F8F"/>
      </a:accent4>
      <a:accent5>
        <a:srgbClr val="296FFE"/>
      </a:accent5>
      <a:accent6>
        <a:srgbClr val="A3A3A3"/>
      </a:accent6>
      <a:hlink>
        <a:srgbClr val="0000FF"/>
      </a:hlink>
      <a:folHlink>
        <a:srgbClr val="FF00FF"/>
      </a:folHlink>
    </a:clrScheme>
    <a:fontScheme name="Office">
      <a:majorFont>
        <a:latin typeface="Helvetica"/>
        <a:ea typeface="Helvetica"/>
        <a:cs typeface="Helvetica"/>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nchorCtr="0">
        <a:noAutofit/>
      </a:bodyPr>
      <a:lstStyle>
        <a:defPPr marL="0" marR="0" indent="0" algn="ctr"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dirty="0">
            <a:ln>
              <a:noFill/>
            </a:ln>
            <a:solidFill>
              <a:srgbClr val="000000"/>
            </a:solidFill>
            <a:effectLst/>
            <a:uFillTx/>
            <a:latin typeface="+mj-lt"/>
            <a:ea typeface="+mj-ea"/>
            <a:cs typeface="+mj-cs"/>
            <a:sym typeface="Helvetica"/>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A7A7A7"/>
      </a:dk2>
      <a:lt2>
        <a:srgbClr val="535353"/>
      </a:lt2>
      <a:accent1>
        <a:srgbClr val="003399"/>
      </a:accent1>
      <a:accent2>
        <a:srgbClr val="666666"/>
      </a:accent2>
      <a:accent3>
        <a:srgbClr val="707070"/>
      </a:accent3>
      <a:accent4>
        <a:srgbClr val="8F8F8F"/>
      </a:accent4>
      <a:accent5>
        <a:srgbClr val="296FFE"/>
      </a:accent5>
      <a:accent6>
        <a:srgbClr val="A3A3A3"/>
      </a:accent6>
      <a:hlink>
        <a:srgbClr val="0000FF"/>
      </a:hlink>
      <a:folHlink>
        <a:srgbClr val="FF00FF"/>
      </a:folHlink>
    </a:clrScheme>
    <a:fontScheme name="Office">
      <a:majorFont>
        <a:latin typeface="Helvetica"/>
        <a:ea typeface="Helvetica"/>
        <a:cs typeface="Helvetica"/>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F7A3428340CE7449981656D8318040E" ma:contentTypeVersion="9" ma:contentTypeDescription="新しいドキュメントを作成します。" ma:contentTypeScope="" ma:versionID="84bc34b3c7e71a142ca0a39941ebad5f">
  <xsd:schema xmlns:xsd="http://www.w3.org/2001/XMLSchema" xmlns:xs="http://www.w3.org/2001/XMLSchema" xmlns:p="http://schemas.microsoft.com/office/2006/metadata/properties" xmlns:ns2="0b350147-158d-4462-8ead-107a72899272" targetNamespace="http://schemas.microsoft.com/office/2006/metadata/properties" ma:root="true" ma:fieldsID="19caa41c0b7761f917c73be9702e5be2" ns2:_="">
    <xsd:import namespace="0b350147-158d-4462-8ead-107a7289927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350147-158d-4462-8ead-107a728992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7D1B4B-031A-4660-9E5C-0835248B1BE3}">
  <ds:schemaRefs>
    <ds:schemaRef ds:uri="http://www.w3.org/XML/1998/namespace"/>
    <ds:schemaRef ds:uri="http://purl.org/dc/dcmitype/"/>
    <ds:schemaRef ds:uri="http://schemas.microsoft.com/office/infopath/2007/PartnerControls"/>
    <ds:schemaRef ds:uri="http://purl.org/dc/term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0b350147-158d-4462-8ead-107a72899272"/>
  </ds:schemaRefs>
</ds:datastoreItem>
</file>

<file path=customXml/itemProps2.xml><?xml version="1.0" encoding="utf-8"?>
<ds:datastoreItem xmlns:ds="http://schemas.openxmlformats.org/officeDocument/2006/customXml" ds:itemID="{BAB0C16A-FBE3-4C56-A292-4783146E31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350147-158d-4462-8ead-107a728992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719D0E-87F0-47AE-A41E-908DCAAE7A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12638</TotalTime>
  <Words>5246</Words>
  <Application>Microsoft Office PowerPoint</Application>
  <PresentationFormat>画面に合わせる (4:3)</PresentationFormat>
  <Paragraphs>601</Paragraphs>
  <Slides>20</Slides>
  <Notes>20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20</vt:i4>
      </vt:variant>
    </vt:vector>
  </HeadingPairs>
  <TitlesOfParts>
    <vt:vector size="35" baseType="lpstr">
      <vt:lpstr>BMWType V2 Bold</vt:lpstr>
      <vt:lpstr>BMWType V2 Regular</vt:lpstr>
      <vt:lpstr>Carloschi Light</vt:lpstr>
      <vt:lpstr>Meiryo UI</vt:lpstr>
      <vt:lpstr>ヒラギノ角ゴ Pro W3</vt:lpstr>
      <vt:lpstr>メイリオ</vt:lpstr>
      <vt:lpstr>游ゴシック</vt:lpstr>
      <vt:lpstr>游ゴシック Light</vt:lpstr>
      <vt:lpstr>Arial</vt:lpstr>
      <vt:lpstr>Calibri</vt:lpstr>
      <vt:lpstr>Graphik</vt:lpstr>
      <vt:lpstr>Helvetica</vt:lpstr>
      <vt:lpstr>Symbol</vt:lpstr>
      <vt:lpstr>Wingdings</vt:lpstr>
      <vt:lpstr>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Fukasawa, Kosuke</dc:creator>
  <cp:lastModifiedBy>Fukasawa, Kosuke</cp:lastModifiedBy>
  <cp:revision>687</cp:revision>
  <dcterms:modified xsi:type="dcterms:W3CDTF">2021-04-09T23:04:16Z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0x0101009F7A3428340CE7449981656D8318040E</vt:lpwstr>
  </property>
</Properties>
</file>