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removePersonalInfoOnSave="1" saveSubsetFonts="1">
  <p:sldMasterIdLst>
    <p:sldMasterId id="2147483672" r:id="rId1"/>
  </p:sldMasterIdLst>
  <p:notesMasterIdLst>
    <p:notesMasterId r:id="rId3"/>
  </p:notesMasterIdLst>
  <p:sldIdLst>
    <p:sldId id="27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1242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CEB7-B54E-46FE-AC12-3257893DE6A5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3C17-BB94-4249-A9B9-75D714800EEA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9C04-898B-402B-B2FD-595F7D93FD46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ECC3-C7D8-4653-B33A-F5480855D5F5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FCB-1300-4847-B3D1-EBD866F27EED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8A9-9D95-4227-A243-0F9981A57BA8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4DE-BD53-4F31-8F7B-31513A5ED185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71E-8C2B-4ABB-83BC-D92B32AA7F11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0F5D-755E-4936-8B57-D8A77F6C0AD3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D1A-090F-4DB7-A6B0-B82EC335CEF6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B997-727B-46F2-9ACC-B73037611DB4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17AB-55A2-4B16-95F2-DDFF861B1015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47619"/>
              </p:ext>
            </p:extLst>
          </p:nvPr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90661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H28.1.1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H28.1.1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人口 。なお、全国平均は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1.10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  <a:endParaRPr kumimoji="1" lang="ja-JP" altLang="en-US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  <a:endParaRPr kumimoji="1" lang="ja-JP" altLang="en-US" sz="115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  <a:endParaRPr kumimoji="1" lang="ja-JP" altLang="en-US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 smtClean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  <a:endParaRPr kumimoji="1" lang="ja-JP" altLang="en-US" sz="1150" b="1" dirty="0">
              <a:solidFill>
                <a:schemeClr val="accent4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kumimoji="1" lang="ja-JP" altLang="en-US" sz="2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  <a:endParaRPr kumimoji="1" lang="ja-JP" altLang="en-US" sz="12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  <a:endParaRPr kumimoji="1" lang="ja-JP" altLang="en-US" sz="9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  <a:endParaRPr kumimoji="1" lang="ja-JP" altLang="en-US" sz="9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  <a:endParaRPr kumimoji="1" lang="ja-JP" altLang="en-US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 smtClean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 smtClean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172357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各取組に係る講習会が多く、フレーム内に収まらない場合には、代表的なものを数項目列挙したうえで残りの講習会・伴走型支援は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で括ること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で括ること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地図を挿入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 smtClean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 smtClean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71340"/>
              <a:gd name="adj2" fmla="val 203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63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834989" y="6748921"/>
            <a:ext cx="2402523" cy="379493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78087"/>
              <a:gd name="adj2" fmla="val -1090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 smtClean="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850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2021-03-26T10:34:30Z</dcterms:created>
  <dcterms:modified xsi:type="dcterms:W3CDTF">2022-12-26T09:39:32Z</dcterms:modified>
</cp:coreProperties>
</file>