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2" r:id="rId1"/>
  </p:sldMasterIdLst>
  <p:notesMasterIdLst>
    <p:notesMasterId r:id="rId3"/>
  </p:notesMasterIdLst>
  <p:sldIdLst>
    <p:sldId id="391" r:id="rId2"/>
  </p:sldIdLst>
  <p:sldSz cx="9906000" cy="6858000" type="A4"/>
  <p:notesSz cx="6807200" cy="9939338"/>
  <p:defaultTextStyle>
    <a:defPPr>
      <a:defRPr lang="ja-JP"/>
    </a:defPPr>
    <a:lvl1pPr marL="0" algn="l" defTabSz="914070" rtl="0" eaLnBrk="1" latinLnBrk="0" hangingPunct="1">
      <a:defRPr kumimoji="1" sz="1800" kern="1200">
        <a:solidFill>
          <a:schemeClr val="tx1"/>
        </a:solidFill>
        <a:latin typeface="+mn-lt"/>
        <a:ea typeface="+mn-ea"/>
        <a:cs typeface="+mn-cs"/>
      </a:defRPr>
    </a:lvl1pPr>
    <a:lvl2pPr marL="457035" algn="l" defTabSz="914070" rtl="0" eaLnBrk="1" latinLnBrk="0" hangingPunct="1">
      <a:defRPr kumimoji="1" sz="1800" kern="1200">
        <a:solidFill>
          <a:schemeClr val="tx1"/>
        </a:solidFill>
        <a:latin typeface="+mn-lt"/>
        <a:ea typeface="+mn-ea"/>
        <a:cs typeface="+mn-cs"/>
      </a:defRPr>
    </a:lvl2pPr>
    <a:lvl3pPr marL="914070" algn="l" defTabSz="914070" rtl="0" eaLnBrk="1" latinLnBrk="0" hangingPunct="1">
      <a:defRPr kumimoji="1" sz="1800" kern="1200">
        <a:solidFill>
          <a:schemeClr val="tx1"/>
        </a:solidFill>
        <a:latin typeface="+mn-lt"/>
        <a:ea typeface="+mn-ea"/>
        <a:cs typeface="+mn-cs"/>
      </a:defRPr>
    </a:lvl3pPr>
    <a:lvl4pPr marL="1371105" algn="l" defTabSz="914070" rtl="0" eaLnBrk="1" latinLnBrk="0" hangingPunct="1">
      <a:defRPr kumimoji="1" sz="1800" kern="1200">
        <a:solidFill>
          <a:schemeClr val="tx1"/>
        </a:solidFill>
        <a:latin typeface="+mn-lt"/>
        <a:ea typeface="+mn-ea"/>
        <a:cs typeface="+mn-cs"/>
      </a:defRPr>
    </a:lvl4pPr>
    <a:lvl5pPr marL="1828141" algn="l" defTabSz="914070" rtl="0" eaLnBrk="1" latinLnBrk="0" hangingPunct="1">
      <a:defRPr kumimoji="1" sz="1800" kern="1200">
        <a:solidFill>
          <a:schemeClr val="tx1"/>
        </a:solidFill>
        <a:latin typeface="+mn-lt"/>
        <a:ea typeface="+mn-ea"/>
        <a:cs typeface="+mn-cs"/>
      </a:defRPr>
    </a:lvl5pPr>
    <a:lvl6pPr marL="2285176" algn="l" defTabSz="914070" rtl="0" eaLnBrk="1" latinLnBrk="0" hangingPunct="1">
      <a:defRPr kumimoji="1" sz="1800" kern="1200">
        <a:solidFill>
          <a:schemeClr val="tx1"/>
        </a:solidFill>
        <a:latin typeface="+mn-lt"/>
        <a:ea typeface="+mn-ea"/>
        <a:cs typeface="+mn-cs"/>
      </a:defRPr>
    </a:lvl6pPr>
    <a:lvl7pPr marL="2742213" algn="l" defTabSz="914070" rtl="0" eaLnBrk="1" latinLnBrk="0" hangingPunct="1">
      <a:defRPr kumimoji="1" sz="1800" kern="1200">
        <a:solidFill>
          <a:schemeClr val="tx1"/>
        </a:solidFill>
        <a:latin typeface="+mn-lt"/>
        <a:ea typeface="+mn-ea"/>
        <a:cs typeface="+mn-cs"/>
      </a:defRPr>
    </a:lvl7pPr>
    <a:lvl8pPr marL="3199248" algn="l" defTabSz="914070" rtl="0" eaLnBrk="1" latinLnBrk="0" hangingPunct="1">
      <a:defRPr kumimoji="1" sz="1800" kern="1200">
        <a:solidFill>
          <a:schemeClr val="tx1"/>
        </a:solidFill>
        <a:latin typeface="+mn-lt"/>
        <a:ea typeface="+mn-ea"/>
        <a:cs typeface="+mn-cs"/>
      </a:defRPr>
    </a:lvl8pPr>
    <a:lvl9pPr marL="3656283" algn="l" defTabSz="91407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94604" autoAdjust="0"/>
  </p:normalViewPr>
  <p:slideViewPr>
    <p:cSldViewPr>
      <p:cViewPr varScale="1">
        <p:scale>
          <a:sx n="69" d="100"/>
          <a:sy n="69" d="100"/>
        </p:scale>
        <p:origin x="840" y="60"/>
      </p:cViewPr>
      <p:guideLst>
        <p:guide orient="horz" pos="2160"/>
        <p:guide pos="3121"/>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4" tIns="45717" rIns="91434" bIns="45717" rtlCol="0"/>
          <a:lstStyle>
            <a:lvl1pPr algn="r">
              <a:defRPr sz="1200"/>
            </a:lvl1pPr>
          </a:lstStyle>
          <a:p>
            <a:fld id="{46F3B5EC-B00E-4851-9F44-B03F2C38E4EC}" type="datetimeFigureOut">
              <a:rPr kumimoji="1" lang="ja-JP" altLang="en-US" smtClean="0"/>
              <a:t>2018/9/7</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4" tIns="45717" rIns="91434" bIns="45717"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3"/>
            <a:ext cx="2949575" cy="496887"/>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3"/>
            <a:ext cx="2949575" cy="496887"/>
          </a:xfrm>
          <a:prstGeom prst="rect">
            <a:avLst/>
          </a:prstGeom>
        </p:spPr>
        <p:txBody>
          <a:bodyPr vert="horz" lIns="91434" tIns="45717" rIns="91434" bIns="45717" rtlCol="0" anchor="b"/>
          <a:lstStyle>
            <a:lvl1pPr algn="r">
              <a:defRPr sz="1200"/>
            </a:lvl1pPr>
          </a:lstStyle>
          <a:p>
            <a:fld id="{9791647F-636F-4ABA-8344-2093ECBF085C}" type="slidenum">
              <a:rPr kumimoji="1" lang="ja-JP" altLang="en-US" smtClean="0"/>
              <a:t>‹#›</a:t>
            </a:fld>
            <a:endParaRPr kumimoji="1" lang="ja-JP" altLang="en-US"/>
          </a:p>
        </p:txBody>
      </p:sp>
    </p:spTree>
    <p:extLst>
      <p:ext uri="{BB962C8B-B14F-4D97-AF65-F5344CB8AC3E}">
        <p14:creationId xmlns:p14="http://schemas.microsoft.com/office/powerpoint/2010/main" val="3789403364"/>
      </p:ext>
    </p:extLst>
  </p:cSld>
  <p:clrMap bg1="lt1" tx1="dk1" bg2="lt2" tx2="dk2" accent1="accent1" accent2="accent2" accent3="accent3" accent4="accent4" accent5="accent5" accent6="accent6" hlink="hlink" folHlink="folHlink"/>
  <p:notesStyle>
    <a:lvl1pPr marL="0" algn="l" defTabSz="914070" rtl="0" eaLnBrk="1" latinLnBrk="0" hangingPunct="1">
      <a:defRPr kumimoji="1" sz="1200" kern="1200">
        <a:solidFill>
          <a:schemeClr val="tx1"/>
        </a:solidFill>
        <a:latin typeface="+mn-lt"/>
        <a:ea typeface="+mn-ea"/>
        <a:cs typeface="+mn-cs"/>
      </a:defRPr>
    </a:lvl1pPr>
    <a:lvl2pPr marL="457035" algn="l" defTabSz="914070" rtl="0" eaLnBrk="1" latinLnBrk="0" hangingPunct="1">
      <a:defRPr kumimoji="1" sz="1200" kern="1200">
        <a:solidFill>
          <a:schemeClr val="tx1"/>
        </a:solidFill>
        <a:latin typeface="+mn-lt"/>
        <a:ea typeface="+mn-ea"/>
        <a:cs typeface="+mn-cs"/>
      </a:defRPr>
    </a:lvl2pPr>
    <a:lvl3pPr marL="914070" algn="l" defTabSz="914070" rtl="0" eaLnBrk="1" latinLnBrk="0" hangingPunct="1">
      <a:defRPr kumimoji="1" sz="1200" kern="1200">
        <a:solidFill>
          <a:schemeClr val="tx1"/>
        </a:solidFill>
        <a:latin typeface="+mn-lt"/>
        <a:ea typeface="+mn-ea"/>
        <a:cs typeface="+mn-cs"/>
      </a:defRPr>
    </a:lvl3pPr>
    <a:lvl4pPr marL="1371105" algn="l" defTabSz="914070" rtl="0" eaLnBrk="1" latinLnBrk="0" hangingPunct="1">
      <a:defRPr kumimoji="1" sz="1200" kern="1200">
        <a:solidFill>
          <a:schemeClr val="tx1"/>
        </a:solidFill>
        <a:latin typeface="+mn-lt"/>
        <a:ea typeface="+mn-ea"/>
        <a:cs typeface="+mn-cs"/>
      </a:defRPr>
    </a:lvl4pPr>
    <a:lvl5pPr marL="1828141" algn="l" defTabSz="914070" rtl="0" eaLnBrk="1" latinLnBrk="0" hangingPunct="1">
      <a:defRPr kumimoji="1" sz="1200" kern="1200">
        <a:solidFill>
          <a:schemeClr val="tx1"/>
        </a:solidFill>
        <a:latin typeface="+mn-lt"/>
        <a:ea typeface="+mn-ea"/>
        <a:cs typeface="+mn-cs"/>
      </a:defRPr>
    </a:lvl5pPr>
    <a:lvl6pPr marL="2285176" algn="l" defTabSz="914070" rtl="0" eaLnBrk="1" latinLnBrk="0" hangingPunct="1">
      <a:defRPr kumimoji="1" sz="1200" kern="1200">
        <a:solidFill>
          <a:schemeClr val="tx1"/>
        </a:solidFill>
        <a:latin typeface="+mn-lt"/>
        <a:ea typeface="+mn-ea"/>
        <a:cs typeface="+mn-cs"/>
      </a:defRPr>
    </a:lvl6pPr>
    <a:lvl7pPr marL="2742213" algn="l" defTabSz="914070" rtl="0" eaLnBrk="1" latinLnBrk="0" hangingPunct="1">
      <a:defRPr kumimoji="1" sz="1200" kern="1200">
        <a:solidFill>
          <a:schemeClr val="tx1"/>
        </a:solidFill>
        <a:latin typeface="+mn-lt"/>
        <a:ea typeface="+mn-ea"/>
        <a:cs typeface="+mn-cs"/>
      </a:defRPr>
    </a:lvl7pPr>
    <a:lvl8pPr marL="3199248" algn="l" defTabSz="914070" rtl="0" eaLnBrk="1" latinLnBrk="0" hangingPunct="1">
      <a:defRPr kumimoji="1" sz="1200" kern="1200">
        <a:solidFill>
          <a:schemeClr val="tx1"/>
        </a:solidFill>
        <a:latin typeface="+mn-lt"/>
        <a:ea typeface="+mn-ea"/>
        <a:cs typeface="+mn-cs"/>
      </a:defRPr>
    </a:lvl8pPr>
    <a:lvl9pPr marL="3656283" algn="l" defTabSz="91407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1"/>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1" y="3886200"/>
            <a:ext cx="6934200" cy="1752600"/>
          </a:xfrm>
        </p:spPr>
        <p:txBody>
          <a:bodyPr/>
          <a:lstStyle>
            <a:lvl1pPr marL="0" indent="0" algn="ctr">
              <a:buNone/>
              <a:defRPr>
                <a:solidFill>
                  <a:schemeClr val="tx1">
                    <a:tint val="75000"/>
                  </a:schemeClr>
                </a:solidFill>
              </a:defRPr>
            </a:lvl1pPr>
            <a:lvl2pPr marL="436187" indent="0" algn="ctr">
              <a:buNone/>
              <a:defRPr>
                <a:solidFill>
                  <a:schemeClr val="tx1">
                    <a:tint val="75000"/>
                  </a:schemeClr>
                </a:solidFill>
              </a:defRPr>
            </a:lvl2pPr>
            <a:lvl3pPr marL="872375" indent="0" algn="ctr">
              <a:buNone/>
              <a:defRPr>
                <a:solidFill>
                  <a:schemeClr val="tx1">
                    <a:tint val="75000"/>
                  </a:schemeClr>
                </a:solidFill>
              </a:defRPr>
            </a:lvl3pPr>
            <a:lvl4pPr marL="1308564" indent="0" algn="ctr">
              <a:buNone/>
              <a:defRPr>
                <a:solidFill>
                  <a:schemeClr val="tx1">
                    <a:tint val="75000"/>
                  </a:schemeClr>
                </a:solidFill>
              </a:defRPr>
            </a:lvl4pPr>
            <a:lvl5pPr marL="1744750" indent="0" algn="ctr">
              <a:buNone/>
              <a:defRPr>
                <a:solidFill>
                  <a:schemeClr val="tx1">
                    <a:tint val="75000"/>
                  </a:schemeClr>
                </a:solidFill>
              </a:defRPr>
            </a:lvl5pPr>
            <a:lvl6pPr marL="2180939" indent="0" algn="ctr">
              <a:buNone/>
              <a:defRPr>
                <a:solidFill>
                  <a:schemeClr val="tx1">
                    <a:tint val="75000"/>
                  </a:schemeClr>
                </a:solidFill>
              </a:defRPr>
            </a:lvl6pPr>
            <a:lvl7pPr marL="2617127" indent="0" algn="ctr">
              <a:buNone/>
              <a:defRPr>
                <a:solidFill>
                  <a:schemeClr val="tx1">
                    <a:tint val="75000"/>
                  </a:schemeClr>
                </a:solidFill>
              </a:defRPr>
            </a:lvl7pPr>
            <a:lvl8pPr marL="3053314" indent="0" algn="ctr">
              <a:buNone/>
              <a:defRPr>
                <a:solidFill>
                  <a:schemeClr val="tx1">
                    <a:tint val="75000"/>
                  </a:schemeClr>
                </a:solidFill>
              </a:defRPr>
            </a:lvl8pPr>
            <a:lvl9pPr marL="3489501"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905DD05-235F-4580-A227-0379178BAE7E}"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618302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61BE96-2D89-4A16-AB83-AF4D3C700DC6}"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650342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3"/>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1" y="274643"/>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F02B267-A1E3-46D7-B03B-5186D6900E03}"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828440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CD4FA1-C4D2-4AC3-B2D9-1BA6529D7099}"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49561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06"/>
            <a:ext cx="8420100" cy="1362075"/>
          </a:xfrm>
        </p:spPr>
        <p:txBody>
          <a:bodyPr anchor="t"/>
          <a:lstStyle>
            <a:lvl1pPr algn="l">
              <a:defRPr sz="38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7" y="2906716"/>
            <a:ext cx="8420100" cy="1500187"/>
          </a:xfrm>
        </p:spPr>
        <p:txBody>
          <a:bodyPr anchor="b"/>
          <a:lstStyle>
            <a:lvl1pPr marL="0" indent="0">
              <a:buNone/>
              <a:defRPr sz="1900">
                <a:solidFill>
                  <a:schemeClr val="tx1">
                    <a:tint val="75000"/>
                  </a:schemeClr>
                </a:solidFill>
              </a:defRPr>
            </a:lvl1pPr>
            <a:lvl2pPr marL="436187" indent="0">
              <a:buNone/>
              <a:defRPr sz="1700">
                <a:solidFill>
                  <a:schemeClr val="tx1">
                    <a:tint val="75000"/>
                  </a:schemeClr>
                </a:solidFill>
              </a:defRPr>
            </a:lvl2pPr>
            <a:lvl3pPr marL="872375" indent="0">
              <a:buNone/>
              <a:defRPr sz="1500">
                <a:solidFill>
                  <a:schemeClr val="tx1">
                    <a:tint val="75000"/>
                  </a:schemeClr>
                </a:solidFill>
              </a:defRPr>
            </a:lvl3pPr>
            <a:lvl4pPr marL="1308564" indent="0">
              <a:buNone/>
              <a:defRPr sz="1400">
                <a:solidFill>
                  <a:schemeClr val="tx1">
                    <a:tint val="75000"/>
                  </a:schemeClr>
                </a:solidFill>
              </a:defRPr>
            </a:lvl4pPr>
            <a:lvl5pPr marL="1744750" indent="0">
              <a:buNone/>
              <a:defRPr sz="1400">
                <a:solidFill>
                  <a:schemeClr val="tx1">
                    <a:tint val="75000"/>
                  </a:schemeClr>
                </a:solidFill>
              </a:defRPr>
            </a:lvl5pPr>
            <a:lvl6pPr marL="2180939" indent="0">
              <a:buNone/>
              <a:defRPr sz="1400">
                <a:solidFill>
                  <a:schemeClr val="tx1">
                    <a:tint val="75000"/>
                  </a:schemeClr>
                </a:solidFill>
              </a:defRPr>
            </a:lvl6pPr>
            <a:lvl7pPr marL="2617127" indent="0">
              <a:buNone/>
              <a:defRPr sz="1400">
                <a:solidFill>
                  <a:schemeClr val="tx1">
                    <a:tint val="75000"/>
                  </a:schemeClr>
                </a:solidFill>
              </a:defRPr>
            </a:lvl7pPr>
            <a:lvl8pPr marL="3053314" indent="0">
              <a:buNone/>
              <a:defRPr sz="1400">
                <a:solidFill>
                  <a:schemeClr val="tx1">
                    <a:tint val="75000"/>
                  </a:schemeClr>
                </a:solidFill>
              </a:defRPr>
            </a:lvl8pPr>
            <a:lvl9pPr marL="3489501"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FDF0662-6A91-4723-A448-8523B04F0CC8}"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568841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1" y="1600203"/>
            <a:ext cx="437515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3"/>
            <a:ext cx="4375150" cy="4525963"/>
          </a:xfrm>
        </p:spPr>
        <p:txBody>
          <a:bodyPr/>
          <a:lstStyle>
            <a:lvl1pPr>
              <a:defRPr sz="26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3EEC3F3-CB74-4BC6-AFCE-38618F089130}"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399848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1" cy="639762"/>
          </a:xfrm>
        </p:spPr>
        <p:txBody>
          <a:bodyPr anchor="b"/>
          <a:lstStyle>
            <a:lvl1pPr marL="0" indent="0">
              <a:buNone/>
              <a:defRPr sz="2300" b="1"/>
            </a:lvl1pPr>
            <a:lvl2pPr marL="436187" indent="0">
              <a:buNone/>
              <a:defRPr sz="1900" b="1"/>
            </a:lvl2pPr>
            <a:lvl3pPr marL="872375" indent="0">
              <a:buNone/>
              <a:defRPr sz="1700" b="1"/>
            </a:lvl3pPr>
            <a:lvl4pPr marL="1308564" indent="0">
              <a:buNone/>
              <a:defRPr sz="1500" b="1"/>
            </a:lvl4pPr>
            <a:lvl5pPr marL="1744750" indent="0">
              <a:buNone/>
              <a:defRPr sz="1500" b="1"/>
            </a:lvl5pPr>
            <a:lvl6pPr marL="2180939" indent="0">
              <a:buNone/>
              <a:defRPr sz="1500" b="1"/>
            </a:lvl6pPr>
            <a:lvl7pPr marL="2617127" indent="0">
              <a:buNone/>
              <a:defRPr sz="1500" b="1"/>
            </a:lvl7pPr>
            <a:lvl8pPr marL="3053314" indent="0">
              <a:buNone/>
              <a:defRPr sz="1500" b="1"/>
            </a:lvl8pPr>
            <a:lvl9pPr marL="3489501" indent="0">
              <a:buNone/>
              <a:defRPr sz="15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1" cy="3951288"/>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1" cy="639762"/>
          </a:xfrm>
        </p:spPr>
        <p:txBody>
          <a:bodyPr anchor="b"/>
          <a:lstStyle>
            <a:lvl1pPr marL="0" indent="0">
              <a:buNone/>
              <a:defRPr sz="2300" b="1"/>
            </a:lvl1pPr>
            <a:lvl2pPr marL="436187" indent="0">
              <a:buNone/>
              <a:defRPr sz="1900" b="1"/>
            </a:lvl2pPr>
            <a:lvl3pPr marL="872375" indent="0">
              <a:buNone/>
              <a:defRPr sz="1700" b="1"/>
            </a:lvl3pPr>
            <a:lvl4pPr marL="1308564" indent="0">
              <a:buNone/>
              <a:defRPr sz="1500" b="1"/>
            </a:lvl4pPr>
            <a:lvl5pPr marL="1744750" indent="0">
              <a:buNone/>
              <a:defRPr sz="1500" b="1"/>
            </a:lvl5pPr>
            <a:lvl6pPr marL="2180939" indent="0">
              <a:buNone/>
              <a:defRPr sz="1500" b="1"/>
            </a:lvl6pPr>
            <a:lvl7pPr marL="2617127" indent="0">
              <a:buNone/>
              <a:defRPr sz="1500" b="1"/>
            </a:lvl7pPr>
            <a:lvl8pPr marL="3053314" indent="0">
              <a:buNone/>
              <a:defRPr sz="1500" b="1"/>
            </a:lvl8pPr>
            <a:lvl9pPr marL="3489501" indent="0">
              <a:buNone/>
              <a:defRPr sz="15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1" cy="3951288"/>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A2EF134-E8C6-4EB2-929A-11AA6D54355D}"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763094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6A408D9-A007-4B1C-91F5-7124A06E9EBF}"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0118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7A390DA-C6A2-4D0A-94C6-6105C9FB5D06}"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388840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7" cy="1162050"/>
          </a:xfrm>
        </p:spPr>
        <p:txBody>
          <a:bodyPr anchor="b"/>
          <a:lstStyle>
            <a:lvl1pPr algn="l">
              <a:defRPr sz="19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2"/>
            <a:ext cx="5537729" cy="5853113"/>
          </a:xfrm>
        </p:spPr>
        <p:txBody>
          <a:bodyPr/>
          <a:lstStyle>
            <a:lvl1pPr>
              <a:defRPr sz="3100"/>
            </a:lvl1pPr>
            <a:lvl2pPr>
              <a:defRPr sz="2600"/>
            </a:lvl2pPr>
            <a:lvl3pPr>
              <a:defRPr sz="23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2" y="1435102"/>
            <a:ext cx="3259007" cy="4691063"/>
          </a:xfrm>
        </p:spPr>
        <p:txBody>
          <a:bodyPr/>
          <a:lstStyle>
            <a:lvl1pPr marL="0" indent="0">
              <a:buNone/>
              <a:defRPr sz="1400"/>
            </a:lvl1pPr>
            <a:lvl2pPr marL="436187" indent="0">
              <a:buNone/>
              <a:defRPr sz="1100"/>
            </a:lvl2pPr>
            <a:lvl3pPr marL="872375" indent="0">
              <a:buNone/>
              <a:defRPr sz="900"/>
            </a:lvl3pPr>
            <a:lvl4pPr marL="1308564" indent="0">
              <a:buNone/>
              <a:defRPr sz="900"/>
            </a:lvl4pPr>
            <a:lvl5pPr marL="1744750" indent="0">
              <a:buNone/>
              <a:defRPr sz="900"/>
            </a:lvl5pPr>
            <a:lvl6pPr marL="2180939" indent="0">
              <a:buNone/>
              <a:defRPr sz="900"/>
            </a:lvl6pPr>
            <a:lvl7pPr marL="2617127" indent="0">
              <a:buNone/>
              <a:defRPr sz="900"/>
            </a:lvl7pPr>
            <a:lvl8pPr marL="3053314" indent="0">
              <a:buNone/>
              <a:defRPr sz="900"/>
            </a:lvl8pPr>
            <a:lvl9pPr marL="3489501"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B7C945D-AE49-46DB-96FE-EBD79EC58F92}"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2807866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19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6" y="612775"/>
            <a:ext cx="5943600" cy="4114800"/>
          </a:xfrm>
        </p:spPr>
        <p:txBody>
          <a:bodyPr/>
          <a:lstStyle>
            <a:lvl1pPr marL="0" indent="0">
              <a:buNone/>
              <a:defRPr sz="3100"/>
            </a:lvl1pPr>
            <a:lvl2pPr marL="436187" indent="0">
              <a:buNone/>
              <a:defRPr sz="2600"/>
            </a:lvl2pPr>
            <a:lvl3pPr marL="872375" indent="0">
              <a:buNone/>
              <a:defRPr sz="2300"/>
            </a:lvl3pPr>
            <a:lvl4pPr marL="1308564" indent="0">
              <a:buNone/>
              <a:defRPr sz="1900"/>
            </a:lvl4pPr>
            <a:lvl5pPr marL="1744750" indent="0">
              <a:buNone/>
              <a:defRPr sz="1900"/>
            </a:lvl5pPr>
            <a:lvl6pPr marL="2180939" indent="0">
              <a:buNone/>
              <a:defRPr sz="1900"/>
            </a:lvl6pPr>
            <a:lvl7pPr marL="2617127" indent="0">
              <a:buNone/>
              <a:defRPr sz="1900"/>
            </a:lvl7pPr>
            <a:lvl8pPr marL="3053314" indent="0">
              <a:buNone/>
              <a:defRPr sz="1900"/>
            </a:lvl8pPr>
            <a:lvl9pPr marL="3489501" indent="0">
              <a:buNone/>
              <a:defRPr sz="1900"/>
            </a:lvl9pPr>
          </a:lstStyle>
          <a:p>
            <a:endParaRPr kumimoji="1" lang="ja-JP" altLang="en-US" dirty="0"/>
          </a:p>
        </p:txBody>
      </p:sp>
      <p:sp>
        <p:nvSpPr>
          <p:cNvPr id="4" name="テキスト プレースホルダー 3"/>
          <p:cNvSpPr>
            <a:spLocks noGrp="1"/>
          </p:cNvSpPr>
          <p:nvPr>
            <p:ph type="body" sz="half" idx="2"/>
          </p:nvPr>
        </p:nvSpPr>
        <p:spPr>
          <a:xfrm>
            <a:off x="1941646" y="5367338"/>
            <a:ext cx="5943600" cy="804862"/>
          </a:xfrm>
        </p:spPr>
        <p:txBody>
          <a:bodyPr/>
          <a:lstStyle>
            <a:lvl1pPr marL="0" indent="0">
              <a:buNone/>
              <a:defRPr sz="1400"/>
            </a:lvl1pPr>
            <a:lvl2pPr marL="436187" indent="0">
              <a:buNone/>
              <a:defRPr sz="1100"/>
            </a:lvl2pPr>
            <a:lvl3pPr marL="872375" indent="0">
              <a:buNone/>
              <a:defRPr sz="900"/>
            </a:lvl3pPr>
            <a:lvl4pPr marL="1308564" indent="0">
              <a:buNone/>
              <a:defRPr sz="900"/>
            </a:lvl4pPr>
            <a:lvl5pPr marL="1744750" indent="0">
              <a:buNone/>
              <a:defRPr sz="900"/>
            </a:lvl5pPr>
            <a:lvl6pPr marL="2180939" indent="0">
              <a:buNone/>
              <a:defRPr sz="900"/>
            </a:lvl6pPr>
            <a:lvl7pPr marL="2617127" indent="0">
              <a:buNone/>
              <a:defRPr sz="900"/>
            </a:lvl7pPr>
            <a:lvl8pPr marL="3053314" indent="0">
              <a:buNone/>
              <a:defRPr sz="900"/>
            </a:lvl8pPr>
            <a:lvl9pPr marL="3489501"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5FA0F62-A322-44AC-90A5-C1DB46DECBFA}"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77828FDF-E2CB-42A2-93E4-878F598D17B9}"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5231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87237" tIns="43619" rIns="87237" bIns="43619"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3"/>
            <a:ext cx="8915400" cy="4525963"/>
          </a:xfrm>
          <a:prstGeom prst="rect">
            <a:avLst/>
          </a:prstGeom>
        </p:spPr>
        <p:txBody>
          <a:bodyPr vert="horz" lIns="87237" tIns="43619" rIns="87237" bIns="43619"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6"/>
            <a:ext cx="2311400" cy="365125"/>
          </a:xfrm>
          <a:prstGeom prst="rect">
            <a:avLst/>
          </a:prstGeom>
        </p:spPr>
        <p:txBody>
          <a:bodyPr vert="horz" lIns="87237" tIns="43619" rIns="87237" bIns="43619" rtlCol="0" anchor="ctr"/>
          <a:lstStyle>
            <a:lvl1pPr algn="l">
              <a:defRPr sz="1100">
                <a:solidFill>
                  <a:schemeClr val="tx1">
                    <a:tint val="75000"/>
                  </a:schemeClr>
                </a:solidFill>
              </a:defRPr>
            </a:lvl1pPr>
          </a:lstStyle>
          <a:p>
            <a:pPr defTabSz="872375"/>
            <a:fld id="{B9FEDD44-D789-4EFD-83EE-56549B2C0BDA}" type="datetime1">
              <a:rPr lang="ja-JP" altLang="en-US" smtClean="0">
                <a:solidFill>
                  <a:prstClr val="black">
                    <a:tint val="75000"/>
                  </a:prstClr>
                </a:solidFill>
              </a:rPr>
              <a:t>2018/9/7</a:t>
            </a:fld>
            <a:endParaRPr lang="ja-JP" altLang="en-US" dirty="0">
              <a:solidFill>
                <a:prstClr val="black">
                  <a:tint val="75000"/>
                </a:prstClr>
              </a:solidFill>
            </a:endParaRPr>
          </a:p>
        </p:txBody>
      </p:sp>
      <p:sp>
        <p:nvSpPr>
          <p:cNvPr id="5" name="フッター プレースホルダー 4"/>
          <p:cNvSpPr>
            <a:spLocks noGrp="1"/>
          </p:cNvSpPr>
          <p:nvPr>
            <p:ph type="ftr" sz="quarter" idx="3"/>
          </p:nvPr>
        </p:nvSpPr>
        <p:spPr>
          <a:xfrm>
            <a:off x="3384551" y="6356356"/>
            <a:ext cx="3136900" cy="365125"/>
          </a:xfrm>
          <a:prstGeom prst="rect">
            <a:avLst/>
          </a:prstGeom>
        </p:spPr>
        <p:txBody>
          <a:bodyPr vert="horz" lIns="87237" tIns="43619" rIns="87237" bIns="43619" rtlCol="0" anchor="ctr"/>
          <a:lstStyle>
            <a:lvl1pPr algn="ctr">
              <a:defRPr sz="1100">
                <a:solidFill>
                  <a:schemeClr val="tx1">
                    <a:tint val="75000"/>
                  </a:schemeClr>
                </a:solidFill>
              </a:defRPr>
            </a:lvl1pPr>
          </a:lstStyle>
          <a:p>
            <a:pPr defTabSz="872375"/>
            <a:endParaRPr lang="ja-JP" altLang="en-US" dirty="0">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6"/>
            <a:ext cx="2311400" cy="365125"/>
          </a:xfrm>
          <a:prstGeom prst="rect">
            <a:avLst/>
          </a:prstGeom>
        </p:spPr>
        <p:txBody>
          <a:bodyPr vert="horz" lIns="87237" tIns="43619" rIns="87237" bIns="43619" rtlCol="0" anchor="ctr"/>
          <a:lstStyle>
            <a:lvl1pPr algn="r">
              <a:defRPr sz="1100">
                <a:solidFill>
                  <a:schemeClr val="tx1">
                    <a:tint val="75000"/>
                  </a:schemeClr>
                </a:solidFill>
              </a:defRPr>
            </a:lvl1pPr>
          </a:lstStyle>
          <a:p>
            <a:pPr defTabSz="872375"/>
            <a:fld id="{77828FDF-E2CB-42A2-93E4-878F598D17B9}" type="slidenum">
              <a:rPr lang="ja-JP" altLang="en-US" smtClean="0">
                <a:solidFill>
                  <a:prstClr val="black">
                    <a:tint val="75000"/>
                  </a:prstClr>
                </a:solidFill>
              </a:rPr>
              <a:pPr defTabSz="872375"/>
              <a:t>‹#›</a:t>
            </a:fld>
            <a:endParaRPr lang="ja-JP" altLang="en-US" dirty="0">
              <a:solidFill>
                <a:prstClr val="black">
                  <a:tint val="75000"/>
                </a:prstClr>
              </a:solidFill>
            </a:endParaRPr>
          </a:p>
        </p:txBody>
      </p:sp>
    </p:spTree>
    <p:extLst>
      <p:ext uri="{BB962C8B-B14F-4D97-AF65-F5344CB8AC3E}">
        <p14:creationId xmlns:p14="http://schemas.microsoft.com/office/powerpoint/2010/main" val="40159505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872375" rtl="0" eaLnBrk="1" latinLnBrk="0" hangingPunct="1">
        <a:spcBef>
          <a:spcPct val="0"/>
        </a:spcBef>
        <a:buNone/>
        <a:defRPr kumimoji="1" sz="4200" kern="1200">
          <a:solidFill>
            <a:schemeClr val="tx1"/>
          </a:solidFill>
          <a:latin typeface="+mj-lt"/>
          <a:ea typeface="+mj-ea"/>
          <a:cs typeface="+mj-cs"/>
        </a:defRPr>
      </a:lvl1pPr>
    </p:titleStyle>
    <p:bodyStyle>
      <a:lvl1pPr marL="327141" indent="-327141" algn="l" defTabSz="87237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1pPr>
      <a:lvl2pPr marL="708805" indent="-272618" algn="l" defTabSz="87237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2pPr>
      <a:lvl3pPr marL="1090469" indent="-218093" algn="l" defTabSz="872375"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3pPr>
      <a:lvl4pPr marL="1526656"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4pPr>
      <a:lvl5pPr marL="1962844"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5pPr>
      <a:lvl6pPr marL="2399033"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6pPr>
      <a:lvl7pPr marL="2835220"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7pPr>
      <a:lvl8pPr marL="3271408"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8pPr>
      <a:lvl9pPr marL="3707595" indent="-218093" algn="l" defTabSz="872375" rtl="0" eaLnBrk="1" latinLnBrk="0" hangingPunct="1">
        <a:spcBef>
          <a:spcPct val="20000"/>
        </a:spcBef>
        <a:buFont typeface="Arial" panose="020B0604020202020204" pitchFamily="34" charset="0"/>
        <a:buChar char="•"/>
        <a:defRPr kumimoji="1" sz="1900" kern="1200">
          <a:solidFill>
            <a:schemeClr val="tx1"/>
          </a:solidFill>
          <a:latin typeface="+mn-lt"/>
          <a:ea typeface="+mn-ea"/>
          <a:cs typeface="+mn-cs"/>
        </a:defRPr>
      </a:lvl9pPr>
    </p:bodyStyle>
    <p:otherStyle>
      <a:defPPr>
        <a:defRPr lang="ja-JP"/>
      </a:defPPr>
      <a:lvl1pPr marL="0" algn="l" defTabSz="872375" rtl="0" eaLnBrk="1" latinLnBrk="0" hangingPunct="1">
        <a:defRPr kumimoji="1" sz="1700" kern="1200">
          <a:solidFill>
            <a:schemeClr val="tx1"/>
          </a:solidFill>
          <a:latin typeface="+mn-lt"/>
          <a:ea typeface="+mn-ea"/>
          <a:cs typeface="+mn-cs"/>
        </a:defRPr>
      </a:lvl1pPr>
      <a:lvl2pPr marL="436187" algn="l" defTabSz="872375" rtl="0" eaLnBrk="1" latinLnBrk="0" hangingPunct="1">
        <a:defRPr kumimoji="1" sz="1700" kern="1200">
          <a:solidFill>
            <a:schemeClr val="tx1"/>
          </a:solidFill>
          <a:latin typeface="+mn-lt"/>
          <a:ea typeface="+mn-ea"/>
          <a:cs typeface="+mn-cs"/>
        </a:defRPr>
      </a:lvl2pPr>
      <a:lvl3pPr marL="872375" algn="l" defTabSz="872375" rtl="0" eaLnBrk="1" latinLnBrk="0" hangingPunct="1">
        <a:defRPr kumimoji="1" sz="1700" kern="1200">
          <a:solidFill>
            <a:schemeClr val="tx1"/>
          </a:solidFill>
          <a:latin typeface="+mn-lt"/>
          <a:ea typeface="+mn-ea"/>
          <a:cs typeface="+mn-cs"/>
        </a:defRPr>
      </a:lvl3pPr>
      <a:lvl4pPr marL="1308564" algn="l" defTabSz="872375" rtl="0" eaLnBrk="1" latinLnBrk="0" hangingPunct="1">
        <a:defRPr kumimoji="1" sz="1700" kern="1200">
          <a:solidFill>
            <a:schemeClr val="tx1"/>
          </a:solidFill>
          <a:latin typeface="+mn-lt"/>
          <a:ea typeface="+mn-ea"/>
          <a:cs typeface="+mn-cs"/>
        </a:defRPr>
      </a:lvl4pPr>
      <a:lvl5pPr marL="1744750" algn="l" defTabSz="872375" rtl="0" eaLnBrk="1" latinLnBrk="0" hangingPunct="1">
        <a:defRPr kumimoji="1" sz="1700" kern="1200">
          <a:solidFill>
            <a:schemeClr val="tx1"/>
          </a:solidFill>
          <a:latin typeface="+mn-lt"/>
          <a:ea typeface="+mn-ea"/>
          <a:cs typeface="+mn-cs"/>
        </a:defRPr>
      </a:lvl5pPr>
      <a:lvl6pPr marL="2180939" algn="l" defTabSz="872375" rtl="0" eaLnBrk="1" latinLnBrk="0" hangingPunct="1">
        <a:defRPr kumimoji="1" sz="1700" kern="1200">
          <a:solidFill>
            <a:schemeClr val="tx1"/>
          </a:solidFill>
          <a:latin typeface="+mn-lt"/>
          <a:ea typeface="+mn-ea"/>
          <a:cs typeface="+mn-cs"/>
        </a:defRPr>
      </a:lvl6pPr>
      <a:lvl7pPr marL="2617127" algn="l" defTabSz="872375" rtl="0" eaLnBrk="1" latinLnBrk="0" hangingPunct="1">
        <a:defRPr kumimoji="1" sz="1700" kern="1200">
          <a:solidFill>
            <a:schemeClr val="tx1"/>
          </a:solidFill>
          <a:latin typeface="+mn-lt"/>
          <a:ea typeface="+mn-ea"/>
          <a:cs typeface="+mn-cs"/>
        </a:defRPr>
      </a:lvl7pPr>
      <a:lvl8pPr marL="3053314" algn="l" defTabSz="872375" rtl="0" eaLnBrk="1" latinLnBrk="0" hangingPunct="1">
        <a:defRPr kumimoji="1" sz="1700" kern="1200">
          <a:solidFill>
            <a:schemeClr val="tx1"/>
          </a:solidFill>
          <a:latin typeface="+mn-lt"/>
          <a:ea typeface="+mn-ea"/>
          <a:cs typeface="+mn-cs"/>
        </a:defRPr>
      </a:lvl8pPr>
      <a:lvl9pPr marL="3489501" algn="l" defTabSz="872375" rtl="0" eaLnBrk="1" latinLnBrk="0" hangingPunct="1">
        <a:defRPr kumimoji="1"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26"/>
          <p:cNvSpPr>
            <a:spLocks noChangeArrowheads="1"/>
          </p:cNvSpPr>
          <p:nvPr/>
        </p:nvSpPr>
        <p:spPr bwMode="auto">
          <a:xfrm>
            <a:off x="271463" y="1180604"/>
            <a:ext cx="9348787" cy="1384300"/>
          </a:xfrm>
          <a:prstGeom prst="rect">
            <a:avLst/>
          </a:prstGeom>
          <a:noFill/>
          <a:ln w="9525">
            <a:noFill/>
            <a:miter lim="800000"/>
            <a:headEnd/>
            <a:tailEnd/>
          </a:ln>
        </p:spPr>
        <p:txBody>
          <a:bodyPr>
            <a:spAutoFit/>
          </a:bodyPr>
          <a:lstStyle/>
          <a:p>
            <a:pPr marL="180000" indent="-457200">
              <a:defRPr/>
            </a:pPr>
            <a:r>
              <a:rPr lang="ja-JP" altLang="en-US" sz="1400" dirty="0">
                <a:latin typeface="+mn-ea"/>
                <a:ea typeface="+mn-ea"/>
              </a:rPr>
              <a:t>○労災保険は、労働者の業務災害及び通勤災害に対して迅速かつ公正な保護をするために保険給付を行い、　あわせて被災労働者の社会復帰の促進、被災労働者及びその遺族の援護、労働者の安全及び衛生の確保等を図ることにより、労働者の福祉の増進に寄与することを目的としているもの。</a:t>
            </a:r>
            <a:endParaRPr lang="en-US" altLang="ja-JP" sz="1400" dirty="0">
              <a:latin typeface="+mn-ea"/>
              <a:ea typeface="+mn-ea"/>
            </a:endParaRPr>
          </a:p>
          <a:p>
            <a:pPr marL="180000" indent="-457200">
              <a:defRPr/>
            </a:pPr>
            <a:r>
              <a:rPr lang="ja-JP" altLang="en-US" sz="1400" dirty="0">
                <a:latin typeface="+mn-ea"/>
                <a:ea typeface="+mn-ea"/>
              </a:rPr>
              <a:t>○労働者の業務災害については、使用者は労働基準法に基づく災害補償責任を負っているが、同法の災害補償に</a:t>
            </a:r>
            <a:r>
              <a:rPr lang="en-US" altLang="ja-JP" sz="1400" dirty="0">
                <a:latin typeface="+mn-ea"/>
                <a:ea typeface="+mn-ea"/>
              </a:rPr>
              <a:t> </a:t>
            </a:r>
            <a:r>
              <a:rPr lang="ja-JP" altLang="en-US" sz="1400" dirty="0">
                <a:latin typeface="+mn-ea"/>
                <a:ea typeface="+mn-ea"/>
              </a:rPr>
              <a:t>相当する労災保険給付が行われる場合には、この責任は免除され、労災保険が実質的に事業主の災害補償責任を担保する役割を果たしているもの。</a:t>
            </a:r>
            <a:endParaRPr lang="en-US" altLang="ja-JP" sz="1400" dirty="0">
              <a:latin typeface="+mn-ea"/>
              <a:ea typeface="+mn-ea"/>
            </a:endParaRPr>
          </a:p>
        </p:txBody>
      </p:sp>
      <p:sp>
        <p:nvSpPr>
          <p:cNvPr id="7" name="正方形/長方形 6"/>
          <p:cNvSpPr/>
          <p:nvPr/>
        </p:nvSpPr>
        <p:spPr>
          <a:xfrm>
            <a:off x="271463" y="3256815"/>
            <a:ext cx="9286875" cy="2606867"/>
          </a:xfrm>
          <a:prstGeom prst="rect">
            <a:avLst/>
          </a:prstGeom>
        </p:spPr>
        <p:txBody>
          <a:bodyPr>
            <a:spAutoFit/>
          </a:bodyPr>
          <a:lstStyle/>
          <a:p>
            <a:pPr fontAlgn="auto">
              <a:lnSpc>
                <a:spcPct val="80000"/>
              </a:lnSpc>
              <a:spcBef>
                <a:spcPct val="50000"/>
              </a:spcBef>
              <a:spcAft>
                <a:spcPts val="0"/>
              </a:spcAft>
              <a:defRPr/>
            </a:pPr>
            <a:r>
              <a:rPr lang="ja-JP" altLang="en-US" sz="1400" dirty="0">
                <a:latin typeface="+mn-ea"/>
                <a:ea typeface="+mn-ea"/>
              </a:rPr>
              <a:t>○労働者災害補償保険法により、労働者を使用するすべての事業に適用。</a:t>
            </a:r>
          </a:p>
          <a:p>
            <a:pPr fontAlgn="auto">
              <a:spcBef>
                <a:spcPts val="200"/>
              </a:spcBef>
              <a:spcAft>
                <a:spcPts val="0"/>
              </a:spcAft>
              <a:defRPr/>
            </a:pPr>
            <a:r>
              <a:rPr lang="ja-JP" altLang="en-US" sz="1400" dirty="0">
                <a:latin typeface="+mn-ea"/>
                <a:ea typeface="+mn-ea"/>
              </a:rPr>
              <a:t>○費用は、原則として事業主の負担する保険料によって賄われ、労働保険特別会計労災勘定によって経理。</a:t>
            </a:r>
            <a:endParaRPr lang="en-US" altLang="ja-JP" sz="1400" dirty="0">
              <a:latin typeface="+mn-ea"/>
              <a:ea typeface="+mn-ea"/>
            </a:endParaRPr>
          </a:p>
          <a:p>
            <a:pPr fontAlgn="auto">
              <a:lnSpc>
                <a:spcPct val="80000"/>
              </a:lnSpc>
              <a:spcBef>
                <a:spcPct val="50000"/>
              </a:spcBef>
              <a:spcAft>
                <a:spcPts val="0"/>
              </a:spcAft>
              <a:defRPr/>
            </a:pPr>
            <a:r>
              <a:rPr lang="en-US" altLang="ja-JP" sz="1400" dirty="0">
                <a:latin typeface="+mn-ea"/>
                <a:ea typeface="+mn-ea"/>
              </a:rPr>
              <a:t>〔</a:t>
            </a:r>
            <a:r>
              <a:rPr lang="ja-JP" altLang="en-US" sz="1400" dirty="0">
                <a:latin typeface="+mn-ea"/>
                <a:ea typeface="+mn-ea"/>
              </a:rPr>
              <a:t>主な保険給付</a:t>
            </a:r>
            <a:r>
              <a:rPr lang="en-US" altLang="ja-JP" sz="1400" dirty="0">
                <a:latin typeface="+mn-ea"/>
                <a:ea typeface="+mn-ea"/>
              </a:rPr>
              <a:t>〕</a:t>
            </a:r>
          </a:p>
          <a:p>
            <a:pPr fontAlgn="auto">
              <a:lnSpc>
                <a:spcPct val="80000"/>
              </a:lnSpc>
              <a:spcBef>
                <a:spcPts val="400"/>
              </a:spcBef>
              <a:spcAft>
                <a:spcPts val="0"/>
              </a:spcAft>
              <a:defRPr/>
            </a:pPr>
            <a:r>
              <a:rPr lang="ja-JP" altLang="en-US" sz="1400" dirty="0">
                <a:latin typeface="+mn-ea"/>
                <a:ea typeface="+mn-ea"/>
              </a:rPr>
              <a:t>　　</a:t>
            </a:r>
            <a:r>
              <a:rPr lang="ja-JP" altLang="en-US" sz="1400" dirty="0" smtClean="0">
                <a:latin typeface="+mn-ea"/>
                <a:ea typeface="+mn-ea"/>
              </a:rPr>
              <a:t>療養補償給付</a:t>
            </a:r>
            <a:r>
              <a:rPr lang="ja-JP" altLang="en-US" sz="1400" dirty="0">
                <a:latin typeface="+mn-ea"/>
                <a:ea typeface="+mn-ea"/>
              </a:rPr>
              <a:t>・・・必要な療養を給付</a:t>
            </a:r>
          </a:p>
          <a:p>
            <a:pPr fontAlgn="auto">
              <a:lnSpc>
                <a:spcPct val="80000"/>
              </a:lnSpc>
              <a:spcBef>
                <a:spcPts val="400"/>
              </a:spcBef>
              <a:spcAft>
                <a:spcPts val="0"/>
              </a:spcAft>
              <a:defRPr/>
            </a:pPr>
            <a:r>
              <a:rPr lang="ja-JP" altLang="en-US" sz="1400" dirty="0">
                <a:latin typeface="+mn-ea"/>
                <a:ea typeface="+mn-ea"/>
              </a:rPr>
              <a:t>　　</a:t>
            </a:r>
            <a:r>
              <a:rPr lang="ja-JP" altLang="en-US" sz="1400" b="1" u="sng" dirty="0" smtClean="0">
                <a:latin typeface="+mn-ea"/>
                <a:ea typeface="+mn-ea"/>
              </a:rPr>
              <a:t>休業補償給付</a:t>
            </a:r>
            <a:r>
              <a:rPr lang="ja-JP" altLang="en-US" sz="1400" b="1" u="sng" dirty="0">
                <a:latin typeface="+mn-ea"/>
                <a:ea typeface="+mn-ea"/>
              </a:rPr>
              <a:t>・・・休業</a:t>
            </a:r>
            <a:r>
              <a:rPr lang="en-US" altLang="ja-JP" sz="1400" b="1" u="sng" dirty="0">
                <a:latin typeface="+mn-ea"/>
                <a:ea typeface="+mn-ea"/>
              </a:rPr>
              <a:t>1</a:t>
            </a:r>
            <a:r>
              <a:rPr lang="ja-JP" altLang="en-US" sz="1400" b="1" u="sng" dirty="0">
                <a:latin typeface="+mn-ea"/>
                <a:ea typeface="+mn-ea"/>
              </a:rPr>
              <a:t>日につき給付基礎日額（</a:t>
            </a:r>
            <a:r>
              <a:rPr lang="en-US" altLang="ja-JP" sz="1400" b="1" u="sng" dirty="0">
                <a:latin typeface="+mn-ea"/>
                <a:ea typeface="+mn-ea"/>
              </a:rPr>
              <a:t>※</a:t>
            </a:r>
            <a:r>
              <a:rPr lang="ja-JP" altLang="en-US" sz="1400" b="1" u="sng" dirty="0">
                <a:latin typeface="+mn-ea"/>
                <a:ea typeface="+mn-ea"/>
              </a:rPr>
              <a:t>）の</a:t>
            </a:r>
            <a:r>
              <a:rPr lang="en-US" altLang="ja-JP" sz="1400" b="1" u="sng" dirty="0">
                <a:latin typeface="+mn-ea"/>
                <a:ea typeface="+mn-ea"/>
              </a:rPr>
              <a:t>60%</a:t>
            </a:r>
            <a:r>
              <a:rPr lang="ja-JP" altLang="en-US" sz="1400" b="1" u="sng" dirty="0">
                <a:latin typeface="+mn-ea"/>
                <a:ea typeface="+mn-ea"/>
              </a:rPr>
              <a:t>を支給</a:t>
            </a:r>
          </a:p>
          <a:p>
            <a:pPr fontAlgn="auto">
              <a:lnSpc>
                <a:spcPct val="80000"/>
              </a:lnSpc>
              <a:spcBef>
                <a:spcPts val="400"/>
              </a:spcBef>
              <a:spcAft>
                <a:spcPts val="0"/>
              </a:spcAft>
              <a:defRPr/>
            </a:pPr>
            <a:r>
              <a:rPr lang="ja-JP" altLang="en-US" sz="1400" dirty="0">
                <a:latin typeface="+mn-ea"/>
                <a:ea typeface="+mn-ea"/>
              </a:rPr>
              <a:t>　　</a:t>
            </a:r>
            <a:r>
              <a:rPr lang="ja-JP" altLang="en-US" sz="1400" dirty="0" smtClean="0">
                <a:latin typeface="+mn-ea"/>
                <a:ea typeface="+mn-ea"/>
              </a:rPr>
              <a:t>障害補償給付</a:t>
            </a:r>
            <a:r>
              <a:rPr lang="ja-JP" altLang="en-US" sz="1400" dirty="0">
                <a:latin typeface="+mn-ea"/>
                <a:ea typeface="+mn-ea"/>
              </a:rPr>
              <a:t>・・・障害が残った場合に年金又は一時金を支給</a:t>
            </a:r>
          </a:p>
          <a:p>
            <a:pPr fontAlgn="auto">
              <a:lnSpc>
                <a:spcPct val="90000"/>
              </a:lnSpc>
              <a:spcBef>
                <a:spcPts val="400"/>
              </a:spcBef>
              <a:spcAft>
                <a:spcPts val="0"/>
              </a:spcAft>
              <a:defRPr/>
            </a:pPr>
            <a:r>
              <a:rPr lang="ja-JP" altLang="en-US" sz="1400" dirty="0">
                <a:latin typeface="+mn-ea"/>
                <a:ea typeface="+mn-ea"/>
              </a:rPr>
              <a:t>　　</a:t>
            </a:r>
            <a:r>
              <a:rPr lang="ja-JP" altLang="en-US" sz="1400" dirty="0" smtClean="0">
                <a:latin typeface="+mn-ea"/>
                <a:ea typeface="+mn-ea"/>
              </a:rPr>
              <a:t>遺族補償給付</a:t>
            </a:r>
            <a:r>
              <a:rPr lang="ja-JP" altLang="en-US" sz="1400" dirty="0">
                <a:latin typeface="+mn-ea"/>
                <a:ea typeface="+mn-ea"/>
              </a:rPr>
              <a:t>・・・遺族に対し年金又は一時金を支給</a:t>
            </a:r>
          </a:p>
          <a:p>
            <a:pPr fontAlgn="auto">
              <a:lnSpc>
                <a:spcPct val="90000"/>
              </a:lnSpc>
              <a:spcBef>
                <a:spcPct val="50000"/>
              </a:spcBef>
              <a:spcAft>
                <a:spcPts val="0"/>
              </a:spcAft>
              <a:defRPr/>
            </a:pPr>
            <a:r>
              <a:rPr lang="ja-JP" altLang="en-US" sz="1400" dirty="0">
                <a:latin typeface="+mn-ea"/>
                <a:ea typeface="+mn-ea"/>
              </a:rPr>
              <a:t>　　　　</a:t>
            </a:r>
            <a:r>
              <a:rPr lang="en-US" altLang="ja-JP" sz="1400" dirty="0">
                <a:latin typeface="+mn-ea"/>
                <a:ea typeface="+mn-ea"/>
              </a:rPr>
              <a:t>※</a:t>
            </a:r>
            <a:r>
              <a:rPr lang="ja-JP" altLang="en-US" sz="1400" dirty="0">
                <a:latin typeface="+mn-ea"/>
                <a:ea typeface="+mn-ea"/>
              </a:rPr>
              <a:t>給付基礎日額・・・原則として、給付事由発生日以前の直近</a:t>
            </a:r>
            <a:r>
              <a:rPr lang="en-US" altLang="ja-JP" sz="1400" dirty="0">
                <a:latin typeface="+mn-ea"/>
                <a:ea typeface="+mn-ea"/>
              </a:rPr>
              <a:t>3</a:t>
            </a:r>
            <a:r>
              <a:rPr lang="ja-JP" altLang="en-US" sz="1400" dirty="0">
                <a:latin typeface="+mn-ea"/>
                <a:ea typeface="+mn-ea"/>
              </a:rPr>
              <a:t>か月の平均賃金</a:t>
            </a:r>
            <a:endParaRPr lang="en-US" altLang="ja-JP" sz="1400" dirty="0">
              <a:latin typeface="+mn-ea"/>
              <a:ea typeface="+mn-ea"/>
            </a:endParaRPr>
          </a:p>
          <a:p>
            <a:pPr fontAlgn="auto">
              <a:lnSpc>
                <a:spcPct val="90000"/>
              </a:lnSpc>
              <a:spcBef>
                <a:spcPct val="50000"/>
              </a:spcBef>
              <a:spcAft>
                <a:spcPts val="0"/>
              </a:spcAft>
              <a:defRPr/>
            </a:pPr>
            <a:endParaRPr lang="en-US" altLang="ja-JP" sz="1400" dirty="0" smtClean="0">
              <a:latin typeface="+mn-ea"/>
              <a:ea typeface="+mn-ea"/>
            </a:endParaRPr>
          </a:p>
          <a:p>
            <a:pPr fontAlgn="auto">
              <a:lnSpc>
                <a:spcPct val="90000"/>
              </a:lnSpc>
              <a:spcBef>
                <a:spcPct val="50000"/>
              </a:spcBef>
              <a:spcAft>
                <a:spcPts val="0"/>
              </a:spcAft>
              <a:defRPr/>
            </a:pPr>
            <a:r>
              <a:rPr lang="en-US" altLang="ja-JP" sz="1400" b="1" u="sng" dirty="0" smtClean="0">
                <a:latin typeface="+mn-ea"/>
              </a:rPr>
              <a:t>※</a:t>
            </a:r>
            <a:r>
              <a:rPr lang="ja-JP" altLang="en-US" sz="1400" b="1" u="sng" dirty="0" smtClean="0">
                <a:latin typeface="+mn-ea"/>
              </a:rPr>
              <a:t>休業（補償）給付に加えて休業</a:t>
            </a:r>
            <a:r>
              <a:rPr lang="ja-JP" altLang="en-US" sz="1400" b="1" u="sng" dirty="0">
                <a:latin typeface="+mn-ea"/>
              </a:rPr>
              <a:t>特別</a:t>
            </a:r>
            <a:r>
              <a:rPr lang="ja-JP" altLang="en-US" sz="1400" b="1" u="sng" dirty="0" smtClean="0">
                <a:latin typeface="+mn-ea"/>
              </a:rPr>
              <a:t>支給金として、休業</a:t>
            </a:r>
            <a:r>
              <a:rPr lang="ja-JP" altLang="en-US" sz="1400" b="1" u="sng" dirty="0">
                <a:latin typeface="+mn-ea"/>
              </a:rPr>
              <a:t>４日目から、休業１日につき給付基礎日額の</a:t>
            </a:r>
            <a:r>
              <a:rPr lang="en-US" altLang="ja-JP" sz="1400" b="1" u="sng" dirty="0">
                <a:latin typeface="+mn-ea"/>
              </a:rPr>
              <a:t>20</a:t>
            </a:r>
            <a:r>
              <a:rPr lang="ja-JP" altLang="en-US" sz="1400" b="1" u="sng" dirty="0">
                <a:latin typeface="+mn-ea"/>
              </a:rPr>
              <a:t>％相当</a:t>
            </a:r>
            <a:r>
              <a:rPr lang="ja-JP" altLang="en-US" sz="1400" b="1" u="sng" dirty="0" smtClean="0">
                <a:latin typeface="+mn-ea"/>
              </a:rPr>
              <a:t>額を支給</a:t>
            </a:r>
            <a:endParaRPr lang="ja-JP" altLang="en-US" sz="1400" b="1" u="sng" dirty="0">
              <a:latin typeface="+mn-ea"/>
            </a:endParaRPr>
          </a:p>
        </p:txBody>
      </p:sp>
      <p:sp>
        <p:nvSpPr>
          <p:cNvPr id="8" name="角丸四角形 7"/>
          <p:cNvSpPr/>
          <p:nvPr/>
        </p:nvSpPr>
        <p:spPr>
          <a:xfrm>
            <a:off x="193675" y="928191"/>
            <a:ext cx="1238250" cy="28575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背景・趣旨</a:t>
            </a:r>
          </a:p>
        </p:txBody>
      </p:sp>
      <p:sp>
        <p:nvSpPr>
          <p:cNvPr id="9" name="角丸四角形 8"/>
          <p:cNvSpPr/>
          <p:nvPr/>
        </p:nvSpPr>
        <p:spPr>
          <a:xfrm>
            <a:off x="193675" y="2932965"/>
            <a:ext cx="1522413" cy="290513"/>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400" dirty="0">
                <a:solidFill>
                  <a:schemeClr val="tx1"/>
                </a:solidFill>
              </a:rPr>
              <a:t>概要・仕組み</a:t>
            </a:r>
          </a:p>
        </p:txBody>
      </p:sp>
      <p:sp>
        <p:nvSpPr>
          <p:cNvPr id="12" name="正方形/長方形 11"/>
          <p:cNvSpPr/>
          <p:nvPr/>
        </p:nvSpPr>
        <p:spPr>
          <a:xfrm>
            <a:off x="2438382" y="260648"/>
            <a:ext cx="4953035"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defRPr/>
            </a:pPr>
            <a:r>
              <a:rPr lang="ja-JP" altLang="en-US" sz="2400" dirty="0">
                <a:solidFill>
                  <a:prstClr val="black"/>
                </a:solidFill>
                <a:latin typeface="ＤＦ特太ゴシック体" panose="020B0509000000000000" pitchFamily="49" charset="-128"/>
                <a:ea typeface="ＤＦ特太ゴシック体" panose="020B0509000000000000" pitchFamily="49" charset="-128"/>
              </a:rPr>
              <a:t>労働者</a:t>
            </a:r>
            <a:r>
              <a:rPr lang="ja-JP" altLang="en-US" sz="2400" dirty="0" smtClean="0">
                <a:solidFill>
                  <a:prstClr val="black"/>
                </a:solidFill>
                <a:latin typeface="ＤＦ特太ゴシック体" panose="020B0509000000000000" pitchFamily="49" charset="-128"/>
                <a:ea typeface="ＤＦ特太ゴシック体" panose="020B0509000000000000" pitchFamily="49" charset="-128"/>
              </a:rPr>
              <a:t>災害補償保険制度</a:t>
            </a:r>
            <a:endParaRPr lang="ja-JP" altLang="en-US" sz="1600" dirty="0">
              <a:solidFill>
                <a:prstClr val="black"/>
              </a:solidFill>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454369975"/>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11176</TotalTime>
  <Words>90</Words>
  <Application>Microsoft Office PowerPoint</Application>
  <PresentationFormat>A4 210 x 297 mm</PresentationFormat>
  <Paragraphs>15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ＤＦ特太ゴシック体</vt:lpstr>
      <vt:lpstr>ＭＳ Ｐゴシック</vt:lpstr>
      <vt:lpstr>Arial</vt:lpstr>
      <vt:lpstr>Calibri</vt:lpstr>
      <vt:lpstr>2_Office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深川 航(fukagawa-wataru)</cp:lastModifiedBy>
  <cp:revision>768</cp:revision>
  <cp:lastPrinted>2018-09-07T06:59:22Z</cp:lastPrinted>
  <dcterms:created xsi:type="dcterms:W3CDTF">2013-12-18T05:22:03Z</dcterms:created>
  <dcterms:modified xsi:type="dcterms:W3CDTF">2018-09-07T08:47:59Z</dcterms:modified>
</cp:coreProperties>
</file>