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58" r:id="rId4"/>
    <p:sldId id="260" r:id="rId5"/>
    <p:sldId id="261" r:id="rId6"/>
    <p:sldId id="307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</p:sldIdLst>
  <p:sldSz cx="12192000" cy="6858000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4995" autoAdjust="0"/>
    <p:restoredTop sz="94660"/>
  </p:normalViewPr>
  <p:slideViewPr>
    <p:cSldViewPr snapToGrid="0">
      <p:cViewPr varScale="1">
        <p:scale>
          <a:sx n="160" d="100"/>
          <a:sy n="160" d="100"/>
        </p:scale>
        <p:origin x="1140" y="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D9CA4-9E8E-4FB8-AD01-033F68680770}" type="datetimeFigureOut">
              <a:rPr kumimoji="1" lang="ja-JP" altLang="en-US" smtClean="0"/>
              <a:t>2020/9/11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ACC2A-ED8C-4A37-A825-BFCF09C5EF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2969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D9CA4-9E8E-4FB8-AD01-033F68680770}" type="datetimeFigureOut">
              <a:rPr kumimoji="1" lang="ja-JP" altLang="en-US" smtClean="0"/>
              <a:t>2020/9/11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ACC2A-ED8C-4A37-A825-BFCF09C5EF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3669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D9CA4-9E8E-4FB8-AD01-033F68680770}" type="datetimeFigureOut">
              <a:rPr kumimoji="1" lang="ja-JP" altLang="en-US" smtClean="0"/>
              <a:t>2020/9/11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ACC2A-ED8C-4A37-A825-BFCF09C5EF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6017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D9CA4-9E8E-4FB8-AD01-033F68680770}" type="datetimeFigureOut">
              <a:rPr kumimoji="1" lang="ja-JP" altLang="en-US" smtClean="0"/>
              <a:t>2020/9/11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ACC2A-ED8C-4A37-A825-BFCF09C5EF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1090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D9CA4-9E8E-4FB8-AD01-033F68680770}" type="datetimeFigureOut">
              <a:rPr kumimoji="1" lang="ja-JP" altLang="en-US" smtClean="0"/>
              <a:t>2020/9/11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ACC2A-ED8C-4A37-A825-BFCF09C5EF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7465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D9CA4-9E8E-4FB8-AD01-033F68680770}" type="datetimeFigureOut">
              <a:rPr kumimoji="1" lang="ja-JP" altLang="en-US" smtClean="0"/>
              <a:t>2020/9/11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ACC2A-ED8C-4A37-A825-BFCF09C5EF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7510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D9CA4-9E8E-4FB8-AD01-033F68680770}" type="datetimeFigureOut">
              <a:rPr kumimoji="1" lang="ja-JP" altLang="en-US" smtClean="0"/>
              <a:t>2020/9/11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ACC2A-ED8C-4A37-A825-BFCF09C5EF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7474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D9CA4-9E8E-4FB8-AD01-033F68680770}" type="datetimeFigureOut">
              <a:rPr kumimoji="1" lang="ja-JP" altLang="en-US" smtClean="0"/>
              <a:t>2020/9/11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ACC2A-ED8C-4A37-A825-BFCF09C5EF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7796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D9CA4-9E8E-4FB8-AD01-033F68680770}" type="datetimeFigureOut">
              <a:rPr kumimoji="1" lang="ja-JP" altLang="en-US" smtClean="0"/>
              <a:t>2020/9/11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ACC2A-ED8C-4A37-A825-BFCF09C5EF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5473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D9CA4-9E8E-4FB8-AD01-033F68680770}" type="datetimeFigureOut">
              <a:rPr kumimoji="1" lang="ja-JP" altLang="en-US" smtClean="0"/>
              <a:t>2020/9/11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ACC2A-ED8C-4A37-A825-BFCF09C5EF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8075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D9CA4-9E8E-4FB8-AD01-033F68680770}" type="datetimeFigureOut">
              <a:rPr kumimoji="1" lang="ja-JP" altLang="en-US" smtClean="0"/>
              <a:t>2020/9/11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ACC2A-ED8C-4A37-A825-BFCF09C5EF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8035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1D9CA4-9E8E-4FB8-AD01-033F68680770}" type="datetimeFigureOut">
              <a:rPr kumimoji="1" lang="ja-JP" altLang="en-US" smtClean="0"/>
              <a:t>2020/9/11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2ACC2A-ED8C-4A37-A825-BFCF09C5EF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2194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96516"/>
          </a:xfrm>
        </p:spPr>
        <p:txBody>
          <a:bodyPr>
            <a:normAutofit/>
          </a:bodyPr>
          <a:lstStyle/>
          <a:p>
            <a:r>
              <a:rPr kumimoji="1" lang="my-MM" sz="3500" dirty="0">
                <a:latin typeface="PUD-Sans_serif-M" panose="020B0500000000000000" pitchFamily="34" charset="0"/>
                <a:cs typeface="Pyidaungsu" panose="020B0502040204020203" pitchFamily="34" charset="0"/>
              </a:rPr>
              <a:t>သိုင်းကြိုးတွင် ချိတ်ပေးရသူတွင် ရှိရမည့် အရည်အချင်းများ</a:t>
            </a:r>
          </a:p>
        </p:txBody>
      </p:sp>
      <p:graphicFrame>
        <p:nvGraphicFramePr>
          <p:cNvPr id="3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9178271"/>
              </p:ext>
            </p:extLst>
          </p:nvPr>
        </p:nvGraphicFramePr>
        <p:xfrm>
          <a:off x="902826" y="1250068"/>
          <a:ext cx="10370916" cy="33947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17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04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742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8813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my-MM" sz="1400" b="0" i="0" u="none" strike="noStrike" baseline="0" dirty="0">
                          <a:solidFill>
                            <a:schemeClr val="tx1"/>
                          </a:solidFill>
                          <a:latin typeface="Pyidaungsu" panose="020B0502040204020203" pitchFamily="34" charset="0"/>
                          <a:ea typeface="+mn-ea"/>
                          <a:cs typeface="Pyidaungsu" panose="020B0502040204020203" pitchFamily="34" charset="0"/>
                        </a:rPr>
                        <a:t>စက်ယန္တရားနှင့် ပစ္စည်းကိရိယာအမျိုးအစား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my-MM" sz="1400" b="0" i="0" u="none" strike="noStrike" baseline="0" dirty="0">
                          <a:solidFill>
                            <a:schemeClr val="tx1"/>
                          </a:solidFill>
                          <a:latin typeface="Pyidaungsu" panose="020B0502040204020203" pitchFamily="34" charset="0"/>
                          <a:ea typeface="+mn-ea"/>
                          <a:cs typeface="Pyidaungsu" panose="020B0502040204020203" pitchFamily="34" charset="0"/>
                        </a:rPr>
                        <a:t>ပင့်မတင်နိုင်သည့်ဝန် (သို့မဟုတ်) ကန့်သတ် ဝန်ချိန်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443">
                <a:tc vMerge="1"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my-MM" sz="1400" b="0" i="0" u="none" strike="noStrike" baseline="0" dirty="0">
                          <a:solidFill>
                            <a:schemeClr val="dk1"/>
                          </a:solidFill>
                          <a:latin typeface="Pyidaungsu" panose="020B0502040204020203" pitchFamily="34" charset="0"/>
                          <a:ea typeface="+mn-ea"/>
                          <a:cs typeface="Pyidaungsu" panose="020B0502040204020203" pitchFamily="34" charset="0"/>
                        </a:rPr>
                        <a:t>1 တန်နှင့်အထက်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my-MM" sz="1400" b="0" i="0" u="none" strike="noStrike" baseline="0" dirty="0">
                          <a:solidFill>
                            <a:schemeClr val="dk1"/>
                          </a:solidFill>
                          <a:latin typeface="Pyidaungsu" panose="020B0502040204020203" pitchFamily="34" charset="0"/>
                          <a:ea typeface="+mn-ea"/>
                          <a:cs typeface="Pyidaungsu" panose="020B0502040204020203" pitchFamily="34" charset="0"/>
                        </a:rPr>
                        <a:t>1 တန်နှင့်အောက်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4620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kumimoji="1" lang="my-MM" sz="1400">
                          <a:solidFill>
                            <a:schemeClr val="tx1"/>
                          </a:solidFill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ကရိန်း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kumimoji="1" lang="my-MM" sz="1400">
                          <a:solidFill>
                            <a:schemeClr val="tx1"/>
                          </a:solidFill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ရွေ့လျား ကရိန်း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kumimoji="1" lang="my-MM" sz="1400">
                          <a:solidFill>
                            <a:schemeClr val="tx1"/>
                          </a:solidFill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ဝန်ချီစက်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kumimoji="1" lang="my-MM" sz="1400">
                          <a:solidFill>
                            <a:schemeClr val="tx1"/>
                          </a:solidFill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ကုန်ပစ္စည်းတင်သည့် ဝန်တင်စက်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kumimoji="1" lang="my-MM" sz="1400" b="0" dirty="0">
                          <a:solidFill>
                            <a:schemeClr val="tx1"/>
                          </a:solidFill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ကြိုးသိုင်းစွမ်းရည် လက်တွေ့လေ့ကျင့်မှုသင်တန်း တက်ရောက်ပြီးစီးသူ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kumimoji="1" lang="my-MM" sz="1400" b="0" dirty="0">
                          <a:solidFill>
                            <a:schemeClr val="tx1"/>
                          </a:solidFill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အထူး လက်တွေ့လေ့ကျင့်မှုသင်တန်း တက်ရောက်ပြီးစီးသူ</a:t>
                      </a:r>
                      <a:r>
                        <a:rPr kumimoji="1" lang="my-MM" sz="1400" b="0" baseline="30000" dirty="0">
                          <a:solidFill>
                            <a:schemeClr val="tx1"/>
                          </a:solidFill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*1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kumimoji="1" lang="my-MM" sz="1400" b="0" dirty="0">
                          <a:solidFill>
                            <a:schemeClr val="tx1"/>
                          </a:solidFill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ကျန်းမာရေး၊ အလုပ်သမားနှင့် လူမှုဖူလုံရေးဝန်ကြီး၏ ခွင့်ပြုချက် ရရှိထားသူ </a:t>
                      </a:r>
                      <a:r>
                        <a:rPr kumimoji="1" lang="my-MM" sz="1400" b="0" baseline="30000" dirty="0">
                          <a:solidFill>
                            <a:schemeClr val="tx1"/>
                          </a:solidFill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*2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kumimoji="1" lang="my-MM" sz="1400" dirty="0">
                          <a:solidFill>
                            <a:schemeClr val="tx1"/>
                          </a:solidFill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ကြိုးသိုင်းစွမ်းရည် လက်တွေ့လေ့ကျင့်မှုသင်တန်း တက်ရောက်ပြီးစီးသူ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kumimoji="1" lang="my-MM" sz="1400" dirty="0">
                          <a:solidFill>
                            <a:schemeClr val="tx1"/>
                          </a:solidFill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အထူး လက်တွေ့လေ့ကျင့်မှုသင်တန်း တက်ရောက်ပြီးစီးသူ</a:t>
                      </a:r>
                      <a:r>
                        <a:rPr kumimoji="1" lang="my-MM" sz="1400" baseline="30000" dirty="0">
                          <a:solidFill>
                            <a:schemeClr val="tx1"/>
                          </a:solidFill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*1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kumimoji="1" lang="my-MM" sz="1400" dirty="0">
                          <a:solidFill>
                            <a:schemeClr val="tx1"/>
                          </a:solidFill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ကျန်းမာရေး၊ အလုပ်သမားနှင့် လူမှုဖူလုံရေးဝန်ကြီး၏ ခွင့်ပြုချက် ရရှိထားသူ </a:t>
                      </a:r>
                      <a:r>
                        <a:rPr kumimoji="1" lang="my-MM" sz="1400" baseline="30000" dirty="0">
                          <a:solidFill>
                            <a:schemeClr val="tx1"/>
                          </a:solidFill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*2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kumimoji="1" lang="my-MM" sz="1400" dirty="0">
                          <a:solidFill>
                            <a:schemeClr val="tx1"/>
                          </a:solidFill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ကြိုးသိုင်းသည့်လုပ်ငန်းများအတွက် အထူးပညာရေး တတ်မြောက်ထားသူ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0925329"/>
              </p:ext>
            </p:extLst>
          </p:nvPr>
        </p:nvGraphicFramePr>
        <p:xfrm>
          <a:off x="897681" y="4759232"/>
          <a:ext cx="10403807" cy="1409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95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542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kumimoji="1" lang="my-MM" sz="1400" b="0">
                          <a:solidFill>
                            <a:schemeClr val="tx1"/>
                          </a:solidFill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*1-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kumimoji="1" lang="my-MM" sz="1400" b="0" dirty="0">
                          <a:solidFill>
                            <a:schemeClr val="tx1"/>
                          </a:solidFill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လူ့စွမ်းအားအရင်းအမြစ်ဖွံ့ဖြိုးတိုးတက်မှုနှင့် အဆင့်မြှင့်တင်ရေးအက်ဥပဒေပါ အတည်ပြု ပြဌာန်းချက်၏ နောက်ဆက်တွဲဇယား 4 ရှိ လက်တွေ့လေ့ကျင့်မှုသင်တန်းများကော်လံတွင် ဖော်ပြထားသည့် လက်တွေ့လေ့ကျင့်မှုသင်တန်း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kumimoji="1" lang="my-MM" sz="1400" b="0">
                          <a:solidFill>
                            <a:schemeClr val="tx1"/>
                          </a:solidFill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*2-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kumimoji="1" lang="my-MM" sz="1400" b="0" dirty="0">
                          <a:solidFill>
                            <a:schemeClr val="tx1"/>
                          </a:solidFill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လူ့စွမ်းအားအရင်းအမြစ်ဖွံ့ဖြိုးတိုးတက်မှုနှင့် အဆင့်မြှင့်တင်ရေးအက်ဥပဒေပါ ပြဌာန်းချက်တွင် ပြဌာန်းထားသော ကရိန်း အသုံးပြု လက်တွေ့လေ့ကျင့်မှု သင်တန်း ပြီးမြောက်ထားသူ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46712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0769"/>
          </a:xfrm>
        </p:spPr>
        <p:txBody>
          <a:bodyPr>
            <a:normAutofit/>
          </a:bodyPr>
          <a:lstStyle/>
          <a:p>
            <a:r>
              <a:rPr kumimoji="1" lang="my-MM" sz="4000" dirty="0">
                <a:latin typeface="Pyidaungsu" panose="020B0502040204020203" pitchFamily="34" charset="0"/>
                <a:cs typeface="Pyidaungsu" panose="020B0502040204020203" pitchFamily="34" charset="0"/>
              </a:rPr>
              <a:t>ဝိုင်ယာကြိုး၏အချင်း တိုင်းတာသည့်နည်းလမ်း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4791" y="1915064"/>
            <a:ext cx="7237563" cy="436496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3036498" y="5874589"/>
            <a:ext cx="3985404" cy="51758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7303697" y="2291751"/>
            <a:ext cx="684363" cy="51758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817341" y="5995358"/>
            <a:ext cx="2254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my-MM" dirty="0">
                <a:latin typeface="Pyidaungsu" panose="020B0502040204020203" pitchFamily="34" charset="0"/>
                <a:cs typeface="Pyidaungsu" panose="020B0502040204020203" pitchFamily="34" charset="0"/>
              </a:rPr>
              <a:t>မှား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387546" y="5995358"/>
            <a:ext cx="1916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my-MM" dirty="0">
                <a:latin typeface="Pyidaungsu" panose="020B0502040204020203" pitchFamily="34" charset="0"/>
                <a:cs typeface="Pyidaungsu" panose="020B0502040204020203" pitchFamily="34" charset="0"/>
              </a:rPr>
              <a:t>မှန် 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964698" y="2456200"/>
            <a:ext cx="1043797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kumimoji="1" lang="my-MM" sz="1400" dirty="0">
                <a:latin typeface="Pyidaungsu" panose="020B0502040204020203" pitchFamily="34" charset="0"/>
                <a:cs typeface="Pyidaungsu" panose="020B0502040204020203" pitchFamily="34" charset="0"/>
              </a:rPr>
              <a:t>အချင်း</a:t>
            </a:r>
          </a:p>
        </p:txBody>
      </p:sp>
    </p:spTree>
    <p:extLst>
      <p:ext uri="{BB962C8B-B14F-4D97-AF65-F5344CB8AC3E}">
        <p14:creationId xmlns:p14="http://schemas.microsoft.com/office/powerpoint/2010/main" val="28217180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353800" cy="13255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kumimoji="1" lang="my-MM" sz="3500" dirty="0">
                <a:latin typeface="Pyidaungsu" panose="020B0502040204020203" pitchFamily="34" charset="0"/>
                <a:cs typeface="Pyidaungsu" panose="020B0502040204020203" pitchFamily="34" charset="0"/>
              </a:rPr>
              <a:t>ကြိုးအရေအတွက်နှင့် သိုင်းကြိုးထောင့် (a = သိုင်းကြိုးထောင့်)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0287" y="1923691"/>
            <a:ext cx="7306573" cy="448573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2863970" y="5883215"/>
            <a:ext cx="6185139" cy="52621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 rot="20720881">
            <a:off x="7798279" y="4520242"/>
            <a:ext cx="569343" cy="23291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310713" y="5961654"/>
            <a:ext cx="2187146" cy="71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my-MM" sz="1400" dirty="0">
                <a:latin typeface="Pyidaungsu" panose="020B0502040204020203" pitchFamily="34" charset="0"/>
                <a:cs typeface="Pyidaungsu" panose="020B0502040204020203" pitchFamily="34" charset="0"/>
              </a:rPr>
              <a:t>ကြိုးနှစ်ချောင်းဖြင့် နှစ်နေရာတွင် ချိတ်ဆွဲခြင်း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868563" y="5961654"/>
            <a:ext cx="1964724" cy="71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my-MM" sz="1400">
                <a:latin typeface="Pyidaungsu" panose="020B0502040204020203" pitchFamily="34" charset="0"/>
                <a:cs typeface="Pyidaungsu" panose="020B0502040204020203" pitchFamily="34" charset="0"/>
              </a:rPr>
              <a:t>ကြိုးသုံးချောင်းဖြင့် သုံးနေရာတွင် ချိတ်ဆွဲခြင်း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352270" y="5961654"/>
            <a:ext cx="2187146" cy="71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my-MM" sz="1400">
                <a:latin typeface="Pyidaungsu" panose="020B0502040204020203" pitchFamily="34" charset="0"/>
                <a:cs typeface="Pyidaungsu" panose="020B0502040204020203" pitchFamily="34" charset="0"/>
              </a:rPr>
              <a:t>ကြိုးလေးချောင်းဖြင့် လေးနေရာတွင် ချိတ်ဆွဲခြင်း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 rot="20683128">
            <a:off x="7610373" y="4486062"/>
            <a:ext cx="11527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my-MM" sz="1400" dirty="0">
                <a:latin typeface="Pyidaungsu" panose="020B0502040204020203" pitchFamily="34" charset="0"/>
                <a:cs typeface="Pyidaungsu" panose="020B0502040204020203" pitchFamily="34" charset="0"/>
              </a:rPr>
              <a:t>ထောင့်ဖြတ်</a:t>
            </a:r>
          </a:p>
        </p:txBody>
      </p:sp>
    </p:spTree>
    <p:extLst>
      <p:ext uri="{BB962C8B-B14F-4D97-AF65-F5344CB8AC3E}">
        <p14:creationId xmlns:p14="http://schemas.microsoft.com/office/powerpoint/2010/main" val="8570318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1353800" cy="1012262"/>
          </a:xfrm>
        </p:spPr>
        <p:txBody>
          <a:bodyPr>
            <a:normAutofit/>
          </a:bodyPr>
          <a:lstStyle/>
          <a:p>
            <a:r>
              <a:rPr kumimoji="1" lang="my-MM" sz="3800" dirty="0">
                <a:latin typeface="Pyidaungsu" panose="020B0502040204020203" pitchFamily="34" charset="0"/>
                <a:cs typeface="Pyidaungsu" panose="020B0502040204020203" pitchFamily="34" charset="0"/>
              </a:rPr>
              <a:t>ဆွဲဆန့်အားအခြေခံကိန်းနှင့် ဝိုင်ယာကြိုး၏ချိတ်ဆွဲထောင့်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060" y="2061713"/>
            <a:ext cx="4865298" cy="389051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3667540" y="2346385"/>
            <a:ext cx="1958008" cy="37093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my-MM" sz="1400" dirty="0">
                <a:latin typeface="Pyidaungsu" panose="020B0502040204020203" pitchFamily="34" charset="0"/>
                <a:cs typeface="Pyidaungsu" panose="020B0502040204020203" pitchFamily="34" charset="0"/>
              </a:rPr>
              <a:t>ချိတ်ဆွဲထောင့်</a:t>
            </a:r>
          </a:p>
        </p:txBody>
      </p:sp>
      <p:sp>
        <p:nvSpPr>
          <p:cNvPr id="5" name="正方形/長方形 4"/>
          <p:cNvSpPr/>
          <p:nvPr/>
        </p:nvSpPr>
        <p:spPr>
          <a:xfrm>
            <a:off x="6052930" y="2346385"/>
            <a:ext cx="1948070" cy="37093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my-MM" sz="1400">
                <a:latin typeface="Pyidaungsu" panose="020B0502040204020203" pitchFamily="34" charset="0"/>
                <a:cs typeface="Pyidaungsu" panose="020B0502040204020203" pitchFamily="34" charset="0"/>
              </a:rPr>
              <a:t>ဆွဲဆန့်အား အခြေခံကိန်း</a:t>
            </a:r>
          </a:p>
        </p:txBody>
      </p:sp>
    </p:spTree>
    <p:extLst>
      <p:ext uri="{BB962C8B-B14F-4D97-AF65-F5344CB8AC3E}">
        <p14:creationId xmlns:p14="http://schemas.microsoft.com/office/powerpoint/2010/main" val="35191482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73366"/>
          </a:xfrm>
        </p:spPr>
        <p:txBody>
          <a:bodyPr>
            <a:normAutofit/>
          </a:bodyPr>
          <a:lstStyle/>
          <a:p>
            <a:r>
              <a:rPr kumimoji="1" lang="my-MM" sz="4000">
                <a:latin typeface="Pyidaungsu" panose="020B0502040204020203" pitchFamily="34" charset="0"/>
                <a:cs typeface="Pyidaungsu" panose="020B0502040204020203" pitchFamily="34" charset="0"/>
              </a:rPr>
              <a:t>ဝိုင်ယာသိုင်းကြိုး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747" y="2027208"/>
            <a:ext cx="7530861" cy="450298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2441275" y="2268747"/>
            <a:ext cx="7237563" cy="36231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2268747" y="3206151"/>
            <a:ext cx="7237563" cy="36231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2015707" y="5566915"/>
            <a:ext cx="1270958" cy="28467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2254371" y="4172312"/>
            <a:ext cx="1270958" cy="28467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kumimoji="1" lang="ja-JP" altLang="en-US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346386" y="2251495"/>
            <a:ext cx="4019913" cy="388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my-MM" sz="1400" dirty="0">
                <a:latin typeface="Pyidaungsu" panose="020B0502040204020203" pitchFamily="34" charset="0"/>
                <a:cs typeface="Pyidaungsu" panose="020B0502040204020203" pitchFamily="34" charset="0"/>
              </a:rPr>
              <a:t>အစွန်း နှစ်ဖက်စလုံးတွင် ကွင်းပုံကျစ်ထားသည့်ကြိုးများ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346386" y="3216381"/>
            <a:ext cx="4112286" cy="388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my-MM" sz="1400" dirty="0">
                <a:latin typeface="Pyidaungsu" panose="020B0502040204020203" pitchFamily="34" charset="0"/>
                <a:cs typeface="Pyidaungsu" panose="020B0502040204020203" pitchFamily="34" charset="0"/>
              </a:rPr>
              <a:t>အစွန်းနှစ်ဖက်စလုံးရှိ ဖိသိပ် အဆက်များ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346386" y="4048194"/>
            <a:ext cx="2260121" cy="388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my-MM" sz="1400" dirty="0">
                <a:latin typeface="Pyidaungsu" panose="020B0502040204020203" pitchFamily="34" charset="0"/>
                <a:cs typeface="Pyidaungsu" panose="020B0502040204020203" pitchFamily="34" charset="0"/>
              </a:rPr>
              <a:t>ကွင်းပုံစံ ဝိုင်ယာကြိုး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346386" y="5462127"/>
            <a:ext cx="2260121" cy="388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my-MM" sz="1400" dirty="0">
                <a:latin typeface="Pyidaungsu" panose="020B0502040204020203" pitchFamily="34" charset="0"/>
                <a:cs typeface="Pyidaungsu" panose="020B0502040204020203" pitchFamily="34" charset="0"/>
              </a:rPr>
              <a:t>ကွင်းပါသော ဝိုင်ယာကြိုး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366302" y="2247348"/>
            <a:ext cx="5698697" cy="388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my-MM" sz="1400" dirty="0">
                <a:latin typeface="Pyidaungsu" panose="020B0502040204020203" pitchFamily="34" charset="0"/>
                <a:cs typeface="Pyidaungsu" panose="020B0502040204020203" pitchFamily="34" charset="0"/>
              </a:rPr>
              <a:t>အစွန်းတစ်ဖက်စီတွင် ကွင်းအခံနှင့် ပါသော မင်းတုံးပါ သံကွင်းဖြင့် ဖိသိပ် အဆက်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366302" y="3194181"/>
            <a:ext cx="5076055" cy="388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my-MM" sz="1400" dirty="0">
                <a:latin typeface="Pyidaungsu" panose="020B0502040204020203" pitchFamily="34" charset="0"/>
                <a:cs typeface="Pyidaungsu" panose="020B0502040204020203" pitchFamily="34" charset="0"/>
              </a:rPr>
              <a:t>အစွန်းတစ်ဖက်စီတွင် ကွင်းအခံနှင့် ချိတ်ပါသော ဖိသိပ် အဆက်</a:t>
            </a:r>
          </a:p>
        </p:txBody>
      </p:sp>
    </p:spTree>
    <p:extLst>
      <p:ext uri="{BB962C8B-B14F-4D97-AF65-F5344CB8AC3E}">
        <p14:creationId xmlns:p14="http://schemas.microsoft.com/office/powerpoint/2010/main" val="6395199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96515"/>
          </a:xfrm>
        </p:spPr>
        <p:txBody>
          <a:bodyPr>
            <a:normAutofit/>
          </a:bodyPr>
          <a:lstStyle/>
          <a:p>
            <a:r>
              <a:rPr kumimoji="1" lang="my-MM" sz="4000" dirty="0">
                <a:latin typeface="Pyidaungsu" panose="020B0502040204020203" pitchFamily="34" charset="0"/>
                <a:cs typeface="Pyidaungsu" panose="020B0502040204020203" pitchFamily="34" charset="0"/>
              </a:rPr>
              <a:t>ဖိသိပ်အဆက် ဆက်ခြင်းနည်းလမ်း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834" y="1984075"/>
            <a:ext cx="7781026" cy="401128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3364302" y="2216989"/>
            <a:ext cx="1250830" cy="38818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5147094" y="2605177"/>
            <a:ext cx="1926565" cy="44857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8735683" y="2334883"/>
            <a:ext cx="1250830" cy="38818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6377796" y="4954437"/>
            <a:ext cx="1250830" cy="38818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559834" y="2294537"/>
            <a:ext cx="15872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my-MM" sz="1600" dirty="0">
                <a:latin typeface="Pyidaungsu" panose="020B0502040204020203" pitchFamily="34" charset="0"/>
                <a:cs typeface="Pyidaungsu" panose="020B0502040204020203" pitchFamily="34" charset="0"/>
              </a:rPr>
              <a:t>ဝိုင်ယာကြိုး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057953" y="2585108"/>
            <a:ext cx="240964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my-MM" sz="1600" dirty="0">
                <a:latin typeface="Pyidaungsu" panose="020B0502040204020203" pitchFamily="34" charset="0"/>
                <a:cs typeface="Pyidaungsu" panose="020B0502040204020203" pitchFamily="34" charset="0"/>
              </a:rPr>
              <a:t>လက် (အထူး အလူမီနီယံ သတ္တုစပ် (အလွိုင်း))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593026" y="4908466"/>
            <a:ext cx="2035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my-MM" sz="1600" dirty="0">
                <a:latin typeface="Pyidaungsu" panose="020B0502040204020203" pitchFamily="34" charset="0"/>
                <a:cs typeface="Pyidaungsu" panose="020B0502040204020203" pitchFamily="34" charset="0"/>
              </a:rPr>
              <a:t>ဝိုင်ယာကြိုး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8682487" y="2435900"/>
            <a:ext cx="11343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my-MM" sz="1600">
                <a:latin typeface="Pyidaungsu" panose="020B0502040204020203" pitchFamily="34" charset="0"/>
                <a:cs typeface="Pyidaungsu" panose="020B0502040204020203" pitchFamily="34" charset="0"/>
              </a:rPr>
              <a:t>ကွင်းအခံ</a:t>
            </a:r>
          </a:p>
        </p:txBody>
      </p:sp>
    </p:spTree>
    <p:extLst>
      <p:ext uri="{BB962C8B-B14F-4D97-AF65-F5344CB8AC3E}">
        <p14:creationId xmlns:p14="http://schemas.microsoft.com/office/powerpoint/2010/main" val="29002489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8642"/>
          </a:xfrm>
        </p:spPr>
        <p:txBody>
          <a:bodyPr>
            <a:noAutofit/>
          </a:bodyPr>
          <a:lstStyle/>
          <a:p>
            <a:r>
              <a:rPr kumimoji="1" lang="my-MM" sz="3000" dirty="0">
                <a:latin typeface="Pyidaungsu" panose="020B0502040204020203" pitchFamily="34" charset="0"/>
                <a:cs typeface="Pyidaungsu" panose="020B0502040204020203" pitchFamily="34" charset="0"/>
              </a:rPr>
              <a:t>ဝိုင်ယာသိုင်းကြိုး အသုံးပြုရာတွင် ကြိုတင်သတိပြုရမည့်အချက်များ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528" y="1492370"/>
            <a:ext cx="7185804" cy="514997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3048000" y="3707921"/>
            <a:ext cx="5796951" cy="23291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4209691" y="2260121"/>
            <a:ext cx="672860" cy="25016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3413185" y="3904891"/>
            <a:ext cx="5796951" cy="23291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3131389" y="3940834"/>
            <a:ext cx="5796951" cy="23291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3116257" y="6357668"/>
            <a:ext cx="4884743" cy="25016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5671595" y="4294598"/>
            <a:ext cx="1386751" cy="35959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7801509" y="4889216"/>
            <a:ext cx="1126831" cy="33519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6292921" y="6016814"/>
            <a:ext cx="934949" cy="33519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8320452" y="5380663"/>
            <a:ext cx="1052730" cy="33519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804983" y="3720225"/>
            <a:ext cx="17411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my-MM" sz="1600" dirty="0">
                <a:latin typeface="Pyidaungsu" panose="020B0502040204020203" pitchFamily="34" charset="0"/>
                <a:cs typeface="Pyidaungsu" panose="020B0502040204020203" pitchFamily="34" charset="0"/>
              </a:rPr>
              <a:t>ချိတ်ဆွဲထောင့်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246982" y="3706659"/>
            <a:ext cx="15134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my-MM" sz="1600" dirty="0">
                <a:latin typeface="Pyidaungsu" panose="020B0502040204020203" pitchFamily="34" charset="0"/>
                <a:cs typeface="Pyidaungsu" panose="020B0502040204020203" pitchFamily="34" charset="0"/>
              </a:rPr>
              <a:t>အမာခံ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7525265" y="3704098"/>
            <a:ext cx="18139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y-MM" sz="1600" dirty="0">
                <a:latin typeface="Pyidaungsu" panose="020B0502040204020203" pitchFamily="34" charset="0"/>
                <a:cs typeface="Pyidaungsu" panose="020B0502040204020203" pitchFamily="34" charset="0"/>
              </a:rPr>
              <a:t>စနစ်တကျထားပါ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064152" y="6371493"/>
            <a:ext cx="3892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my-MM" sz="1600">
                <a:latin typeface="Pyidaungsu" panose="020B0502040204020203" pitchFamily="34" charset="0"/>
                <a:cs typeface="Pyidaungsu" panose="020B0502040204020203" pitchFamily="34" charset="0"/>
              </a:rPr>
              <a:t>ကြိုးတစ်ချောင်းဖြင့် သိုင်းခြင်း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5956540" y="6402364"/>
            <a:ext cx="52956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my-MM" sz="1600" dirty="0">
                <a:latin typeface="Pyidaungsu" panose="020B0502040204020203" pitchFamily="34" charset="0"/>
                <a:cs typeface="Pyidaungsu" panose="020B0502040204020203" pitchFamily="34" charset="0"/>
              </a:rPr>
              <a:t>သိမ်းဆည်းရာတွင် ကြိုတင်သတိပြုရမည့် အချက်များ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772328" y="4323070"/>
            <a:ext cx="12253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my-MM" sz="1400" dirty="0">
                <a:latin typeface="Pyidaungsu" panose="020B0502040204020203" pitchFamily="34" charset="0"/>
                <a:cs typeface="Pyidaungsu" panose="020B0502040204020203" pitchFamily="34" charset="0"/>
              </a:rPr>
              <a:t>စိုထိုင်းဆ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7910592" y="4885855"/>
            <a:ext cx="934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my-MM" sz="1400" dirty="0">
                <a:latin typeface="Pyidaungsu" panose="020B0502040204020203" pitchFamily="34" charset="0"/>
                <a:cs typeface="Pyidaungsu" panose="020B0502040204020203" pitchFamily="34" charset="0"/>
              </a:rPr>
              <a:t>အပူ</a:t>
            </a: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6292920" y="6010684"/>
            <a:ext cx="9349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my-MM" sz="1400" dirty="0">
                <a:latin typeface="Pyidaungsu" panose="020B0502040204020203" pitchFamily="34" charset="0"/>
                <a:cs typeface="Pyidaungsu" panose="020B0502040204020203" pitchFamily="34" charset="0"/>
              </a:rPr>
              <a:t>ဖုန် </a:t>
            </a: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8320452" y="5383968"/>
            <a:ext cx="10527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my-MM" sz="1400" dirty="0">
                <a:latin typeface="Pyidaungsu" panose="020B0502040204020203" pitchFamily="34" charset="0"/>
                <a:cs typeface="Pyidaungsu" panose="020B0502040204020203" pitchFamily="34" charset="0"/>
              </a:rPr>
              <a:t>အက်ဆစ်</a:t>
            </a: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4132236" y="2067954"/>
            <a:ext cx="14263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my-MM" sz="1600" dirty="0">
                <a:latin typeface="Pyidaungsu" panose="020B0502040204020203" pitchFamily="34" charset="0"/>
                <a:cs typeface="Pyidaungsu" panose="020B0502040204020203" pitchFamily="34" charset="0"/>
              </a:rPr>
              <a:t>ချိတ်ဆွဲထောင့်</a:t>
            </a:r>
          </a:p>
        </p:txBody>
      </p:sp>
    </p:spTree>
    <p:extLst>
      <p:ext uri="{BB962C8B-B14F-4D97-AF65-F5344CB8AC3E}">
        <p14:creationId xmlns:p14="http://schemas.microsoft.com/office/powerpoint/2010/main" val="35593571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9746"/>
          </a:xfrm>
        </p:spPr>
        <p:txBody>
          <a:bodyPr>
            <a:normAutofit/>
          </a:bodyPr>
          <a:lstStyle/>
          <a:p>
            <a:r>
              <a:rPr kumimoji="1" lang="my-MM" sz="4000" dirty="0">
                <a:latin typeface="Pyidaungsu" panose="020B0502040204020203" pitchFamily="34" charset="0"/>
                <a:cs typeface="Pyidaungsu" panose="020B0502040204020203" pitchFamily="34" charset="0"/>
              </a:rPr>
              <a:t>ချိန်းကြိုးအမျိုးအစားများ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053" y="1690687"/>
            <a:ext cx="7884543" cy="468423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3528811" y="1822361"/>
            <a:ext cx="1332964" cy="3155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3031901" y="4144851"/>
            <a:ext cx="2326784" cy="3155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8021391" y="3449392"/>
            <a:ext cx="1332964" cy="3155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8083639" y="5984384"/>
            <a:ext cx="1332964" cy="3155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993901" y="1980127"/>
            <a:ext cx="40893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my-MM" sz="1600" dirty="0">
                <a:latin typeface="Pyidaungsu" panose="020B0502040204020203" pitchFamily="34" charset="0"/>
                <a:cs typeface="Pyidaungsu" panose="020B0502040204020203" pitchFamily="34" charset="0"/>
              </a:rPr>
              <a:t>ကွင်းဆက် ချိန်းကြိုး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993901" y="4230306"/>
            <a:ext cx="4419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my-MM" sz="1600" dirty="0">
                <a:latin typeface="Pyidaungsu" panose="020B0502040204020203" pitchFamily="34" charset="0"/>
                <a:cs typeface="Pyidaungsu" panose="020B0502040204020203" pitchFamily="34" charset="0"/>
              </a:rPr>
              <a:t>ကွင်းနှင့်ခေါင်းပါသည့် ချိန်းကြိုး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473989" y="3478806"/>
            <a:ext cx="24223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my-MM" sz="1600" dirty="0">
                <a:latin typeface="Pyidaungsu" panose="020B0502040204020203" pitchFamily="34" charset="0"/>
                <a:cs typeface="Pyidaungsu" panose="020B0502040204020203" pitchFamily="34" charset="0"/>
              </a:rPr>
              <a:t>အတွင်းဘက် အချင်း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242513" y="5984384"/>
            <a:ext cx="24455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my-MM" sz="1600" dirty="0">
                <a:latin typeface="Pyidaungsu" panose="020B0502040204020203" pitchFamily="34" charset="0"/>
                <a:cs typeface="Pyidaungsu" panose="020B0502040204020203" pitchFamily="34" charset="0"/>
              </a:rPr>
              <a:t>အတွင်းဘက် အချင်း</a:t>
            </a:r>
          </a:p>
        </p:txBody>
      </p:sp>
    </p:spTree>
    <p:extLst>
      <p:ext uri="{BB962C8B-B14F-4D97-AF65-F5344CB8AC3E}">
        <p14:creationId xmlns:p14="http://schemas.microsoft.com/office/powerpoint/2010/main" val="41190498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7067"/>
          </a:xfrm>
        </p:spPr>
        <p:txBody>
          <a:bodyPr>
            <a:normAutofit/>
          </a:bodyPr>
          <a:lstStyle/>
          <a:p>
            <a:r>
              <a:rPr kumimoji="1" lang="my-MM" sz="4000" dirty="0">
                <a:latin typeface="Pyidaungsu" panose="020B0502040204020203" pitchFamily="34" charset="0"/>
                <a:cs typeface="Pyidaungsu" panose="020B0502040204020203" pitchFamily="34" charset="0"/>
              </a:rPr>
              <a:t>သိုင်းရန် ချိန်းကြိုး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943" y="1879352"/>
            <a:ext cx="7548113" cy="447710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2440546" y="2002665"/>
            <a:ext cx="1667815" cy="37992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3114056" y="2853155"/>
            <a:ext cx="1667815" cy="37992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2321943" y="4736033"/>
            <a:ext cx="1667815" cy="37992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996489" y="2666012"/>
            <a:ext cx="13860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my-MM" sz="2400" dirty="0">
                <a:latin typeface="Pyidaungsu" panose="020B0502040204020203" pitchFamily="34" charset="0"/>
                <a:cs typeface="Pyidaungsu" panose="020B0502040204020203" pitchFamily="34" charset="0"/>
              </a:rPr>
              <a:t>ကွင်း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944328" y="2019443"/>
            <a:ext cx="30307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my-MM" sz="2400" dirty="0">
                <a:latin typeface="Pyidaungsu" panose="020B0502040204020203" pitchFamily="34" charset="0"/>
                <a:cs typeface="Pyidaungsu" panose="020B0502040204020203" pitchFamily="34" charset="0"/>
              </a:rPr>
              <a:t>ကွင်းပါသော ချိန်းကြိုး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944327" y="4736033"/>
            <a:ext cx="30307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my-MM" sz="2400" dirty="0">
                <a:latin typeface="Pyidaungsu" panose="020B0502040204020203" pitchFamily="34" charset="0"/>
                <a:cs typeface="Pyidaungsu" panose="020B0502040204020203" pitchFamily="34" charset="0"/>
              </a:rPr>
              <a:t>ချိတ်ပါသော ချိန်းကြိုး</a:t>
            </a:r>
          </a:p>
        </p:txBody>
      </p:sp>
    </p:spTree>
    <p:extLst>
      <p:ext uri="{BB962C8B-B14F-4D97-AF65-F5344CB8AC3E}">
        <p14:creationId xmlns:p14="http://schemas.microsoft.com/office/powerpoint/2010/main" val="38641564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96516"/>
          </a:xfrm>
        </p:spPr>
        <p:txBody>
          <a:bodyPr>
            <a:normAutofit/>
          </a:bodyPr>
          <a:lstStyle/>
          <a:p>
            <a:r>
              <a:rPr kumimoji="1" lang="my-MM" sz="4000" dirty="0">
                <a:latin typeface="Pyidaungsu" panose="020B0502040204020203" pitchFamily="34" charset="0"/>
                <a:cs typeface="Pyidaungsu" panose="020B0502040204020203" pitchFamily="34" charset="0"/>
              </a:rPr>
              <a:t>မင်းတုံးပါသံကွင်းများ၏ နေရာ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505"/>
          <a:stretch/>
        </p:blipFill>
        <p:spPr bwMode="auto">
          <a:xfrm>
            <a:off x="3752491" y="1466491"/>
            <a:ext cx="6047117" cy="46841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871779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0217"/>
          </a:xfrm>
        </p:spPr>
        <p:txBody>
          <a:bodyPr>
            <a:normAutofit/>
          </a:bodyPr>
          <a:lstStyle/>
          <a:p>
            <a:r>
              <a:rPr kumimoji="1" lang="my-MM" sz="4000" dirty="0">
                <a:latin typeface="Pyidaungsu" panose="020B0502040204020203" pitchFamily="34" charset="0"/>
                <a:cs typeface="Pyidaungsu" panose="020B0502040204020203" pitchFamily="34" charset="0"/>
              </a:rPr>
              <a:t>မင်းတုံးပါသံကွင်းများ အသုံးပြုမှု ဥပမာများ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04"/>
          <a:stretch/>
        </p:blipFill>
        <p:spPr bwMode="auto">
          <a:xfrm>
            <a:off x="2950234" y="1811547"/>
            <a:ext cx="6288657" cy="47617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48639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65964"/>
          </a:xfrm>
        </p:spPr>
        <p:txBody>
          <a:bodyPr>
            <a:normAutofit/>
          </a:bodyPr>
          <a:lstStyle/>
          <a:p>
            <a:r>
              <a:rPr kumimoji="1" lang="my-MM" sz="3500" dirty="0">
                <a:latin typeface="Pyidaungsu" panose="020B0502040204020203" pitchFamily="34" charset="0"/>
                <a:cs typeface="Pyidaungsu" panose="020B0502040204020203" pitchFamily="34" charset="0"/>
              </a:rPr>
              <a:t>သိုင်းကြိုးတွင် ချိတ်ပေးရသူတွင် ရှိရမည့် အရည်အချင်းများ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153"/>
          <a:stretch/>
        </p:blipFill>
        <p:spPr bwMode="auto">
          <a:xfrm>
            <a:off x="2294627" y="1690689"/>
            <a:ext cx="7668882" cy="477912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2656936" y="2027208"/>
            <a:ext cx="1578634" cy="52621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2170981" y="2553419"/>
            <a:ext cx="1578634" cy="52621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2294627" y="4063086"/>
            <a:ext cx="1578634" cy="8798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7203057" y="3079629"/>
            <a:ext cx="2760452" cy="146649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92502" y="2536211"/>
            <a:ext cx="3404559" cy="888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kumimoji="1" lang="my-MM" dirty="0">
                <a:latin typeface="Pyidaungsu" panose="020B0502040204020203" pitchFamily="34" charset="0"/>
                <a:cs typeface="Pyidaungsu" panose="020B0502040204020203" pitchFamily="34" charset="0"/>
              </a:rPr>
              <a:t>မ တင်ထားသည့်ဝန်- 1 တန် သို့မဟုတ် ၎င်းအထက်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68702" y="4462134"/>
            <a:ext cx="2947359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kumimoji="1" lang="my-MM" dirty="0">
                <a:latin typeface="Pyidaungsu" panose="020B0502040204020203" pitchFamily="34" charset="0"/>
                <a:cs typeface="Pyidaungsu" panose="020B0502040204020203" pitchFamily="34" charset="0"/>
              </a:rPr>
              <a:t>ဝန် အလေးချိန်- 0.5 တန် 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134046" y="3028829"/>
            <a:ext cx="4579534" cy="888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my-MM" dirty="0">
                <a:latin typeface="Pyidaungsu" panose="020B0502040204020203" pitchFamily="34" charset="0"/>
                <a:cs typeface="Pyidaungsu" panose="020B0502040204020203" pitchFamily="34" charset="0"/>
              </a:rPr>
              <a:t>ကြိုးသိုင်းစွမ်းရည် လက်တွေ့လေ့ကျင့်မှုသင်တန်း တက်ရောက်ပြီးစီးသူ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134046" y="3904151"/>
            <a:ext cx="4220719" cy="888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my-MM" dirty="0">
                <a:latin typeface="Pyidaungsu" panose="020B0502040204020203" pitchFamily="34" charset="0"/>
                <a:cs typeface="Pyidaungsu" panose="020B0502040204020203" pitchFamily="34" charset="0"/>
              </a:rPr>
              <a:t>ကြိုးသိုင်းသည့်လုပ်ငန်းများအတွက် အထူးပညာရေး တတ်မြောက်ထားသူ</a:t>
            </a:r>
          </a:p>
        </p:txBody>
      </p:sp>
    </p:spTree>
    <p:extLst>
      <p:ext uri="{BB962C8B-B14F-4D97-AF65-F5344CB8AC3E}">
        <p14:creationId xmlns:p14="http://schemas.microsoft.com/office/powerpoint/2010/main" val="311429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34469"/>
          </a:xfrm>
        </p:spPr>
        <p:txBody>
          <a:bodyPr>
            <a:normAutofit/>
          </a:bodyPr>
          <a:lstStyle/>
          <a:p>
            <a:r>
              <a:rPr kumimoji="1" lang="my-MM" sz="4000" dirty="0">
                <a:latin typeface="Pyidaungsu" panose="020B0502040204020203" pitchFamily="34" charset="0"/>
                <a:cs typeface="Pyidaungsu" panose="020B0502040204020203" pitchFamily="34" charset="0"/>
              </a:rPr>
              <a:t>ချိတ်ကွင်း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213"/>
          <a:stretch/>
        </p:blipFill>
        <p:spPr bwMode="auto">
          <a:xfrm>
            <a:off x="4218318" y="2053086"/>
            <a:ext cx="5305244" cy="39940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283433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57618"/>
          </a:xfrm>
        </p:spPr>
        <p:txBody>
          <a:bodyPr>
            <a:normAutofit/>
          </a:bodyPr>
          <a:lstStyle/>
          <a:p>
            <a:r>
              <a:rPr kumimoji="1" lang="my-MM" sz="4000">
                <a:latin typeface="Pyidaungsu" panose="020B0502040204020203" pitchFamily="34" charset="0"/>
                <a:cs typeface="Pyidaungsu" panose="020B0502040204020203" pitchFamily="34" charset="0"/>
              </a:rPr>
              <a:t>ချိတ်ခေါင်း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57"/>
          <a:stretch/>
        </p:blipFill>
        <p:spPr bwMode="auto">
          <a:xfrm>
            <a:off x="3993844" y="2037710"/>
            <a:ext cx="3818314" cy="35679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68371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0769"/>
          </a:xfrm>
        </p:spPr>
        <p:txBody>
          <a:bodyPr>
            <a:normAutofit/>
          </a:bodyPr>
          <a:lstStyle/>
          <a:p>
            <a:r>
              <a:rPr kumimoji="1" lang="my-MM" sz="4000" dirty="0">
                <a:latin typeface="Pyidaungsu" panose="020B0502040204020203" pitchFamily="34" charset="0"/>
                <a:cs typeface="Pyidaungsu" panose="020B0502040204020203" pitchFamily="34" charset="0"/>
              </a:rPr>
              <a:t>ချိတ်ကွင်းများ အသုံးပြုမှု ဥပမာ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223" y="1785667"/>
            <a:ext cx="5564037" cy="442535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7128387" y="2045110"/>
            <a:ext cx="1316873" cy="58993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128387" y="2206804"/>
            <a:ext cx="38096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my-MM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ဝါရှာကို သုံးပြီး ချိန်ညှိပါ</a:t>
            </a:r>
          </a:p>
        </p:txBody>
      </p:sp>
    </p:spTree>
    <p:extLst>
      <p:ext uri="{BB962C8B-B14F-4D97-AF65-F5344CB8AC3E}">
        <p14:creationId xmlns:p14="http://schemas.microsoft.com/office/powerpoint/2010/main" val="40662440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7067"/>
          </a:xfrm>
        </p:spPr>
        <p:txBody>
          <a:bodyPr>
            <a:normAutofit/>
          </a:bodyPr>
          <a:lstStyle/>
          <a:p>
            <a:r>
              <a:rPr kumimoji="1" lang="my-MM" sz="4000">
                <a:latin typeface="Pyidaungsu" panose="020B0502040204020203" pitchFamily="34" charset="0"/>
                <a:cs typeface="Pyidaungsu" panose="020B0502040204020203" pitchFamily="34" charset="0"/>
              </a:rPr>
              <a:t>မ တင်သည့် ရက်မ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675" y="1846053"/>
            <a:ext cx="5253487" cy="439084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7089058" y="3451123"/>
            <a:ext cx="1435510" cy="34412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462684" y="3451123"/>
            <a:ext cx="23695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my-MM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မ တင်သည့် ရက်မ</a:t>
            </a:r>
          </a:p>
        </p:txBody>
      </p:sp>
    </p:spTree>
    <p:extLst>
      <p:ext uri="{BB962C8B-B14F-4D97-AF65-F5344CB8AC3E}">
        <p14:creationId xmlns:p14="http://schemas.microsoft.com/office/powerpoint/2010/main" val="8618521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61791"/>
          </a:xfrm>
        </p:spPr>
        <p:txBody>
          <a:bodyPr>
            <a:normAutofit/>
          </a:bodyPr>
          <a:lstStyle/>
          <a:p>
            <a:r>
              <a:rPr kumimoji="1" lang="my-MM" sz="4000">
                <a:latin typeface="Pyidaungsu" panose="020B0502040204020203" pitchFamily="34" charset="0"/>
                <a:cs typeface="Pyidaungsu" panose="020B0502040204020203" pitchFamily="34" charset="0"/>
              </a:rPr>
              <a:t>အမာခံ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5947" y="1525616"/>
            <a:ext cx="6607834" cy="476187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3805084" y="3079573"/>
            <a:ext cx="5132439" cy="45228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3338051" y="5835202"/>
            <a:ext cx="5766620" cy="45228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338051" y="3079573"/>
            <a:ext cx="158954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my-MM" sz="1600" dirty="0">
                <a:latin typeface="Pyidaungsu" panose="020B0502040204020203" pitchFamily="34" charset="0"/>
                <a:cs typeface="Pyidaungsu" panose="020B0502040204020203" pitchFamily="34" charset="0"/>
              </a:rPr>
              <a:t>ဂုန်လျှော်အိတ်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305369" y="3069741"/>
            <a:ext cx="20008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my-MM" sz="1600" dirty="0">
                <a:latin typeface="Pyidaungsu" panose="020B0502040204020203" pitchFamily="34" charset="0"/>
                <a:cs typeface="Pyidaungsu" panose="020B0502040204020203" pitchFamily="34" charset="0"/>
              </a:rPr>
              <a:t>အထည်များ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664538" y="3058885"/>
            <a:ext cx="172076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my-MM" sz="1600" dirty="0">
                <a:latin typeface="Pyidaungsu" panose="020B0502040204020203" pitchFamily="34" charset="0"/>
                <a:cs typeface="Pyidaungsu" panose="020B0502040204020203" pitchFamily="34" charset="0"/>
              </a:rPr>
              <a:t>ရော်ဘာ အပြား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209800" y="5835789"/>
            <a:ext cx="295168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my-MM" sz="1600" dirty="0">
                <a:latin typeface="Pyidaungsu" panose="020B0502040204020203" pitchFamily="34" charset="0"/>
                <a:cs typeface="Pyidaungsu" panose="020B0502040204020203" pitchFamily="34" charset="0"/>
              </a:rPr>
              <a:t>ကြေးနီ သို့မဟုတ် ကြေးနီ သတ္တုစပ်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227209" y="5835789"/>
            <a:ext cx="229341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my-MM" sz="1600" dirty="0">
                <a:latin typeface="Pyidaungsu" panose="020B0502040204020203" pitchFamily="34" charset="0"/>
                <a:cs typeface="Pyidaungsu" panose="020B0502040204020203" pitchFamily="34" charset="0"/>
              </a:rPr>
              <a:t>ဂဟေဆော်ထားသော ပုံစံ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975307" y="5835789"/>
            <a:ext cx="32183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my-MM" sz="1600" dirty="0">
                <a:latin typeface="Pyidaungsu" panose="020B0502040204020203" pitchFamily="34" charset="0"/>
                <a:cs typeface="Pyidaungsu" panose="020B0502040204020203" pitchFamily="34" charset="0"/>
              </a:rPr>
              <a:t>သံလိုက် အမာခံ</a:t>
            </a:r>
          </a:p>
        </p:txBody>
      </p:sp>
    </p:spTree>
    <p:extLst>
      <p:ext uri="{BB962C8B-B14F-4D97-AF65-F5344CB8AC3E}">
        <p14:creationId xmlns:p14="http://schemas.microsoft.com/office/powerpoint/2010/main" val="25147682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31240"/>
          </a:xfrm>
        </p:spPr>
        <p:txBody>
          <a:bodyPr>
            <a:normAutofit/>
          </a:bodyPr>
          <a:lstStyle/>
          <a:p>
            <a:r>
              <a:rPr kumimoji="1" lang="my-MM" sz="4000">
                <a:latin typeface="Pyidaungsu" panose="020B0502040204020203" pitchFamily="34" charset="0"/>
                <a:cs typeface="Pyidaungsu" panose="020B0502040204020203" pitchFamily="34" charset="0"/>
              </a:rPr>
              <a:t>သယ်ဆောင်သည့် ဘလောက်တုံး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989" y="1690688"/>
            <a:ext cx="6996022" cy="464972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2723535" y="3500284"/>
            <a:ext cx="6499123" cy="6096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3084824" y="5919480"/>
            <a:ext cx="6499123" cy="6096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420147" y="3308794"/>
            <a:ext cx="2221301" cy="992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my-MM" sz="1500" dirty="0">
                <a:latin typeface="Pyidaungsu" panose="020B0502040204020203" pitchFamily="34" charset="0"/>
                <a:cs typeface="Pyidaungsu" panose="020B0502040204020203" pitchFamily="34" charset="0"/>
              </a:rPr>
              <a:t>အရွယ်အစားတူညီသော ဘလောက်တုံးများကို အသုံးပြုပါ။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751780" y="3366641"/>
            <a:ext cx="2568899" cy="992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my-MM" sz="1500" dirty="0">
                <a:latin typeface="Pyidaungsu" panose="020B0502040204020203" pitchFamily="34" charset="0"/>
                <a:cs typeface="Pyidaungsu" panose="020B0502040204020203" pitchFamily="34" charset="0"/>
              </a:rPr>
              <a:t>ဘလောက်တုံးတစ်တုံးကို လက်နှစ်ဖက်လုံးဖြင့် ဘေးနှစ်ဖက်မှ ကိုင်ထားပါ။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347140" y="3429000"/>
            <a:ext cx="2661981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my-MM" sz="1500" dirty="0">
                <a:latin typeface="Pyidaungsu" panose="020B0502040204020203" pitchFamily="34" charset="0"/>
                <a:cs typeface="Pyidaungsu" panose="020B0502040204020203" pitchFamily="34" charset="0"/>
              </a:rPr>
              <a:t>ဘလောက်တုံး၏ ဘယ်ဘက်နှင့် ညာဘက်ကို ကိုင်ထားပါ။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050432" y="5919480"/>
            <a:ext cx="2702668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my-MM" sz="1500" dirty="0">
                <a:latin typeface="Pyidaungsu" panose="020B0502040204020203" pitchFamily="34" charset="0"/>
                <a:cs typeface="Pyidaungsu" panose="020B0502040204020203" pitchFamily="34" charset="0"/>
              </a:rPr>
              <a:t>ဝန် မတည်မငြိမ်ဖြစ်လာသည်။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364600" y="5924749"/>
            <a:ext cx="2502281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my-MM" sz="1500" dirty="0">
                <a:latin typeface="Pyidaungsu" panose="020B0502040204020203" pitchFamily="34" charset="0"/>
                <a:cs typeface="Pyidaungsu" panose="020B0502040204020203" pitchFamily="34" charset="0"/>
              </a:rPr>
              <a:t>၎င်အပေါ်တွင် သင်၏ လက်ကို တင်မထားပါနှင့်။</a:t>
            </a:r>
          </a:p>
        </p:txBody>
      </p:sp>
    </p:spTree>
    <p:extLst>
      <p:ext uri="{BB962C8B-B14F-4D97-AF65-F5344CB8AC3E}">
        <p14:creationId xmlns:p14="http://schemas.microsoft.com/office/powerpoint/2010/main" val="30853553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4941"/>
          </a:xfrm>
        </p:spPr>
        <p:txBody>
          <a:bodyPr>
            <a:normAutofit/>
          </a:bodyPr>
          <a:lstStyle/>
          <a:p>
            <a:r>
              <a:rPr kumimoji="1" lang="my-MM" sz="4000">
                <a:latin typeface="Pyidaungsu" panose="020B0502040204020203" pitchFamily="34" charset="0"/>
                <a:cs typeface="Pyidaungsu" panose="020B0502040204020203" pitchFamily="34" charset="0"/>
              </a:rPr>
              <a:t>ချိန်းကြိုး ပုံပျက်ခြင်း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977" y="1811547"/>
            <a:ext cx="7591246" cy="459787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2435192" y="3349592"/>
            <a:ext cx="6506677" cy="65451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2435191" y="5875768"/>
            <a:ext cx="6506677" cy="65451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930400" y="3349592"/>
            <a:ext cx="24105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1" lang="my-MM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ရွဲ့စောင်းနေသာ ကွင်းဆက်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470400" y="3331514"/>
            <a:ext cx="24967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my-MM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ကွေးနေသော ကွင်းဆက်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159632" y="3342659"/>
            <a:ext cx="23389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my-MM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လိမ်နေသော ကွင်းဆက်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083465" y="5905642"/>
            <a:ext cx="2104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1" lang="my-MM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အချိုင့်အခွက်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099310" y="5875768"/>
            <a:ext cx="1193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1" lang="my-MM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ကွေးခြင်း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385050" y="5837787"/>
            <a:ext cx="16614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1" lang="my-MM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လိမ်နေခြင်း</a:t>
            </a:r>
          </a:p>
        </p:txBody>
      </p:sp>
    </p:spTree>
    <p:extLst>
      <p:ext uri="{BB962C8B-B14F-4D97-AF65-F5344CB8AC3E}">
        <p14:creationId xmlns:p14="http://schemas.microsoft.com/office/powerpoint/2010/main" val="1805789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03918"/>
          </a:xfrm>
        </p:spPr>
        <p:txBody>
          <a:bodyPr>
            <a:normAutofit/>
          </a:bodyPr>
          <a:lstStyle/>
          <a:p>
            <a:r>
              <a:rPr kumimoji="1" lang="my-MM" sz="4000">
                <a:latin typeface="Pyidaungsu" panose="020B0502040204020203" pitchFamily="34" charset="0"/>
                <a:cs typeface="Pyidaungsu" panose="020B0502040204020203" pitchFamily="34" charset="0"/>
              </a:rPr>
              <a:t>ချိတ်၏ အဟနေရာများနှင့် ပွန်းပဲ့ပျက်စီးနေမှု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113"/>
          <a:stretch/>
        </p:blipFill>
        <p:spPr bwMode="auto">
          <a:xfrm>
            <a:off x="3252158" y="1811547"/>
            <a:ext cx="4865299" cy="46323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378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69194"/>
          </a:xfrm>
        </p:spPr>
        <p:txBody>
          <a:bodyPr>
            <a:normAutofit/>
          </a:bodyPr>
          <a:lstStyle/>
          <a:p>
            <a:r>
              <a:rPr lang="my-MM" sz="4000">
                <a:latin typeface="Pyidaungsu" panose="020B0502040204020203" pitchFamily="34" charset="0"/>
                <a:cs typeface="Pyidaungsu" panose="020B0502040204020203" pitchFamily="34" charset="0"/>
              </a:rPr>
              <a:t>မင်းတုံးပါ သံကွင်းများ ပွန်းပဲ့ပျက်စီးခြင်း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66"/>
          <a:stretch/>
        </p:blipFill>
        <p:spPr bwMode="auto">
          <a:xfrm>
            <a:off x="3010619" y="1587260"/>
            <a:ext cx="6107501" cy="45202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386927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7619"/>
          </a:xfrm>
        </p:spPr>
        <p:txBody>
          <a:bodyPr>
            <a:normAutofit/>
          </a:bodyPr>
          <a:lstStyle/>
          <a:p>
            <a:r>
              <a:rPr kumimoji="1" lang="my-MM" sz="4000">
                <a:latin typeface="Pyidaungsu" panose="020B0502040204020203" pitchFamily="34" charset="0"/>
                <a:cs typeface="Pyidaungsu" panose="020B0502040204020203" pitchFamily="34" charset="0"/>
              </a:rPr>
              <a:t>ကြိုးသိုင်း ဝတ်စုံများ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3147" y="1690687"/>
            <a:ext cx="5469147" cy="48222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10653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34470"/>
          </a:xfrm>
        </p:spPr>
        <p:txBody>
          <a:bodyPr>
            <a:normAutofit/>
          </a:bodyPr>
          <a:lstStyle/>
          <a:p>
            <a:r>
              <a:rPr lang="my-MM" sz="3500" dirty="0">
                <a:latin typeface="Pyidaungsu" panose="020B0502040204020203" pitchFamily="34" charset="0"/>
                <a:cs typeface="Pyidaungsu" panose="020B0502040204020203" pitchFamily="34" charset="0"/>
              </a:rPr>
              <a:t>ကရိန်းများအား အဓိပ္ပါယ်ဖွင့်ဆိုချက်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7226" y="1526875"/>
            <a:ext cx="4209773" cy="5050622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4213654" y="1690599"/>
            <a:ext cx="3027405" cy="409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my-MM" sz="1500" dirty="0">
                <a:latin typeface="Pyidaungsu" panose="020B0502040204020203" pitchFamily="34" charset="0"/>
                <a:cs typeface="Pyidaungsu" panose="020B0502040204020203" pitchFamily="34" charset="0"/>
              </a:rPr>
              <a:t>ဝန်များကို စွမ်းအားဖြင့် ပင့်မတင်ခြင်း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403350" y="4073894"/>
            <a:ext cx="8940799" cy="409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my-MM" sz="1500" dirty="0">
                <a:latin typeface="Pyidaungsu" panose="020B0502040204020203" pitchFamily="34" charset="0"/>
                <a:cs typeface="Pyidaungsu" panose="020B0502040204020203" pitchFamily="34" charset="0"/>
              </a:rPr>
              <a:t>ပင့်မတင်ထားသောဝန်အား အလျားလိုက် (ရေပြင်ညီ) သယ်ဆောင်ခြင်း</a:t>
            </a:r>
          </a:p>
        </p:txBody>
      </p:sp>
    </p:spTree>
    <p:extLst>
      <p:ext uri="{BB962C8B-B14F-4D97-AF65-F5344CB8AC3E}">
        <p14:creationId xmlns:p14="http://schemas.microsoft.com/office/powerpoint/2010/main" val="14288209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58561"/>
          </a:xfrm>
        </p:spPr>
        <p:txBody>
          <a:bodyPr>
            <a:normAutofit/>
          </a:bodyPr>
          <a:lstStyle/>
          <a:p>
            <a:r>
              <a:rPr kumimoji="1" lang="my-MM" sz="4000">
                <a:latin typeface="Pyidaungsu" panose="020B0502040204020203" pitchFamily="34" charset="0"/>
                <a:cs typeface="Pyidaungsu" panose="020B0502040204020203" pitchFamily="34" charset="0"/>
              </a:rPr>
              <a:t>ဘေးကင်းလုံခြုံသည့်နေရာ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909" y="1466491"/>
            <a:ext cx="8160589" cy="501194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2560320" y="5909912"/>
            <a:ext cx="6708808" cy="56852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7132320" y="5159141"/>
            <a:ext cx="2079057" cy="69301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6483391" y="4477610"/>
            <a:ext cx="761017" cy="38345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8960137" y="3701105"/>
            <a:ext cx="761017" cy="38345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4542503" y="2700691"/>
            <a:ext cx="664661" cy="38345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9112537" y="3853505"/>
            <a:ext cx="761017" cy="38345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3238746" y="2454374"/>
            <a:ext cx="699074" cy="24631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4388137" y="3363637"/>
            <a:ext cx="1892053" cy="24631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4145280" y="2889233"/>
            <a:ext cx="242857" cy="24631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3" name="正方形/長方形 12"/>
          <p:cNvSpPr/>
          <p:nvPr/>
        </p:nvSpPr>
        <p:spPr>
          <a:xfrm rot="18633632">
            <a:off x="3652783" y="2404705"/>
            <a:ext cx="789556" cy="29206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4" name="正方形/長方形 13"/>
          <p:cNvSpPr/>
          <p:nvPr/>
        </p:nvSpPr>
        <p:spPr>
          <a:xfrm rot="18633632">
            <a:off x="8284168" y="3155006"/>
            <a:ext cx="849163" cy="29206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5" name="正方形/長方形 14"/>
          <p:cNvSpPr/>
          <p:nvPr/>
        </p:nvSpPr>
        <p:spPr>
          <a:xfrm rot="16200000">
            <a:off x="7284512" y="3062549"/>
            <a:ext cx="1061997" cy="24631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238175" y="6234546"/>
            <a:ext cx="48035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my-MM" sz="1200" dirty="0">
                <a:latin typeface="Pyidaungsu" panose="020B0502040204020203" pitchFamily="34" charset="0"/>
                <a:cs typeface="Pyidaungsu" panose="020B0502040204020203" pitchFamily="34" charset="0"/>
              </a:rPr>
              <a:t>အပေါ်တက်၊ အောက်ဆင်း ကရိန်း၊ ဘေးနှစ်ဖက် ဖရိန်ပါသည့် တံတားပုံစံကရိန်း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280190" y="6234546"/>
            <a:ext cx="37147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my-MM" sz="1200" dirty="0">
                <a:latin typeface="Pyidaungsu" panose="020B0502040204020203" pitchFamily="34" charset="0"/>
                <a:cs typeface="Pyidaungsu" panose="020B0502040204020203" pitchFamily="34" charset="0"/>
              </a:rPr>
              <a:t>ရွေ့လျား ကရိန်း၊ လက်တံပါသည့် ကရိန်း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453593" y="4433738"/>
            <a:ext cx="17908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my-MM" sz="1200" dirty="0">
                <a:latin typeface="Pyidaungsu" panose="020B0502040204020203" pitchFamily="34" charset="0"/>
                <a:cs typeface="Pyidaungsu" panose="020B0502040204020203" pitchFamily="34" charset="0"/>
              </a:rPr>
              <a:t>ဘေးကင်းလုံခြုံသည့်နေရာ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6502725" y="5058788"/>
            <a:ext cx="14071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my-MM" sz="1200" dirty="0">
                <a:latin typeface="Pyidaungsu" panose="020B0502040204020203" pitchFamily="34" charset="0"/>
                <a:cs typeface="Pyidaungsu" panose="020B0502040204020203" pitchFamily="34" charset="0"/>
              </a:rPr>
              <a:t>2 မီတာနှင့် အထက်</a:t>
            </a: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7851603" y="5311541"/>
            <a:ext cx="30054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y-MM" sz="1200" dirty="0">
                <a:latin typeface="Pyidaungsu" panose="020B0502040204020203" pitchFamily="34" charset="0"/>
                <a:cs typeface="Pyidaungsu" panose="020B0502040204020203" pitchFamily="34" charset="0"/>
              </a:rPr>
              <a:t>ဝန်၏ အလျားလိုက် (ရေပြင်ညီ) အလျား</a:t>
            </a: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8815482" y="3772983"/>
            <a:ext cx="15438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my-MM" sz="1200" dirty="0">
                <a:latin typeface="Pyidaungsu" panose="020B0502040204020203" pitchFamily="34" charset="0"/>
                <a:cs typeface="Pyidaungsu" panose="020B0502040204020203" pitchFamily="34" charset="0"/>
              </a:rPr>
              <a:t>2 မီတာနှင့် အထက်</a:t>
            </a: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2673752" y="2382844"/>
            <a:ext cx="126406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my-MM" sz="1200" dirty="0">
                <a:latin typeface="Pyidaungsu" panose="020B0502040204020203" pitchFamily="34" charset="0"/>
                <a:cs typeface="Pyidaungsu" panose="020B0502040204020203" pitchFamily="34" charset="0"/>
              </a:rPr>
              <a:t>ရွေ့လျားခြင်း</a:t>
            </a: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4352757" y="3299189"/>
            <a:ext cx="1903447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my-MM" sz="1200" dirty="0">
                <a:latin typeface="Pyidaungsu" panose="020B0502040204020203" pitchFamily="34" charset="0"/>
                <a:cs typeface="Pyidaungsu" panose="020B0502040204020203" pitchFamily="34" charset="0"/>
              </a:rPr>
              <a:t>ကန့်လန့်ဖြတ် (ဘေးတိုက်)</a:t>
            </a: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3982970" y="2883519"/>
            <a:ext cx="680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y-MM">
                <a:latin typeface="Pyidaungsu" panose="020B0502040204020203" pitchFamily="34" charset="0"/>
                <a:cs typeface="Pyidaungsu" panose="020B0502040204020203" pitchFamily="34" charset="0"/>
              </a:rPr>
              <a:t>45°</a:t>
            </a:r>
          </a:p>
        </p:txBody>
      </p:sp>
      <p:sp>
        <p:nvSpPr>
          <p:cNvPr id="26" name="テキスト ボックス 25"/>
          <p:cNvSpPr txBox="1"/>
          <p:nvPr/>
        </p:nvSpPr>
        <p:spPr>
          <a:xfrm rot="18000000">
            <a:off x="8037324" y="2439110"/>
            <a:ext cx="1421204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my-MM" sz="1200" dirty="0">
                <a:latin typeface="Pyidaungsu" panose="020B0502040204020203" pitchFamily="34" charset="0"/>
                <a:cs typeface="Pyidaungsu" panose="020B0502040204020203" pitchFamily="34" charset="0"/>
              </a:rPr>
              <a:t>ထောင်လိုက် (သို့) ရေပြင်ညီအတိုင်းလည်ပတ်ခြင်း</a:t>
            </a:r>
          </a:p>
        </p:txBody>
      </p:sp>
      <p:sp>
        <p:nvSpPr>
          <p:cNvPr id="27" name="テキスト ボックス 26"/>
          <p:cNvSpPr txBox="1"/>
          <p:nvPr/>
        </p:nvSpPr>
        <p:spPr>
          <a:xfrm rot="16200000">
            <a:off x="7163454" y="2907811"/>
            <a:ext cx="12381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my-MM" sz="1200" dirty="0">
                <a:latin typeface="Pyidaungsu" panose="020B0502040204020203" pitchFamily="34" charset="0"/>
                <a:cs typeface="Pyidaungsu" panose="020B0502040204020203" pitchFamily="34" charset="0"/>
              </a:rPr>
              <a:t>ဝန်ချီခြင်း</a:t>
            </a:r>
          </a:p>
        </p:txBody>
      </p:sp>
      <p:sp>
        <p:nvSpPr>
          <p:cNvPr id="28" name="テキスト ボックス 27"/>
          <p:cNvSpPr txBox="1"/>
          <p:nvPr/>
        </p:nvSpPr>
        <p:spPr>
          <a:xfrm rot="18610928">
            <a:off x="3378473" y="2283574"/>
            <a:ext cx="16825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my-MM" sz="1200" dirty="0">
                <a:latin typeface="Pyidaungsu" panose="020B0502040204020203" pitchFamily="34" charset="0"/>
                <a:cs typeface="Pyidaungsu" panose="020B0502040204020203" pitchFamily="34" charset="0"/>
              </a:rPr>
              <a:t>2 မီတာနှင့် အထက်</a:t>
            </a: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4401896" y="2675510"/>
            <a:ext cx="216252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my-MM" sz="1200" dirty="0">
                <a:latin typeface="Pyidaungsu" panose="020B0502040204020203" pitchFamily="34" charset="0"/>
                <a:cs typeface="Pyidaungsu" panose="020B0502040204020203" pitchFamily="34" charset="0"/>
              </a:rPr>
              <a:t>ဘေးကင်းလုံခြုံသည့်နေရာ</a:t>
            </a:r>
          </a:p>
        </p:txBody>
      </p:sp>
    </p:spTree>
    <p:extLst>
      <p:ext uri="{BB962C8B-B14F-4D97-AF65-F5344CB8AC3E}">
        <p14:creationId xmlns:p14="http://schemas.microsoft.com/office/powerpoint/2010/main" val="36831784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573" y="1690687"/>
            <a:ext cx="6797615" cy="477049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856808" cy="780769"/>
          </a:xfrm>
        </p:spPr>
        <p:txBody>
          <a:bodyPr>
            <a:normAutofit/>
          </a:bodyPr>
          <a:lstStyle/>
          <a:p>
            <a:r>
              <a:rPr lang="my-MM" sz="4000" dirty="0">
                <a:latin typeface="Pyidaungsu" panose="020B0502040204020203" pitchFamily="34" charset="0"/>
                <a:cs typeface="Pyidaungsu" panose="020B0502040204020203" pitchFamily="34" charset="0"/>
              </a:rPr>
              <a:t>ချိတ်ဆွဲသည့်နည်းလမ်းများ</a:t>
            </a:r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828552" y="1145894"/>
            <a:ext cx="7852458" cy="7672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Wingdings" panose="05000000000000000000" pitchFamily="2" charset="2"/>
              <a:buChar char="n"/>
            </a:pPr>
            <a:r>
              <a:rPr lang="my-MM" sz="3000" dirty="0">
                <a:latin typeface="Pyidaungsu" panose="020B0502040204020203" pitchFamily="34" charset="0"/>
                <a:cs typeface="Pyidaungsu" panose="020B0502040204020203" pitchFamily="34" charset="0"/>
              </a:rPr>
              <a:t>ကြိုးတပ်ကွင်းဖြင့် ဝိုင်ယာကြိုးအားချည်ခြင်း</a:t>
            </a:r>
          </a:p>
        </p:txBody>
      </p:sp>
    </p:spTree>
    <p:extLst>
      <p:ext uri="{BB962C8B-B14F-4D97-AF65-F5344CB8AC3E}">
        <p14:creationId xmlns:p14="http://schemas.microsoft.com/office/powerpoint/2010/main" val="30176277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215" y="1570008"/>
            <a:ext cx="4088921" cy="465826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5067519" y="5488439"/>
            <a:ext cx="856211" cy="73983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648197" y="5527440"/>
            <a:ext cx="1534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my-MM" dirty="0">
                <a:latin typeface="Pyidaungsu" panose="020B0502040204020203" pitchFamily="34" charset="0"/>
                <a:cs typeface="Pyidaungsu" panose="020B0502040204020203" pitchFamily="34" charset="0"/>
              </a:rPr>
              <a:t>60° အတွင်း</a:t>
            </a:r>
          </a:p>
        </p:txBody>
      </p:sp>
      <p:sp>
        <p:nvSpPr>
          <p:cNvPr id="6" name="タイトル 1"/>
          <p:cNvSpPr txBox="1">
            <a:spLocks/>
          </p:cNvSpPr>
          <p:nvPr/>
        </p:nvSpPr>
        <p:spPr>
          <a:xfrm>
            <a:off x="824368" y="1145894"/>
            <a:ext cx="7852458" cy="7672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Wingdings" panose="05000000000000000000" pitchFamily="2" charset="2"/>
              <a:buChar char="n"/>
            </a:pPr>
            <a:r>
              <a:rPr lang="my-MM" sz="3000" dirty="0">
                <a:latin typeface="Pyidaungsu" panose="020B0502040204020203" pitchFamily="34" charset="0"/>
                <a:cs typeface="Pyidaungsu" panose="020B0502040204020203" pitchFamily="34" charset="0"/>
              </a:rPr>
              <a:t>တစ်ပတ်ပြန်ချည် ကြိုးသိုင်းခြင်း</a:t>
            </a:r>
          </a:p>
        </p:txBody>
      </p:sp>
      <p:sp>
        <p:nvSpPr>
          <p:cNvPr id="9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856808" cy="780769"/>
          </a:xfrm>
        </p:spPr>
        <p:txBody>
          <a:bodyPr>
            <a:normAutofit/>
          </a:bodyPr>
          <a:lstStyle/>
          <a:p>
            <a:r>
              <a:rPr lang="my-MM" sz="4000" dirty="0">
                <a:latin typeface="Pyidaungsu" panose="020B0502040204020203" pitchFamily="34" charset="0"/>
                <a:cs typeface="Pyidaungsu" panose="020B0502040204020203" pitchFamily="34" charset="0"/>
              </a:rPr>
              <a:t>ချိတ်ဆွဲသည့်နည်းလမ်းများ</a:t>
            </a:r>
          </a:p>
        </p:txBody>
      </p:sp>
    </p:spTree>
    <p:extLst>
      <p:ext uri="{BB962C8B-B14F-4D97-AF65-F5344CB8AC3E}">
        <p14:creationId xmlns:p14="http://schemas.microsoft.com/office/powerpoint/2010/main" val="16895960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878" y="1906438"/>
            <a:ext cx="3249533" cy="435521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5536096" y="5328458"/>
            <a:ext cx="1461052" cy="115185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459021" y="5258054"/>
            <a:ext cx="1439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my-MM">
                <a:latin typeface="Pyidaungsu" panose="020B0502040204020203" pitchFamily="34" charset="0"/>
                <a:cs typeface="Pyidaungsu" panose="020B0502040204020203" pitchFamily="34" charset="0"/>
              </a:rPr>
              <a:t>60° အတွင်း</a:t>
            </a:r>
          </a:p>
        </p:txBody>
      </p:sp>
      <p:sp>
        <p:nvSpPr>
          <p:cNvPr id="6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856808" cy="780769"/>
          </a:xfrm>
        </p:spPr>
        <p:txBody>
          <a:bodyPr>
            <a:normAutofit/>
          </a:bodyPr>
          <a:lstStyle/>
          <a:p>
            <a:r>
              <a:rPr lang="my-MM" sz="4000" dirty="0">
                <a:latin typeface="Pyidaungsu" panose="020B0502040204020203" pitchFamily="34" charset="0"/>
                <a:cs typeface="Pyidaungsu" panose="020B0502040204020203" pitchFamily="34" charset="0"/>
              </a:rPr>
              <a:t>ချိတ်ဆွဲသည့်နည်းလမ်းများ</a:t>
            </a:r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824368" y="1142532"/>
            <a:ext cx="7852458" cy="7672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Wingdings" panose="05000000000000000000" pitchFamily="2" charset="2"/>
              <a:buChar char="n"/>
            </a:pPr>
            <a:r>
              <a:rPr lang="my-MM" sz="3000" dirty="0">
                <a:latin typeface="Pyidaungsu" panose="020B0502040204020203" pitchFamily="34" charset="0"/>
                <a:cs typeface="Pyidaungsu" panose="020B0502040204020203" pitchFamily="34" charset="0"/>
              </a:rPr>
              <a:t>တစ်ပတ်လျှို ကြိုးသိုင်းခြင်း</a:t>
            </a:r>
          </a:p>
        </p:txBody>
      </p:sp>
    </p:spTree>
    <p:extLst>
      <p:ext uri="{BB962C8B-B14F-4D97-AF65-F5344CB8AC3E}">
        <p14:creationId xmlns:p14="http://schemas.microsoft.com/office/powerpoint/2010/main" val="35544949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452" y="2065098"/>
            <a:ext cx="3101010" cy="426669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5403272" y="5419898"/>
            <a:ext cx="1544179" cy="85390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333050" y="5482577"/>
            <a:ext cx="1539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my-MM" dirty="0">
                <a:latin typeface="Pyidaungsu" panose="020B0502040204020203" pitchFamily="34" charset="0"/>
                <a:cs typeface="Pyidaungsu" panose="020B0502040204020203" pitchFamily="34" charset="0"/>
              </a:rPr>
              <a:t>60° အတွင်း</a:t>
            </a:r>
          </a:p>
        </p:txBody>
      </p:sp>
      <p:sp>
        <p:nvSpPr>
          <p:cNvPr id="6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856808" cy="780769"/>
          </a:xfrm>
        </p:spPr>
        <p:txBody>
          <a:bodyPr>
            <a:normAutofit/>
          </a:bodyPr>
          <a:lstStyle/>
          <a:p>
            <a:r>
              <a:rPr lang="my-MM" sz="4000" dirty="0">
                <a:latin typeface="Pyidaungsu" panose="020B0502040204020203" pitchFamily="34" charset="0"/>
                <a:cs typeface="Pyidaungsu" panose="020B0502040204020203" pitchFamily="34" charset="0"/>
              </a:rPr>
              <a:t>ချိတ်ဆွဲသည့်နည်းလမ်းများ</a:t>
            </a:r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824368" y="1145894"/>
            <a:ext cx="7852458" cy="7672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Wingdings" panose="05000000000000000000" pitchFamily="2" charset="2"/>
              <a:buChar char="n"/>
            </a:pPr>
            <a:r>
              <a:rPr lang="my-MM" sz="3000" dirty="0">
                <a:latin typeface="Pyidaungsu" panose="020B0502040204020203" pitchFamily="34" charset="0"/>
                <a:cs typeface="Pyidaungsu" panose="020B0502040204020203" pitchFamily="34" charset="0"/>
              </a:rPr>
              <a:t>ချိတ်တွင် ကြိုးချည်ခြင်း</a:t>
            </a:r>
          </a:p>
        </p:txBody>
      </p:sp>
    </p:spTree>
    <p:extLst>
      <p:ext uri="{BB962C8B-B14F-4D97-AF65-F5344CB8AC3E}">
        <p14:creationId xmlns:p14="http://schemas.microsoft.com/office/powerpoint/2010/main" val="25253841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6877" y="1624185"/>
            <a:ext cx="4804913" cy="477049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5087389" y="4763193"/>
            <a:ext cx="340822" cy="149629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7861539" y="4763193"/>
            <a:ext cx="340822" cy="149629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 rot="19957985">
            <a:off x="6725467" y="2579644"/>
            <a:ext cx="340822" cy="149629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874213" y="4214553"/>
            <a:ext cx="492443" cy="204493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kumimoji="1" lang="my-MM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ထိရောက်သည့်ကြိုး</a:t>
            </a:r>
          </a:p>
        </p:txBody>
      </p:sp>
      <p:sp>
        <p:nvSpPr>
          <p:cNvPr id="8" name="テキスト ボックス 7"/>
          <p:cNvSpPr txBox="1"/>
          <p:nvPr/>
        </p:nvSpPr>
        <p:spPr>
          <a:xfrm rot="19873365">
            <a:off x="7437105" y="3835325"/>
            <a:ext cx="492443" cy="204493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ctr"/>
            <a:r>
              <a:rPr kumimoji="1" lang="my-MM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အထိန်းကြိုး</a:t>
            </a:r>
          </a:p>
        </p:txBody>
      </p:sp>
      <p:sp>
        <p:nvSpPr>
          <p:cNvPr id="9" name="テキスト ボックス 8"/>
          <p:cNvSpPr txBox="1"/>
          <p:nvPr/>
        </p:nvSpPr>
        <p:spPr>
          <a:xfrm rot="19645764">
            <a:off x="6521810" y="2498366"/>
            <a:ext cx="492443" cy="1679626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ctr"/>
            <a:r>
              <a:rPr kumimoji="1" lang="my-MM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ကွင်းဆက်</a:t>
            </a:r>
          </a:p>
        </p:txBody>
      </p:sp>
      <p:sp>
        <p:nvSpPr>
          <p:cNvPr id="10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856808" cy="780769"/>
          </a:xfrm>
        </p:spPr>
        <p:txBody>
          <a:bodyPr>
            <a:normAutofit/>
          </a:bodyPr>
          <a:lstStyle/>
          <a:p>
            <a:r>
              <a:rPr lang="my-MM" sz="4000" dirty="0">
                <a:latin typeface="Pyidaungsu" panose="020B0502040204020203" pitchFamily="34" charset="0"/>
                <a:cs typeface="Pyidaungsu" panose="020B0502040204020203" pitchFamily="34" charset="0"/>
              </a:rPr>
              <a:t>ချိတ်ဆွဲသည့်နည်းလမ်းများ</a:t>
            </a:r>
          </a:p>
        </p:txBody>
      </p:sp>
      <p:sp>
        <p:nvSpPr>
          <p:cNvPr id="11" name="タイトル 1"/>
          <p:cNvSpPr txBox="1">
            <a:spLocks/>
          </p:cNvSpPr>
          <p:nvPr/>
        </p:nvSpPr>
        <p:spPr>
          <a:xfrm>
            <a:off x="824368" y="1145894"/>
            <a:ext cx="7852458" cy="7672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Wingdings" panose="05000000000000000000" pitchFamily="2" charset="2"/>
              <a:buChar char="n"/>
            </a:pPr>
            <a:r>
              <a:rPr lang="my-MM" sz="3000" dirty="0">
                <a:latin typeface="Pyidaungsu" panose="020B0502040204020203" pitchFamily="34" charset="0"/>
                <a:cs typeface="Pyidaungsu" panose="020B0502040204020203" pitchFamily="34" charset="0"/>
              </a:rPr>
              <a:t>ကွင်းဆက်</a:t>
            </a:r>
          </a:p>
        </p:txBody>
      </p:sp>
    </p:spTree>
    <p:extLst>
      <p:ext uri="{BB962C8B-B14F-4D97-AF65-F5344CB8AC3E}">
        <p14:creationId xmlns:p14="http://schemas.microsoft.com/office/powerpoint/2010/main" val="312901511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440"/>
          <a:stretch/>
        </p:blipFill>
        <p:spPr bwMode="auto">
          <a:xfrm>
            <a:off x="1733909" y="2260121"/>
            <a:ext cx="7668883" cy="419243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6583680" y="5569527"/>
            <a:ext cx="2352502" cy="88303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015942" y="5123016"/>
            <a:ext cx="4325157" cy="888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my-MM" dirty="0">
                <a:latin typeface="Pyidaungsu" panose="020B0502040204020203" pitchFamily="34" charset="0"/>
                <a:cs typeface="Pyidaungsu" panose="020B0502040204020203" pitchFamily="34" charset="0"/>
              </a:rPr>
              <a:t>ဝိုင်ယာသိုင်းကြိုးများ ပြေလျော့သွားပါက ကြိုးတပ်ကွင်းအား ဖယ်ရှားနိုင်ပါသည်။</a:t>
            </a:r>
          </a:p>
        </p:txBody>
      </p:sp>
      <p:sp>
        <p:nvSpPr>
          <p:cNvPr id="6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277600" cy="780769"/>
          </a:xfrm>
        </p:spPr>
        <p:txBody>
          <a:bodyPr>
            <a:noAutofit/>
          </a:bodyPr>
          <a:lstStyle/>
          <a:p>
            <a:r>
              <a:rPr lang="my-MM" sz="3300" dirty="0">
                <a:latin typeface="Pyidaungsu" panose="020B0502040204020203" pitchFamily="34" charset="0"/>
                <a:cs typeface="Pyidaungsu" panose="020B0502040204020203" pitchFamily="34" charset="0"/>
              </a:rPr>
              <a:t>ဝိုင်ယာကြိုး(များ)ကို ဝန်တွင် ခိုင်မြဲစွာတပ်ဆင်ခြင်း နည်းလမ်းများ</a:t>
            </a:r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824368" y="1208770"/>
            <a:ext cx="7852458" cy="7672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Wingdings" panose="05000000000000000000" pitchFamily="2" charset="2"/>
              <a:buChar char="n"/>
            </a:pPr>
            <a:r>
              <a:rPr lang="my-MM" sz="3000" dirty="0">
                <a:latin typeface="Pyidaungsu" panose="020B0502040204020203" pitchFamily="34" charset="0"/>
                <a:cs typeface="Pyidaungsu" panose="020B0502040204020203" pitchFamily="34" charset="0"/>
              </a:rPr>
              <a:t>ကြိုးတပ်ကွင်းဖြင့် ဝိုင်ယာကြိုးအားချည်ခြင်း</a:t>
            </a:r>
          </a:p>
        </p:txBody>
      </p:sp>
    </p:spTree>
    <p:extLst>
      <p:ext uri="{BB962C8B-B14F-4D97-AF65-F5344CB8AC3E}">
        <p14:creationId xmlns:p14="http://schemas.microsoft.com/office/powerpoint/2010/main" val="110618694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6551" y="1768415"/>
            <a:ext cx="7082287" cy="482216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2884516" y="3275215"/>
            <a:ext cx="698269" cy="36576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7035338" y="3813738"/>
            <a:ext cx="698269" cy="36576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3582785" y="6224821"/>
            <a:ext cx="1255222" cy="36576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7733607" y="6302548"/>
            <a:ext cx="1255222" cy="36576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765301" y="3341716"/>
            <a:ext cx="15930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my-MM" sz="1600" dirty="0">
                <a:latin typeface="Pyidaungsu" panose="020B0502040204020203" pitchFamily="34" charset="0"/>
                <a:cs typeface="Pyidaungsu" panose="020B0502040204020203" pitchFamily="34" charset="0"/>
              </a:rPr>
              <a:t>ချိတ်ဆွဲထောင့်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019800" y="3313209"/>
            <a:ext cx="17138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my-MM" sz="1600" dirty="0">
                <a:latin typeface="Pyidaungsu" panose="020B0502040204020203" pitchFamily="34" charset="0"/>
                <a:cs typeface="Pyidaungsu" panose="020B0502040204020203" pitchFamily="34" charset="0"/>
              </a:rPr>
              <a:t>ချိတ်ဆွဲထောင့်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884516" y="5824567"/>
            <a:ext cx="258918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my-MM" sz="1600" dirty="0">
                <a:latin typeface="Pyidaungsu" panose="020B0502040204020203" pitchFamily="34" charset="0"/>
                <a:cs typeface="Pyidaungsu" panose="020B0502040204020203" pitchFamily="34" charset="0"/>
              </a:rPr>
              <a:t>ကြိုးနှစ်ချောင်းဖြင့် လေးနေရာတွင် ချိတ်ဆွဲခြင်း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035338" y="5803320"/>
            <a:ext cx="236081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my-MM" sz="1600" dirty="0">
                <a:latin typeface="Pyidaungsu" panose="020B0502040204020203" pitchFamily="34" charset="0"/>
                <a:cs typeface="Pyidaungsu" panose="020B0502040204020203" pitchFamily="34" charset="0"/>
              </a:rPr>
              <a:t>ကြိုးနှစ်ချောင်းဖြင့် လေးနေရာတွင် ချိတ်ဆွဲခြင်း</a:t>
            </a:r>
          </a:p>
        </p:txBody>
      </p:sp>
      <p:sp>
        <p:nvSpPr>
          <p:cNvPr id="1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353800" cy="780769"/>
          </a:xfrm>
        </p:spPr>
        <p:txBody>
          <a:bodyPr>
            <a:noAutofit/>
          </a:bodyPr>
          <a:lstStyle/>
          <a:p>
            <a:r>
              <a:rPr lang="my-MM" sz="3300" dirty="0">
                <a:latin typeface="Pyidaungsu" panose="020B0502040204020203" pitchFamily="34" charset="0"/>
                <a:cs typeface="Pyidaungsu" panose="020B0502040204020203" pitchFamily="34" charset="0"/>
              </a:rPr>
              <a:t>ဝိုင်ယာကြိုး(များ)ကို ဝန်တွင် ခိုင်မြဲစွာတပ်ဆင်ခြင်း နည်းလမ်းများ</a:t>
            </a:r>
          </a:p>
        </p:txBody>
      </p:sp>
      <p:sp>
        <p:nvSpPr>
          <p:cNvPr id="13" name="タイトル 1"/>
          <p:cNvSpPr txBox="1">
            <a:spLocks/>
          </p:cNvSpPr>
          <p:nvPr/>
        </p:nvSpPr>
        <p:spPr>
          <a:xfrm>
            <a:off x="824368" y="1146174"/>
            <a:ext cx="7852458" cy="7672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Wingdings" panose="05000000000000000000" pitchFamily="2" charset="2"/>
              <a:buChar char="n"/>
            </a:pPr>
            <a:r>
              <a:rPr lang="my-MM" sz="3000" dirty="0">
                <a:latin typeface="Pyidaungsu" panose="020B0502040204020203" pitchFamily="34" charset="0"/>
                <a:cs typeface="Pyidaungsu" panose="020B0502040204020203" pitchFamily="34" charset="0"/>
              </a:rPr>
              <a:t>တစ်ပတ်ပြန်ချည် ကြိုးသိုင်းခြင်း</a:t>
            </a:r>
          </a:p>
        </p:txBody>
      </p:sp>
    </p:spTree>
    <p:extLst>
      <p:ext uri="{BB962C8B-B14F-4D97-AF65-F5344CB8AC3E}">
        <p14:creationId xmlns:p14="http://schemas.microsoft.com/office/powerpoint/2010/main" val="291702598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026" y="1958196"/>
            <a:ext cx="5098212" cy="415793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283950" cy="780769"/>
          </a:xfrm>
        </p:spPr>
        <p:txBody>
          <a:bodyPr>
            <a:noAutofit/>
          </a:bodyPr>
          <a:lstStyle/>
          <a:p>
            <a:r>
              <a:rPr lang="my-MM" sz="3300" dirty="0">
                <a:latin typeface="Pyidaungsu" panose="020B0502040204020203" pitchFamily="34" charset="0"/>
                <a:cs typeface="Pyidaungsu" panose="020B0502040204020203" pitchFamily="34" charset="0"/>
              </a:rPr>
              <a:t>ဝိုင်ယာကြိုး(များ)ကို ဝန်တွင် ခိုင်မြဲစွာတပ်ဆင်ခြင်း နည်းလမ်းများ</a:t>
            </a:r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824367" y="889984"/>
            <a:ext cx="11227933" cy="10682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my-MM" sz="2300" dirty="0">
                <a:latin typeface="Pyidaungsu" panose="020B0502040204020203" pitchFamily="34" charset="0"/>
                <a:cs typeface="Pyidaungsu" panose="020B0502040204020203" pitchFamily="34" charset="0"/>
              </a:rPr>
              <a:t>ကြိုးနှစ်ချောင်းဖြင့် နှစ်နေရာတွင် ချိတ်ဆွဲခြင်း (မင်းတုံးပါ သံကွင်းများဖြင့် ကွင်းလျှောချည်ခြင်း)</a:t>
            </a:r>
          </a:p>
        </p:txBody>
      </p:sp>
    </p:spTree>
    <p:extLst>
      <p:ext uri="{BB962C8B-B14F-4D97-AF65-F5344CB8AC3E}">
        <p14:creationId xmlns:p14="http://schemas.microsoft.com/office/powerpoint/2010/main" val="380524420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747" y="2009955"/>
            <a:ext cx="7556740" cy="432183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3433156" y="5843847"/>
            <a:ext cx="5602779" cy="48794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921001" y="5885411"/>
            <a:ext cx="20955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my-MM" sz="1600" dirty="0">
                <a:latin typeface="Pyidaungsu" panose="020B0502040204020203" pitchFamily="34" charset="0"/>
                <a:cs typeface="Pyidaungsu" panose="020B0502040204020203" pitchFamily="34" charset="0"/>
              </a:rPr>
              <a:t>တူညီသောဦးတည်ရာသို့ ကွင်းလျှောချည်ခြင်း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223760" y="5843847"/>
            <a:ext cx="218694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my-MM" sz="1600">
                <a:latin typeface="Pyidaungsu" panose="020B0502040204020203" pitchFamily="34" charset="0"/>
                <a:cs typeface="Pyidaungsu" panose="020B0502040204020203" pitchFamily="34" charset="0"/>
              </a:rPr>
              <a:t>မတူညီသောဦးတည်ရာသို့ ကွင်းလျှောချည်ခြင်း</a:t>
            </a:r>
          </a:p>
        </p:txBody>
      </p:sp>
      <p:sp>
        <p:nvSpPr>
          <p:cNvPr id="7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164746" cy="780769"/>
          </a:xfrm>
        </p:spPr>
        <p:txBody>
          <a:bodyPr>
            <a:noAutofit/>
          </a:bodyPr>
          <a:lstStyle/>
          <a:p>
            <a:r>
              <a:rPr lang="my-MM" sz="3300" dirty="0">
                <a:latin typeface="Pyidaungsu" panose="020B0502040204020203" pitchFamily="34" charset="0"/>
                <a:cs typeface="Pyidaungsu" panose="020B0502040204020203" pitchFamily="34" charset="0"/>
              </a:rPr>
              <a:t>ဝိုင်ယာကြိုး(များ)ကို ဝန်တွင် ခိုင်မြဲစွာတပ်ဆင်ခြင်း နည်းလမ်းများ</a:t>
            </a:r>
          </a:p>
        </p:txBody>
      </p:sp>
      <p:sp>
        <p:nvSpPr>
          <p:cNvPr id="8" name="タイトル 1"/>
          <p:cNvSpPr txBox="1">
            <a:spLocks/>
          </p:cNvSpPr>
          <p:nvPr/>
        </p:nvSpPr>
        <p:spPr>
          <a:xfrm>
            <a:off x="824367" y="998897"/>
            <a:ext cx="10853283" cy="10682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my-MM" sz="2400" dirty="0">
                <a:latin typeface="Pyidaungsu" panose="020B0502040204020203" pitchFamily="34" charset="0"/>
                <a:cs typeface="Pyidaungsu" panose="020B0502040204020203" pitchFamily="34" charset="0"/>
              </a:rPr>
              <a:t>ကြိုးနှစ်ချောင်းဖြင့် နှစ်နေရာတွင် ချိတ်ဆွဲခြင်း (ကြိုးတပ်ကွင်းဖြင့် ချည်ခြင်း)</a:t>
            </a:r>
          </a:p>
        </p:txBody>
      </p:sp>
    </p:spTree>
    <p:extLst>
      <p:ext uri="{BB962C8B-B14F-4D97-AF65-F5344CB8AC3E}">
        <p14:creationId xmlns:p14="http://schemas.microsoft.com/office/powerpoint/2010/main" val="2973933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074400" cy="1325563"/>
          </a:xfrm>
        </p:spPr>
        <p:txBody>
          <a:bodyPr>
            <a:normAutofit/>
          </a:bodyPr>
          <a:lstStyle/>
          <a:p>
            <a:r>
              <a:rPr kumimoji="1" lang="my-MM" sz="4000" dirty="0">
                <a:latin typeface="Pyidaungsu" panose="020B0502040204020203" pitchFamily="34" charset="0"/>
                <a:cs typeface="Pyidaungsu" panose="020B0502040204020203" pitchFamily="34" charset="0"/>
              </a:rPr>
              <a:t>ပမာဏနှင့် သက်ရောက်အားလက်တံတို့၏ ဆက်နွှယ်မှု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5561" y="1915064"/>
            <a:ext cx="6374921" cy="41493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459782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876" y="2279225"/>
            <a:ext cx="10982739" cy="417518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6853361" y="3647415"/>
            <a:ext cx="2821268" cy="84273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9674629" y="5694476"/>
            <a:ext cx="2182754" cy="88522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895948" y="3699450"/>
            <a:ext cx="3003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my-MM" dirty="0">
                <a:latin typeface="Pyidaungsu" panose="020B0502040204020203" pitchFamily="34" charset="0"/>
                <a:cs typeface="Pyidaungsu" panose="020B0502040204020203" pitchFamily="34" charset="0"/>
              </a:rPr>
              <a:t>မူလီတိုင် လည်သွားသည်။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9674629" y="5710259"/>
            <a:ext cx="2218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my-MM" dirty="0">
                <a:latin typeface="Pyidaungsu" panose="020B0502040204020203" pitchFamily="34" charset="0"/>
                <a:cs typeface="Pyidaungsu" panose="020B0502040204020203" pitchFamily="34" charset="0"/>
              </a:rPr>
              <a:t>မူလီတိုင် မလည်ပါ။</a:t>
            </a:r>
          </a:p>
        </p:txBody>
      </p:sp>
      <p:sp>
        <p:nvSpPr>
          <p:cNvPr id="8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309350" cy="780769"/>
          </a:xfrm>
        </p:spPr>
        <p:txBody>
          <a:bodyPr>
            <a:noAutofit/>
          </a:bodyPr>
          <a:lstStyle/>
          <a:p>
            <a:r>
              <a:rPr lang="my-MM" sz="3300" dirty="0">
                <a:latin typeface="Pyidaungsu" panose="020B0502040204020203" pitchFamily="34" charset="0"/>
                <a:cs typeface="Pyidaungsu" panose="020B0502040204020203" pitchFamily="34" charset="0"/>
              </a:rPr>
              <a:t>ဝိုင်ယာကြိုး(များ)ကို ဝန်တွင် ခိုင်မြဲစွာတပ်ဆင်ခြင်း နည်းလမ်းများ</a:t>
            </a:r>
          </a:p>
        </p:txBody>
      </p:sp>
      <p:sp>
        <p:nvSpPr>
          <p:cNvPr id="9" name="タイトル 1"/>
          <p:cNvSpPr txBox="1">
            <a:spLocks/>
          </p:cNvSpPr>
          <p:nvPr/>
        </p:nvSpPr>
        <p:spPr>
          <a:xfrm>
            <a:off x="824367" y="1061530"/>
            <a:ext cx="11178579" cy="10682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Wingdings" panose="05000000000000000000" pitchFamily="2" charset="2"/>
              <a:buChar char="n"/>
            </a:pPr>
            <a:r>
              <a:rPr lang="my-MM" sz="2600" dirty="0">
                <a:latin typeface="Pyidaungsu" panose="020B0502040204020203" pitchFamily="34" charset="0"/>
                <a:cs typeface="Pyidaungsu" panose="020B0502040204020203" pitchFamily="34" charset="0"/>
              </a:rPr>
              <a:t>မင်းတုံးပါ သံကွင်းများ အသုံးပြုပုံ (မူလီတိုင်အနေအထားကို သတိပြုရမည်)</a:t>
            </a:r>
          </a:p>
        </p:txBody>
      </p:sp>
    </p:spTree>
    <p:extLst>
      <p:ext uri="{BB962C8B-B14F-4D97-AF65-F5344CB8AC3E}">
        <p14:creationId xmlns:p14="http://schemas.microsoft.com/office/powerpoint/2010/main" val="111981827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9577" y="2104845"/>
            <a:ext cx="5546785" cy="429595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353800" cy="780769"/>
          </a:xfrm>
        </p:spPr>
        <p:txBody>
          <a:bodyPr>
            <a:noAutofit/>
          </a:bodyPr>
          <a:lstStyle/>
          <a:p>
            <a:r>
              <a:rPr lang="my-MM" sz="3300" dirty="0">
                <a:latin typeface="Pyidaungsu" panose="020B0502040204020203" pitchFamily="34" charset="0"/>
                <a:cs typeface="Pyidaungsu" panose="020B0502040204020203" pitchFamily="34" charset="0"/>
              </a:rPr>
              <a:t>ဝိုင်ယာကြိုး(များ)ကို ဝန်တွင် ခိုင်မြဲစွာတပ်ဆင်ခြင်း နည်းလမ်းများ</a:t>
            </a:r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824367" y="1145894"/>
            <a:ext cx="11178579" cy="10682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my-MM" sz="2600" dirty="0">
                <a:latin typeface="Pyidaungsu" panose="020B0502040204020203" pitchFamily="34" charset="0"/>
                <a:cs typeface="Pyidaungsu" panose="020B0502040204020203" pitchFamily="34" charset="0"/>
              </a:rPr>
              <a:t>ကြိုးတပ်ကွင်းဖြင့် ဝိုင်ယာကြိုးအား ချည်နှောင်ခြင်း (ဖိဆက်အနေအထားအား သတိပြုရမည်)</a:t>
            </a:r>
          </a:p>
        </p:txBody>
      </p:sp>
    </p:spTree>
    <p:extLst>
      <p:ext uri="{BB962C8B-B14F-4D97-AF65-F5344CB8AC3E}">
        <p14:creationId xmlns:p14="http://schemas.microsoft.com/office/powerpoint/2010/main" val="186099830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313" y="1820174"/>
            <a:ext cx="4839419" cy="462375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1178579" cy="780769"/>
          </a:xfrm>
        </p:spPr>
        <p:txBody>
          <a:bodyPr>
            <a:noAutofit/>
          </a:bodyPr>
          <a:lstStyle/>
          <a:p>
            <a:r>
              <a:rPr lang="my-MM" sz="3300" dirty="0">
                <a:latin typeface="Pyidaungsu" panose="020B0502040204020203" pitchFamily="34" charset="0"/>
                <a:cs typeface="Pyidaungsu" panose="020B0502040204020203" pitchFamily="34" charset="0"/>
              </a:rPr>
              <a:t>ဝိုင်ယာကြိုး(များ)ကို ဝန်တွင် ခိုင်မြဲစွာတပ်ဆင်ခြင်း နည်းလမ်းများ</a:t>
            </a:r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824367" y="1061530"/>
            <a:ext cx="11178579" cy="10682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2950" indent="-742950">
              <a:buFont typeface="Wingdings" panose="05000000000000000000" pitchFamily="2" charset="2"/>
              <a:buChar char="n"/>
            </a:pPr>
            <a:r>
              <a:rPr lang="my-MM" sz="2800" dirty="0">
                <a:latin typeface="Pyidaungsu" panose="020B0502040204020203" pitchFamily="34" charset="0"/>
                <a:cs typeface="Pyidaungsu" panose="020B0502040204020203" pitchFamily="34" charset="0"/>
              </a:rPr>
              <a:t>ကြိုးနှစ်ချောင်းဖြင့် လေးနေရာတွင် တစ်ပတ်ပြန်ချည်ကြိုးသိုင်းခြင်း</a:t>
            </a:r>
          </a:p>
        </p:txBody>
      </p:sp>
    </p:spTree>
    <p:extLst>
      <p:ext uri="{BB962C8B-B14F-4D97-AF65-F5344CB8AC3E}">
        <p14:creationId xmlns:p14="http://schemas.microsoft.com/office/powerpoint/2010/main" val="227113801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004" y="1897811"/>
            <a:ext cx="5564038" cy="475315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353800" cy="780769"/>
          </a:xfrm>
        </p:spPr>
        <p:txBody>
          <a:bodyPr>
            <a:noAutofit/>
          </a:bodyPr>
          <a:lstStyle/>
          <a:p>
            <a:r>
              <a:rPr lang="my-MM" sz="3300" dirty="0">
                <a:latin typeface="Pyidaungsu" panose="020B0502040204020203" pitchFamily="34" charset="0"/>
                <a:cs typeface="Pyidaungsu" panose="020B0502040204020203" pitchFamily="34" charset="0"/>
              </a:rPr>
              <a:t>ဝိုင်ယာကြိုး(များ)ကို ဝန်တွင် ခိုင်မြဲစွာတပ်ဆင်ခြင်း နည်းလမ်းများ</a:t>
            </a:r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824367" y="1061530"/>
            <a:ext cx="11353800" cy="10682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2950" indent="-742950">
              <a:buFont typeface="Wingdings" panose="05000000000000000000" pitchFamily="2" charset="2"/>
              <a:buChar char="n"/>
            </a:pPr>
            <a:r>
              <a:rPr lang="my-MM" sz="2800" dirty="0">
                <a:latin typeface="Pyidaungsu" panose="020B0502040204020203" pitchFamily="34" charset="0"/>
                <a:cs typeface="Pyidaungsu" panose="020B0502040204020203" pitchFamily="34" charset="0"/>
              </a:rPr>
              <a:t>ကြိုးနှစ်ချောင်းဖြင့် နှစ်နေရာတွင် တစ်ပတ်ပြန်ချည် ကွင်းလျှောချည်ခြင်း</a:t>
            </a:r>
          </a:p>
        </p:txBody>
      </p:sp>
    </p:spTree>
    <p:extLst>
      <p:ext uri="{BB962C8B-B14F-4D97-AF65-F5344CB8AC3E}">
        <p14:creationId xmlns:p14="http://schemas.microsoft.com/office/powerpoint/2010/main" val="309273235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703"/>
          <a:stretch/>
        </p:blipFill>
        <p:spPr bwMode="auto">
          <a:xfrm>
            <a:off x="1742536" y="2070340"/>
            <a:ext cx="7479102" cy="391639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正方形/長方形 5"/>
          <p:cNvSpPr/>
          <p:nvPr/>
        </p:nvSpPr>
        <p:spPr>
          <a:xfrm>
            <a:off x="3088256" y="2227811"/>
            <a:ext cx="486217" cy="49045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5739938" y="2276096"/>
            <a:ext cx="1575262" cy="87460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091393" y="2227811"/>
            <a:ext cx="1893357" cy="71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my-MM" sz="1400" dirty="0">
                <a:latin typeface="Pyidaungsu" panose="020B0502040204020203" pitchFamily="34" charset="0"/>
                <a:cs typeface="Pyidaungsu" panose="020B0502040204020203" pitchFamily="34" charset="0"/>
              </a:rPr>
              <a:t>တစ်ပတ်ပြန်ချည် ကြိုးသိုင်းခြင်း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739938" y="2276096"/>
            <a:ext cx="2451562" cy="71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my-MM" sz="1400" dirty="0">
                <a:latin typeface="Pyidaungsu" panose="020B0502040204020203" pitchFamily="34" charset="0"/>
                <a:cs typeface="Pyidaungsu" panose="020B0502040204020203" pitchFamily="34" charset="0"/>
              </a:rPr>
              <a:t>ကြိုးတပ်ကွင်းဖြင့် ဝိုင်ယာကြိုးအားချည်ခြင်း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1073426" y="5469775"/>
            <a:ext cx="10843591" cy="120932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073426" y="5469775"/>
            <a:ext cx="3039989" cy="388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my-MM" sz="1400">
                <a:latin typeface="Pyidaungsu" panose="020B0502040204020203" pitchFamily="34" charset="0"/>
                <a:cs typeface="Pyidaungsu" panose="020B0502040204020203" pitchFamily="34" charset="0"/>
              </a:rPr>
              <a:t>ကြိုးတပ်ကွင်းကို နှစ်ပတ်ပတ်ခြင်း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113415" y="5469775"/>
            <a:ext cx="2725535" cy="10348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my-MM" sz="1400" dirty="0">
                <a:latin typeface="Pyidaungsu" panose="020B0502040204020203" pitchFamily="34" charset="0"/>
                <a:cs typeface="Pyidaungsu" panose="020B0502040204020203" pitchFamily="34" charset="0"/>
              </a:rPr>
              <a:t>နှစ်ပတ်ပတ်ထားသော ဝိုင်ယာသိုင်းကြိုးထဲသို့ ကြိုးတပ်ကွင်းကိုဖြတ်၍ ချည်ခြင်း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096968" y="5462860"/>
            <a:ext cx="3433179" cy="388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my-MM" sz="1400" dirty="0">
                <a:latin typeface="Pyidaungsu" panose="020B0502040204020203" pitchFamily="34" charset="0"/>
                <a:cs typeface="Pyidaungsu" panose="020B0502040204020203" pitchFamily="34" charset="0"/>
              </a:rPr>
              <a:t>ကွင်းပုံစံ ဝိုင်ယာကြိုးကို သုံးပါ</a:t>
            </a:r>
          </a:p>
        </p:txBody>
      </p:sp>
      <p:sp>
        <p:nvSpPr>
          <p:cNvPr id="1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164746" cy="780769"/>
          </a:xfrm>
        </p:spPr>
        <p:txBody>
          <a:bodyPr>
            <a:noAutofit/>
          </a:bodyPr>
          <a:lstStyle/>
          <a:p>
            <a:r>
              <a:rPr lang="my-MM" sz="3300" dirty="0">
                <a:latin typeface="Pyidaungsu" panose="020B0502040204020203" pitchFamily="34" charset="0"/>
                <a:cs typeface="Pyidaungsu" panose="020B0502040204020203" pitchFamily="34" charset="0"/>
              </a:rPr>
              <a:t>ဝိုင်ယာကြိုး(များ)ကို ဝန်တွင် ခိုင်မြဲစွာတပ်ဆင်ခြင်း နည်းလမ်းများ</a:t>
            </a:r>
          </a:p>
        </p:txBody>
      </p:sp>
      <p:sp>
        <p:nvSpPr>
          <p:cNvPr id="13" name="タイトル 1"/>
          <p:cNvSpPr txBox="1">
            <a:spLocks/>
          </p:cNvSpPr>
          <p:nvPr/>
        </p:nvSpPr>
        <p:spPr>
          <a:xfrm>
            <a:off x="824367" y="1122707"/>
            <a:ext cx="11178579" cy="8019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2950" indent="-742950">
              <a:buFont typeface="Wingdings" panose="05000000000000000000" pitchFamily="2" charset="2"/>
              <a:buChar char="n"/>
            </a:pPr>
            <a:r>
              <a:rPr lang="my-MM" sz="2800" dirty="0">
                <a:latin typeface="Pyidaungsu" panose="020B0502040204020203" pitchFamily="34" charset="0"/>
                <a:cs typeface="Pyidaungsu" panose="020B0502040204020203" pitchFamily="34" charset="0"/>
              </a:rPr>
              <a:t>ထုပ်စည်း၍ သိုင်းချည်ခြင်း</a:t>
            </a:r>
          </a:p>
        </p:txBody>
      </p:sp>
    </p:spTree>
    <p:extLst>
      <p:ext uri="{BB962C8B-B14F-4D97-AF65-F5344CB8AC3E}">
        <p14:creationId xmlns:p14="http://schemas.microsoft.com/office/powerpoint/2010/main" val="194910779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9192" y="1768325"/>
            <a:ext cx="4968816" cy="459796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正方形/長方形 4"/>
          <p:cNvSpPr/>
          <p:nvPr/>
        </p:nvSpPr>
        <p:spPr>
          <a:xfrm>
            <a:off x="7056408" y="3554082"/>
            <a:ext cx="2316192" cy="61041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700924" y="3489956"/>
            <a:ext cx="2671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my-MM" dirty="0">
                <a:latin typeface="Pyidaungsu" panose="020B0502040204020203" pitchFamily="34" charset="0"/>
                <a:cs typeface="Pyidaungsu" panose="020B0502040204020203" pitchFamily="34" charset="0"/>
              </a:rPr>
              <a:t>ချိတ်ဆွဲထောင့်</a:t>
            </a:r>
          </a:p>
        </p:txBody>
      </p:sp>
      <p:sp>
        <p:nvSpPr>
          <p:cNvPr id="6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226800" cy="780769"/>
          </a:xfrm>
        </p:spPr>
        <p:txBody>
          <a:bodyPr>
            <a:noAutofit/>
          </a:bodyPr>
          <a:lstStyle/>
          <a:p>
            <a:r>
              <a:rPr lang="my-MM" sz="3300" dirty="0">
                <a:latin typeface="Pyidaungsu" panose="020B0502040204020203" pitchFamily="34" charset="0"/>
                <a:cs typeface="Pyidaungsu" panose="020B0502040204020203" pitchFamily="34" charset="0"/>
              </a:rPr>
              <a:t>ဝိုင်ယာကြိုး(များ)ကို ဝန်တွင် ခိုင်မြဲစွာတပ်ဆင်ခြင်း နည်းလမ်းများ</a:t>
            </a:r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824367" y="1061530"/>
            <a:ext cx="11178579" cy="8019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2950" indent="-742950">
              <a:buFont typeface="Wingdings" panose="05000000000000000000" pitchFamily="2" charset="2"/>
              <a:buChar char="n"/>
            </a:pPr>
            <a:r>
              <a:rPr lang="my-MM" sz="2800" dirty="0">
                <a:latin typeface="Pyidaungsu" panose="020B0502040204020203" pitchFamily="34" charset="0"/>
                <a:cs typeface="Pyidaungsu" panose="020B0502040204020203" pitchFamily="34" charset="0"/>
              </a:rPr>
              <a:t>အောက်ပိုင်း တစ်နေရာတည်းချည်၍ ကြိုးသိုင်းခြင်း</a:t>
            </a:r>
          </a:p>
        </p:txBody>
      </p:sp>
    </p:spTree>
    <p:extLst>
      <p:ext uri="{BB962C8B-B14F-4D97-AF65-F5344CB8AC3E}">
        <p14:creationId xmlns:p14="http://schemas.microsoft.com/office/powerpoint/2010/main" val="132917098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883" y="2001327"/>
            <a:ext cx="5702060" cy="401128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353800" cy="780769"/>
          </a:xfrm>
        </p:spPr>
        <p:txBody>
          <a:bodyPr>
            <a:noAutofit/>
          </a:bodyPr>
          <a:lstStyle/>
          <a:p>
            <a:r>
              <a:rPr lang="my-MM" sz="3300" dirty="0">
                <a:latin typeface="Pyidaungsu" panose="020B0502040204020203" pitchFamily="34" charset="0"/>
                <a:cs typeface="Pyidaungsu" panose="020B0502040204020203" pitchFamily="34" charset="0"/>
              </a:rPr>
              <a:t>ဝိုင်ယာကြိုး(များ)ကို ဝန်တွင် ခိုင်မြဲစွာတပ်ဆင်ခြင်း နည်းလမ်းများ</a:t>
            </a:r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824367" y="1061530"/>
            <a:ext cx="11178579" cy="8019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2950" indent="-742950">
              <a:buFont typeface="Wingdings" panose="05000000000000000000" pitchFamily="2" charset="2"/>
              <a:buChar char="n"/>
            </a:pPr>
            <a:r>
              <a:rPr lang="my-MM" sz="2800" dirty="0">
                <a:latin typeface="Pyidaungsu" panose="020B0502040204020203" pitchFamily="34" charset="0"/>
                <a:cs typeface="Pyidaungsu" panose="020B0502040204020203" pitchFamily="34" charset="0"/>
              </a:rPr>
              <a:t>ကြိုးတစ်ချောင်းဖြင့် သိုင်းခြင်း</a:t>
            </a:r>
          </a:p>
        </p:txBody>
      </p:sp>
    </p:spTree>
    <p:extLst>
      <p:ext uri="{BB962C8B-B14F-4D97-AF65-F5344CB8AC3E}">
        <p14:creationId xmlns:p14="http://schemas.microsoft.com/office/powerpoint/2010/main" val="140147525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7067"/>
          </a:xfrm>
        </p:spPr>
        <p:txBody>
          <a:bodyPr>
            <a:normAutofit/>
          </a:bodyPr>
          <a:lstStyle/>
          <a:p>
            <a:r>
              <a:rPr kumimoji="1" lang="my-MM" sz="3500" dirty="0">
                <a:latin typeface="Pyidaungsu" panose="020B0502040204020203" pitchFamily="34" charset="0"/>
                <a:cs typeface="Pyidaungsu" panose="020B0502040204020203" pitchFamily="34" charset="0"/>
              </a:rPr>
              <a:t>ညှပ်ပါသော ချိန်းကြိုး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551"/>
          <a:stretch/>
        </p:blipFill>
        <p:spPr bwMode="auto">
          <a:xfrm>
            <a:off x="3249283" y="1854679"/>
            <a:ext cx="5693434" cy="41320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3247174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7067"/>
          </a:xfrm>
        </p:spPr>
        <p:txBody>
          <a:bodyPr>
            <a:normAutofit/>
          </a:bodyPr>
          <a:lstStyle/>
          <a:p>
            <a:r>
              <a:rPr lang="my-MM" sz="3500" dirty="0">
                <a:latin typeface="Pyidaungsu" panose="020B0502040204020203" pitchFamily="34" charset="0"/>
                <a:cs typeface="Pyidaungsu" panose="020B0502040204020203" pitchFamily="34" charset="0"/>
              </a:rPr>
              <a:t>ကြိုးသိုင်းချိတ်ပါသော ချိန်းကြိုး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27"/>
          <a:stretch/>
        </p:blipFill>
        <p:spPr bwMode="auto">
          <a:xfrm>
            <a:off x="2717321" y="1492370"/>
            <a:ext cx="6349041" cy="46582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8630470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9665"/>
          </a:xfrm>
        </p:spPr>
        <p:txBody>
          <a:bodyPr>
            <a:normAutofit/>
          </a:bodyPr>
          <a:lstStyle/>
          <a:p>
            <a:r>
              <a:rPr lang="my-MM" sz="3500" dirty="0">
                <a:latin typeface="Pyidaungsu" panose="020B0502040204020203" pitchFamily="34" charset="0"/>
                <a:cs typeface="Pyidaungsu" panose="020B0502040204020203" pitchFamily="34" charset="0"/>
              </a:rPr>
              <a:t>ဟက်ကာအတွက် ကွင်းပုံစံချိန်းကြိုး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389"/>
          <a:stretch/>
        </p:blipFill>
        <p:spPr bwMode="auto">
          <a:xfrm>
            <a:off x="2544792" y="1949571"/>
            <a:ext cx="5693434" cy="44253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342017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23837"/>
          </a:xfrm>
        </p:spPr>
        <p:txBody>
          <a:bodyPr>
            <a:normAutofit/>
          </a:bodyPr>
          <a:lstStyle/>
          <a:p>
            <a:r>
              <a:rPr kumimoji="1" lang="my-MM" sz="4000" dirty="0">
                <a:latin typeface="Pyidaungsu" panose="020B0502040204020203" pitchFamily="34" charset="0"/>
                <a:cs typeface="Pyidaungsu" panose="020B0502040204020203" pitchFamily="34" charset="0"/>
              </a:rPr>
              <a:t>ကုတ်အား၏ လည်ကိန်း</a:t>
            </a:r>
          </a:p>
        </p:txBody>
      </p:sp>
      <p:pic>
        <p:nvPicPr>
          <p:cNvPr id="8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2868" y="1457864"/>
            <a:ext cx="7073660" cy="507233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正方形/長方形 9"/>
          <p:cNvSpPr/>
          <p:nvPr/>
        </p:nvSpPr>
        <p:spPr>
          <a:xfrm>
            <a:off x="5089585" y="5218982"/>
            <a:ext cx="517585" cy="42269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029199" y="5180011"/>
            <a:ext cx="1383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my-MM" dirty="0">
                <a:latin typeface="Pyidaungsu" panose="020B0502040204020203" pitchFamily="34" charset="0"/>
                <a:cs typeface="Pyidaungsu" panose="020B0502040204020203" pitchFamily="34" charset="0"/>
              </a:rPr>
              <a:t>လည်ချက်</a:t>
            </a:r>
          </a:p>
        </p:txBody>
      </p:sp>
    </p:spTree>
    <p:extLst>
      <p:ext uri="{BB962C8B-B14F-4D97-AF65-F5344CB8AC3E}">
        <p14:creationId xmlns:p14="http://schemas.microsoft.com/office/powerpoint/2010/main" val="226555013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7538"/>
          </a:xfrm>
        </p:spPr>
        <p:txBody>
          <a:bodyPr>
            <a:normAutofit/>
          </a:bodyPr>
          <a:lstStyle/>
          <a:p>
            <a:r>
              <a:rPr lang="my-MM" sz="3500" dirty="0">
                <a:latin typeface="Pyidaungsu" panose="020B0502040204020203" pitchFamily="34" charset="0"/>
                <a:cs typeface="Pyidaungsu" panose="020B0502040204020203" pitchFamily="34" charset="0"/>
              </a:rPr>
              <a:t>အဝကျယ်ချိတ်ပါသော ချိန်းကြိုး (ချိတ်အဝ ကျယ်သည်)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17"/>
          <a:stretch/>
        </p:blipFill>
        <p:spPr bwMode="auto">
          <a:xfrm>
            <a:off x="3700732" y="1940943"/>
            <a:ext cx="3476445" cy="45288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648389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7067"/>
          </a:xfrm>
        </p:spPr>
        <p:txBody>
          <a:bodyPr>
            <a:normAutofit/>
          </a:bodyPr>
          <a:lstStyle/>
          <a:p>
            <a:r>
              <a:rPr kumimoji="1" lang="my-MM" sz="4000" dirty="0">
                <a:latin typeface="Pyidaungsu" panose="020B0502040204020203" pitchFamily="34" charset="0"/>
                <a:cs typeface="Pyidaungsu" panose="020B0502040204020203" pitchFamily="34" charset="0"/>
              </a:rPr>
              <a:t>အသေ စက်သီး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973" y="1311214"/>
            <a:ext cx="9333781" cy="516722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9445346" y="1955801"/>
            <a:ext cx="949604" cy="6159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kumimoji="1" lang="my-MM" sz="1400" dirty="0">
                <a:latin typeface="Pyidaungsu" panose="020B0502040204020203" pitchFamily="34" charset="0"/>
                <a:cs typeface="Pyidaungsu" panose="020B0502040204020203" pitchFamily="34" charset="0"/>
              </a:rPr>
              <a:t>1 မီတာဆွဲလျှင်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8926185" y="5482382"/>
            <a:ext cx="841074" cy="5435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>
              <a:lnSpc>
                <a:spcPct val="130000"/>
              </a:lnSpc>
            </a:pPr>
            <a:r>
              <a:rPr kumimoji="1" lang="my-MM" sz="1200" dirty="0">
                <a:latin typeface="Pyidaungsu" panose="020B0502040204020203" pitchFamily="34" charset="0"/>
                <a:cs typeface="Pyidaungsu" panose="020B0502040204020203" pitchFamily="34" charset="0"/>
              </a:rPr>
              <a:t>1 မီတာ မြင့်တက်စေလိမ့်မည်</a:t>
            </a:r>
          </a:p>
        </p:txBody>
      </p:sp>
    </p:spTree>
    <p:extLst>
      <p:ext uri="{BB962C8B-B14F-4D97-AF65-F5344CB8AC3E}">
        <p14:creationId xmlns:p14="http://schemas.microsoft.com/office/powerpoint/2010/main" val="32901972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my-MM" sz="4000" dirty="0">
                <a:latin typeface="Pyidaungsu" panose="020B0502040204020203" pitchFamily="34" charset="0"/>
                <a:cs typeface="Pyidaungsu" panose="020B0502040204020203" pitchFamily="34" charset="0"/>
              </a:rPr>
              <a:t>ဝိုင်ယာသိုင်းကြိုးများ၏ ဆန့်နိုင်အား</a:t>
            </a:r>
          </a:p>
        </p:txBody>
      </p:sp>
      <p:pic>
        <p:nvPicPr>
          <p:cNvPr id="5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245" y="1582947"/>
            <a:ext cx="7677509" cy="520172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正方形/長方形 7"/>
          <p:cNvSpPr/>
          <p:nvPr/>
        </p:nvSpPr>
        <p:spPr>
          <a:xfrm>
            <a:off x="5469147" y="1690688"/>
            <a:ext cx="4623759" cy="190652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5397260" y="4183811"/>
            <a:ext cx="1943819" cy="37639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868116" y="1628288"/>
            <a:ext cx="5821375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my-MM" sz="1600" dirty="0">
                <a:latin typeface="Pyidaungsu" panose="020B0502040204020203" pitchFamily="34" charset="0"/>
                <a:cs typeface="Pyidaungsu" panose="020B0502040204020203" pitchFamily="34" charset="0"/>
              </a:rPr>
              <a:t>m- ဝန်အလေးချိန်-</a:t>
            </a:r>
          </a:p>
          <a:p>
            <a:pPr>
              <a:lnSpc>
                <a:spcPct val="150000"/>
              </a:lnSpc>
            </a:pPr>
            <a:r>
              <a:rPr lang="my-MM" sz="1600" dirty="0">
                <a:latin typeface="Pyidaungsu" panose="020B0502040204020203" pitchFamily="34" charset="0"/>
                <a:cs typeface="Pyidaungsu" panose="020B0502040204020203" pitchFamily="34" charset="0"/>
              </a:rPr>
              <a:t>Fw- 9.8 x m (kN)</a:t>
            </a:r>
          </a:p>
          <a:p>
            <a:pPr>
              <a:lnSpc>
                <a:spcPct val="150000"/>
              </a:lnSpc>
            </a:pPr>
            <a:r>
              <a:rPr lang="my-MM" sz="1600" dirty="0">
                <a:latin typeface="Pyidaungsu" panose="020B0502040204020203" pitchFamily="34" charset="0"/>
                <a:cs typeface="Pyidaungsu" panose="020B0502040204020203" pitchFamily="34" charset="0"/>
              </a:rPr>
              <a:t>F1, F2- ဝိုင်ယာသိုင်းကြိုးများ၏ ဆန့်နိုင်အား (တင်းအား)</a:t>
            </a:r>
            <a:r>
              <a:rPr kumimoji="1" lang="my-MM" sz="16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my-MM" sz="1600" dirty="0">
                <a:latin typeface="Pyidaungsu" panose="020B0502040204020203" pitchFamily="34" charset="0"/>
                <a:cs typeface="Pyidaungsu" panose="020B0502040204020203" pitchFamily="34" charset="0"/>
              </a:rPr>
              <a:t>F- ပေါင်းစုအား (kN) </a:t>
            </a:r>
          </a:p>
          <a:p>
            <a:pPr marL="252000">
              <a:lnSpc>
                <a:spcPct val="150000"/>
              </a:lnSpc>
            </a:pPr>
            <a:r>
              <a:rPr kumimoji="1" lang="my-MM" sz="1600" dirty="0">
                <a:latin typeface="Pyidaungsu" panose="020B0502040204020203" pitchFamily="34" charset="0"/>
                <a:cs typeface="Pyidaungsu" panose="020B0502040204020203" pitchFamily="34" charset="0"/>
              </a:rPr>
              <a:t>F = Fw</a:t>
            </a:r>
          </a:p>
          <a:p>
            <a:pPr>
              <a:lnSpc>
                <a:spcPct val="150000"/>
              </a:lnSpc>
            </a:pPr>
            <a:r>
              <a:rPr lang="my-MM" sz="1600" dirty="0">
                <a:latin typeface="Pyidaungsu" panose="020B0502040204020203" pitchFamily="34" charset="0"/>
                <a:cs typeface="Pyidaungsu" panose="020B0502040204020203" pitchFamily="34" charset="0"/>
              </a:rPr>
              <a:t>P- ဝိုင်ယာသိုင်းကြိုးကို အတွင်းဘက်သို့ ဆွဲသော အား (kN) 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397260" y="4252432"/>
            <a:ext cx="25361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my-MM" sz="1400" dirty="0">
                <a:latin typeface="Pyidaungsu" panose="020B0502040204020203" pitchFamily="34" charset="0"/>
                <a:cs typeface="Pyidaungsu" panose="020B0502040204020203" pitchFamily="34" charset="0"/>
              </a:rPr>
              <a:t>ဝိုင်ယာသိုင်းကြိုး</a:t>
            </a:r>
          </a:p>
        </p:txBody>
      </p:sp>
      <p:sp>
        <p:nvSpPr>
          <p:cNvPr id="11" name="正方形/長方形 10"/>
          <p:cNvSpPr/>
          <p:nvPr/>
        </p:nvSpPr>
        <p:spPr>
          <a:xfrm>
            <a:off x="3924297" y="4031634"/>
            <a:ext cx="474083" cy="74870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571636" y="4031634"/>
            <a:ext cx="11794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my-MM" sz="1400" dirty="0">
                <a:latin typeface="Pyidaungsu" panose="020B0502040204020203" pitchFamily="34" charset="0"/>
                <a:cs typeface="Pyidaungsu" panose="020B0502040204020203" pitchFamily="34" charset="0"/>
              </a:rPr>
              <a:t>ချိတ်ဆွဲထောင့်</a:t>
            </a:r>
          </a:p>
        </p:txBody>
      </p:sp>
    </p:spTree>
    <p:extLst>
      <p:ext uri="{BB962C8B-B14F-4D97-AF65-F5344CB8AC3E}">
        <p14:creationId xmlns:p14="http://schemas.microsoft.com/office/powerpoint/2010/main" val="40057745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31240"/>
          </a:xfrm>
        </p:spPr>
        <p:txBody>
          <a:bodyPr>
            <a:normAutofit/>
          </a:bodyPr>
          <a:lstStyle/>
          <a:p>
            <a:r>
              <a:rPr kumimoji="1" lang="my-MM" sz="4000" dirty="0">
                <a:latin typeface="Pyidaungsu" panose="020B0502040204020203" pitchFamily="34" charset="0"/>
                <a:cs typeface="Pyidaungsu" panose="020B0502040204020203" pitchFamily="34" charset="0"/>
              </a:rPr>
              <a:t>ဝိုင်ယာကြိုး ဖွဲ့စည်းတည်ဆောက်ပုံ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0619" y="1889185"/>
            <a:ext cx="5926347" cy="413205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3847381" y="1984075"/>
            <a:ext cx="681487" cy="5434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5965166" y="4327585"/>
            <a:ext cx="1600200" cy="5434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4866736" y="4797814"/>
            <a:ext cx="1600200" cy="5434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942272" y="2217782"/>
            <a:ext cx="20185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my-MM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အူတိုင်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777361" y="4928925"/>
            <a:ext cx="20086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my-MM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ဝိုင်ယာ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960852" y="4287567"/>
            <a:ext cx="29483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my-MM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လွန်း</a:t>
            </a:r>
          </a:p>
        </p:txBody>
      </p:sp>
    </p:spTree>
    <p:extLst>
      <p:ext uri="{BB962C8B-B14F-4D97-AF65-F5344CB8AC3E}">
        <p14:creationId xmlns:p14="http://schemas.microsoft.com/office/powerpoint/2010/main" val="37183595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0769"/>
          </a:xfrm>
        </p:spPr>
        <p:txBody>
          <a:bodyPr>
            <a:normAutofit/>
          </a:bodyPr>
          <a:lstStyle/>
          <a:p>
            <a:r>
              <a:rPr kumimoji="1" lang="my-MM" sz="4000" dirty="0">
                <a:latin typeface="Pyidaungsu" panose="020B0502040204020203" pitchFamily="34" charset="0"/>
                <a:cs typeface="Pyidaungsu" panose="020B0502040204020203" pitchFamily="34" charset="0"/>
              </a:rPr>
              <a:t>ကြိုးကျစ်နည်း အမျိုးအစားများ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1057" y="1570007"/>
            <a:ext cx="6780362" cy="496881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2631057" y="5210355"/>
            <a:ext cx="6918385" cy="132846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217349" y="5210355"/>
            <a:ext cx="1828800" cy="71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my-MM" sz="1400" dirty="0">
                <a:latin typeface="Pyidaungsu" panose="020B0502040204020203" pitchFamily="34" charset="0"/>
                <a:cs typeface="Pyidaungsu" panose="020B0502040204020203" pitchFamily="34" charset="0"/>
              </a:rPr>
              <a:t>ရိုးရိုးကြိုးကျစ်နည်းလမ်း Z (ညာဘက်)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261449" y="5210354"/>
            <a:ext cx="1828800" cy="71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my-MM" sz="1400" dirty="0">
                <a:latin typeface="Pyidaungsu" panose="020B0502040204020203" pitchFamily="34" charset="0"/>
                <a:cs typeface="Pyidaungsu" panose="020B0502040204020203" pitchFamily="34" charset="0"/>
              </a:rPr>
              <a:t>ရိုးရိုးကြိုးကျစ်နည်းလမ်း S (ဘယ်ဘက်)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172200" y="5083532"/>
            <a:ext cx="1698593" cy="10348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my-MM" sz="1400" dirty="0">
                <a:latin typeface="Pyidaungsu" panose="020B0502040204020203" pitchFamily="34" charset="0"/>
                <a:cs typeface="Pyidaungsu" panose="020B0502040204020203" pitchFamily="34" charset="0"/>
              </a:rPr>
              <a:t>လန့် ပုံသဏ္ဌာန် ကြိုးကျစ်နည်းလမ်း Z (ညာဘက်)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916179" y="5083531"/>
            <a:ext cx="1644764" cy="10348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my-MM" sz="1400" dirty="0">
                <a:latin typeface="Pyidaungsu" panose="020B0502040204020203" pitchFamily="34" charset="0"/>
                <a:cs typeface="Pyidaungsu" panose="020B0502040204020203" pitchFamily="34" charset="0"/>
              </a:rPr>
              <a:t>လန့် ပုံသဏ္ဌာန် ကြိုးကျစ်နည်းလမ်း S (ညာဘက်)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659801" y="6188319"/>
            <a:ext cx="31168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my-MM" sz="1600" dirty="0">
                <a:latin typeface="Pyidaungsu" panose="020B0502040204020203" pitchFamily="34" charset="0"/>
                <a:cs typeface="Pyidaungsu" panose="020B0502040204020203" pitchFamily="34" charset="0"/>
              </a:rPr>
              <a:t>ရိုးရိုးကြိုးကျစ်နည်းလမ်း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822080" y="6198814"/>
            <a:ext cx="41410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my-MM" sz="1600" dirty="0">
                <a:latin typeface="Pyidaungsu" panose="020B0502040204020203" pitchFamily="34" charset="0"/>
                <a:cs typeface="Pyidaungsu" panose="020B0502040204020203" pitchFamily="34" charset="0"/>
              </a:rPr>
              <a:t>လန့် ပုံသဏ္ဌာန် ကြိုးကျစ်နည်းလမ်း</a:t>
            </a:r>
          </a:p>
        </p:txBody>
      </p:sp>
    </p:spTree>
    <p:extLst>
      <p:ext uri="{BB962C8B-B14F-4D97-AF65-F5344CB8AC3E}">
        <p14:creationId xmlns:p14="http://schemas.microsoft.com/office/powerpoint/2010/main" val="17689833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837</TotalTime>
  <Words>4328</Words>
  <PresentationFormat>宽屏</PresentationFormat>
  <Paragraphs>200</Paragraphs>
  <Slides>50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50</vt:i4>
      </vt:variant>
    </vt:vector>
  </HeadingPairs>
  <TitlesOfParts>
    <vt:vector size="57" baseType="lpstr">
      <vt:lpstr>游ゴシック</vt:lpstr>
      <vt:lpstr>游ゴシック Light</vt:lpstr>
      <vt:lpstr>Arial</vt:lpstr>
      <vt:lpstr>PUD-Sans_serif-M</vt:lpstr>
      <vt:lpstr>Pyidaungsu</vt:lpstr>
      <vt:lpstr>Wingdings</vt:lpstr>
      <vt:lpstr>Office テーマ</vt:lpstr>
      <vt:lpstr>သိုင်းကြိုးတွင် ချိတ်ပေးရသူတွင် ရှိရမည့် အရည်အချင်းများ</vt:lpstr>
      <vt:lpstr>သိုင်းကြိုးတွင် ချိတ်ပေးရသူတွင် ရှိရမည့် အရည်အချင်းများ</vt:lpstr>
      <vt:lpstr>ကရိန်းများအား အဓိပ္ပါယ်ဖွင့်ဆိုချက်</vt:lpstr>
      <vt:lpstr>ပမာဏနှင့် သက်ရောက်အားလက်တံတို့၏ ဆက်နွှယ်မှု</vt:lpstr>
      <vt:lpstr>ကုတ်အား၏ လည်ကိန်း</vt:lpstr>
      <vt:lpstr>အသေ စက်သီး</vt:lpstr>
      <vt:lpstr>ဝိုင်ယာသိုင်းကြိုးများ၏ ဆန့်နိုင်အား</vt:lpstr>
      <vt:lpstr>ဝိုင်ယာကြိုး ဖွဲ့စည်းတည်ဆောက်ပုံ</vt:lpstr>
      <vt:lpstr>ကြိုးကျစ်နည်း အမျိုးအစားများ</vt:lpstr>
      <vt:lpstr>ဝိုင်ယာကြိုး၏အချင်း တိုင်းတာသည့်နည်းလမ်း</vt:lpstr>
      <vt:lpstr>ကြိုးအရေအတွက်နှင့် သိုင်းကြိုးထောင့် (a = သိုင်းကြိုးထောင့်)</vt:lpstr>
      <vt:lpstr>ဆွဲဆန့်အားအခြေခံကိန်းနှင့် ဝိုင်ယာကြိုး၏ချိတ်ဆွဲထောင့်</vt:lpstr>
      <vt:lpstr>ဝိုင်ယာသိုင်းကြိုး</vt:lpstr>
      <vt:lpstr>ဖိသိပ်အဆက် ဆက်ခြင်းနည်းလမ်း</vt:lpstr>
      <vt:lpstr>ဝိုင်ယာသိုင်းကြိုး အသုံးပြုရာတွင် ကြိုတင်သတိပြုရမည့်အချက်များ</vt:lpstr>
      <vt:lpstr>ချိန်းကြိုးအမျိုးအစားများ</vt:lpstr>
      <vt:lpstr>သိုင်းရန် ချိန်းကြိုး</vt:lpstr>
      <vt:lpstr>မင်းတုံးပါသံကွင်းများ၏ နေရာ</vt:lpstr>
      <vt:lpstr>မင်းတုံးပါသံကွင်းများ အသုံးပြုမှု ဥပမာများ</vt:lpstr>
      <vt:lpstr>ချိတ်ကွင်း</vt:lpstr>
      <vt:lpstr>ချိတ်ခေါင်း</vt:lpstr>
      <vt:lpstr>ချိတ်ကွင်းများ အသုံးပြုမှု ဥပမာ</vt:lpstr>
      <vt:lpstr>မ တင်သည့် ရက်မ</vt:lpstr>
      <vt:lpstr>အမာခံ</vt:lpstr>
      <vt:lpstr>သယ်ဆောင်သည့် ဘလောက်တုံး</vt:lpstr>
      <vt:lpstr>ချိန်းကြိုး ပုံပျက်ခြင်း</vt:lpstr>
      <vt:lpstr>ချိတ်၏ အဟနေရာများနှင့် ပွန်းပဲ့ပျက်စီးနေမှု</vt:lpstr>
      <vt:lpstr>မင်းတုံးပါ သံကွင်းများ ပွန်းပဲ့ပျက်စီးခြင်း</vt:lpstr>
      <vt:lpstr>ကြိုးသိုင်း ဝတ်စုံများ</vt:lpstr>
      <vt:lpstr>ဘေးကင်းလုံခြုံသည့်နေရာ</vt:lpstr>
      <vt:lpstr>ချိတ်ဆွဲသည့်နည်းလမ်းများ</vt:lpstr>
      <vt:lpstr>ချိတ်ဆွဲသည့်နည်းလမ်းများ</vt:lpstr>
      <vt:lpstr>ချိတ်ဆွဲသည့်နည်းလမ်းများ</vt:lpstr>
      <vt:lpstr>ချိတ်ဆွဲသည့်နည်းလမ်းများ</vt:lpstr>
      <vt:lpstr>ချိတ်ဆွဲသည့်နည်းလမ်းများ</vt:lpstr>
      <vt:lpstr>ဝိုင်ယာကြိုး(များ)ကို ဝန်တွင် ခိုင်မြဲစွာတပ်ဆင်ခြင်း နည်းလမ်းများ</vt:lpstr>
      <vt:lpstr>ဝိုင်ယာကြိုး(များ)ကို ဝန်တွင် ခိုင်မြဲစွာတပ်ဆင်ခြင်း နည်းလမ်းများ</vt:lpstr>
      <vt:lpstr>ဝိုင်ယာကြိုး(များ)ကို ဝန်တွင် ခိုင်မြဲစွာတပ်ဆင်ခြင်း နည်းလမ်းများ</vt:lpstr>
      <vt:lpstr>ဝိုင်ယာကြိုး(များ)ကို ဝန်တွင် ခိုင်မြဲစွာတပ်ဆင်ခြင်း နည်းလမ်းများ</vt:lpstr>
      <vt:lpstr>ဝိုင်ယာကြိုး(များ)ကို ဝန်တွင် ခိုင်မြဲစွာတပ်ဆင်ခြင်း နည်းလမ်းများ</vt:lpstr>
      <vt:lpstr>ဝိုင်ယာကြိုး(များ)ကို ဝန်တွင် ခိုင်မြဲစွာတပ်ဆင်ခြင်း နည်းလမ်းများ</vt:lpstr>
      <vt:lpstr>ဝိုင်ယာကြိုး(များ)ကို ဝန်တွင် ခိုင်မြဲစွာတပ်ဆင်ခြင်း နည်းလမ်းများ</vt:lpstr>
      <vt:lpstr>ဝိုင်ယာကြိုး(များ)ကို ဝန်တွင် ခိုင်မြဲစွာတပ်ဆင်ခြင်း နည်းလမ်းများ</vt:lpstr>
      <vt:lpstr>ဝိုင်ယာကြိုး(များ)ကို ဝန်တွင် ခိုင်မြဲစွာတပ်ဆင်ခြင်း နည်းလမ်းများ</vt:lpstr>
      <vt:lpstr>ဝိုင်ယာကြိုး(များ)ကို ဝန်တွင် ခိုင်မြဲစွာတပ်ဆင်ခြင်း နည်းလမ်းများ</vt:lpstr>
      <vt:lpstr>ဝိုင်ယာကြိုး(များ)ကို ဝန်တွင် ခိုင်မြဲစွာတပ်ဆင်ခြင်း နည်းလမ်းများ</vt:lpstr>
      <vt:lpstr>ညှပ်ပါသော ချိန်းကြိုး</vt:lpstr>
      <vt:lpstr>ကြိုးသိုင်းချိတ်ပါသော ချိန်းကြိုး</vt:lpstr>
      <vt:lpstr>ဟက်ကာအတွက် ကွင်းပုံစံချိန်းကြိုး</vt:lpstr>
      <vt:lpstr>အဝကျယ်ချိတ်ပါသော ချိန်းကြိုး (ချိတ်အဝ ကျယ်သည်)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2020-02-28T01:31:11Z</cp:lastPrinted>
  <dcterms:created xsi:type="dcterms:W3CDTF">2020-02-12T06:04:56Z</dcterms:created>
  <dcterms:modified xsi:type="dcterms:W3CDTF">2020-09-11T04:40:09Z</dcterms:modified>
</cp:coreProperties>
</file>