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2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57846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ko-K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기계 및 장비 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인양 하중 또는 제한 하중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1톤 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1톤 미만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크레인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이동식 크레인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데릭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카고 호이스트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슬링 능력 교육 강좌를 이수한 사람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 교육 강좌를 이수한 사람</a:t>
                      </a:r>
                      <a:r>
                        <a:rPr kumimoji="1" lang="ko-KR" sz="16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일본 노동후생성에서 승인한 사람</a:t>
                      </a:r>
                      <a:r>
                        <a:rPr kumimoji="1" lang="ko-KR" sz="16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슬링 능력 교육 강좌를 이수한 사람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 교육 강좌를 이수한 사람</a:t>
                      </a:r>
                      <a:r>
                        <a:rPr kumimoji="1" lang="ko-KR" sz="16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일본 노동후생성에서 승인한 사람</a:t>
                      </a:r>
                      <a:r>
                        <a:rPr kumimoji="1" lang="ko-KR" sz="16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o-K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슬링 작업 특수 교육을 이수한 사람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5211"/>
              </p:ext>
            </p:extLst>
          </p:nvPr>
        </p:nvGraphicFramePr>
        <p:xfrm>
          <a:off x="897681" y="4759232"/>
          <a:ext cx="1040380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ko-K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ko-K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인적 자원 개발 및 촉진법(Human Resources Development and Promotion Act) 시행령 부록 표 4의 교육 강좌 열에 나와 있는 교육 강좌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ko-K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ko-K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인적 자원 개발 및 촉진법 시행령에서 규정한 크레인 운전 강좌 교육을 이수한 사람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タイトル 1">
            <a:extLst>
              <a:ext uri="{FF2B5EF4-FFF2-40B4-BE49-F238E27FC236}">
                <a16:creationId xmlns:a16="http://schemas.microsoft.com/office/drawing/2014/main" id="{B9953832-3759-4428-AC4C-026789154D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작업자 자격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 직경 측정 방법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직경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961654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2점 2로프 슬링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3점 3로프 슬링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4점 4로프 슬링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대각선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6F00CE72-B305-4D0E-BBAE-F04553B12D7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로프 개수와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각도(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각도)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장력 지수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99CDE5-CAF1-48E8-9C1E-235D88780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와이어 로프의 장력 지수와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각도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330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양 끝단의 아이 </a:t>
            </a:r>
            <a:r>
              <a:rPr kumimoji="1" 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스플라이스</a:t>
            </a:r>
            <a:endParaRPr kumimoji="1" 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양 끝단의 압축 조인트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엔드리스 와이어 로프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링이 있는 와이어 로프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각 끝에 팀블과 섀클이 있는 압축 조인트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각 끝에 팀블과 후크가 있는 압축 조인트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470E251-EE36-4DF0-9D2F-167FE5430BE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와이어 로프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와이어 로프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슬리브</a:t>
            </a:r>
            <a:br>
              <a:rPr kumimoji="1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(특수 알루미늄 합금)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와이어 로프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4" y="2424340"/>
            <a:ext cx="96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팀블</a:t>
            </a:r>
            <a:endParaRPr kumimoji="1" 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AE14D04-49ED-4FD2-AE96-7537D294525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압축 접합 방법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패드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정리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4580" y="6371493"/>
            <a:ext cx="202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외줄 슬링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보관 시 주의사항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습도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열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먼지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산성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58ACB7AE-9C3B-4298-B8D9-93037B1B8B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와이어 로프 사용 시 주의사항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링크 체인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스터드 링크 체인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공칭 직경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공칭 직경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BAFF3327-E68B-4E83-A56E-4FEA44F512FD}"/>
              </a:ext>
            </a:extLst>
          </p:cNvPr>
          <p:cNvSpPr txBox="1">
            <a:spLocks/>
          </p:cNvSpPr>
          <p:nvPr/>
        </p:nvSpPr>
        <p:spPr>
          <a:xfrm>
            <a:off x="838200" y="1159039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37B317DC-A96C-4B4E-8BA4-DA115A3DC89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체인 유형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400">
                <a:latin typeface="Arial" panose="020B0604020202020204" pitchFamily="34" charset="0"/>
                <a:cs typeface="Arial" panose="020B0604020202020204" pitchFamily="34" charset="0"/>
              </a:rPr>
              <a:t>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400">
                <a:latin typeface="Arial" panose="020B0604020202020204" pitchFamily="34" charset="0"/>
                <a:cs typeface="Arial" panose="020B0604020202020204" pitchFamily="34" charset="0"/>
              </a:rPr>
              <a:t>링이 있는 체인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400">
                <a:latin typeface="Arial" panose="020B0604020202020204" pitchFamily="34" charset="0"/>
                <a:cs typeface="Arial" panose="020B0604020202020204" pitchFamily="34" charset="0"/>
              </a:rPr>
              <a:t>후크가 있는 체인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CB11F7D-89C6-47C5-80E9-A13F457198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체인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08E43CD-F781-4E1E-B5FA-286A36E9D07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섀클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위치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B28AE7E-5C16-4A22-B980-78006667EE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섀클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사용 예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인양 하중: 1톤 초과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화물 무게: 0.5톤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슬링 능력 교육 강좌를 이수한 사람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슬링 작업 특수 교육을 이수한 사람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47BAEC6-04F0-496F-9E3D-67237A1B87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작업자 자격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아이볼트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아이너트</a:t>
            </a:r>
            <a:endParaRPr kumimoji="1"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아이볼트 사용 예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와셔를 사용하여 조정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리프팅 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리프팅 빔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패드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쥬트 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직물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고무 시트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구리 또는 구리 합금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용접 구조물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자기 패드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베어러 블록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383347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크기가 동일한 블록을 사용하십시오.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0965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양손으로 블록 두 면을 잡으십시오.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블록의 왼쪽과 오른쪽을 잡습니다.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08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하중이 불안정해집니다.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상단에 손을 얹지 마십시오.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체인 변형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왜곡된 링크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2000">
                <a:latin typeface="Arial" panose="020B0604020202020204" pitchFamily="34" charset="0"/>
                <a:cs typeface="Arial" panose="020B0604020202020204" pitchFamily="34" charset="0"/>
              </a:rPr>
              <a:t>벤트 링크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2000">
                <a:latin typeface="Arial" panose="020B0604020202020204" pitchFamily="34" charset="0"/>
                <a:cs typeface="Arial" panose="020B0604020202020204" pitchFamily="34" charset="0"/>
              </a:rPr>
              <a:t>꼬인 링크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23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찌그러짐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굽힘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꼬임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후크 개구부 및 마모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섀클 마모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복장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크레인 정의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동력으로 화물 인상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인상한 화물을 수평으로 운송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585119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천장 크레인, 브릿지 크레인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이동식 크레인, 지브 크레인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대피 위치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2 m 이상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화물의 세로 길이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2 m 이상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424062"/>
            <a:ext cx="1264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주행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94182" y="3317518"/>
            <a:ext cx="66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횡단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회전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163453" y="3250838"/>
            <a:ext cx="123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기복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2 m 이상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10652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대피 위치</a:t>
            </a: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26F3FAB2-D90A-433C-998D-8D76FF718B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>
                <a:latin typeface="Arial" panose="020B0604020202020204" pitchFamily="34" charset="0"/>
                <a:cs typeface="Arial" panose="020B0604020202020204" pitchFamily="34" charset="0"/>
              </a:rPr>
              <a:t>대피 위치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후크를 거는 방법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5767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 dirty="0">
                <a:latin typeface="Arial" panose="020B0604020202020204" pitchFamily="34" charset="0"/>
                <a:cs typeface="Arial" panose="020B0604020202020204" pitchFamily="34" charset="0"/>
              </a:rPr>
              <a:t>아이로 와이어 로프 고정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60° 이내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2253723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후크를 거는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AD5D02-7DAB-4549-A6D5-BE8420EAA86C}"/>
              </a:ext>
            </a:extLst>
          </p:cNvPr>
          <p:cNvSpPr txBox="1">
            <a:spLocks/>
          </p:cNvSpPr>
          <p:nvPr/>
        </p:nvSpPr>
        <p:spPr>
          <a:xfrm>
            <a:off x="828552" y="105767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1회전 </a:t>
            </a:r>
            <a:r>
              <a:rPr lang="ko-KR" alt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60° 이내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후크를 거는 방법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>
                <a:latin typeface="Arial" panose="020B0604020202020204" pitchFamily="34" charset="0"/>
                <a:cs typeface="Arial" panose="020B0604020202020204" pitchFamily="34" charset="0"/>
              </a:rPr>
              <a:t>1바퀴 회전 슬링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60° 이내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후크를 거는 방법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>
                <a:latin typeface="Arial" panose="020B0604020202020204" pitchFamily="34" charset="0"/>
                <a:cs typeface="Arial" panose="020B0604020202020204" pitchFamily="34" charset="0"/>
              </a:rPr>
              <a:t>블랙월 걸이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유효</a:t>
            </a:r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로프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가이드 로프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루핑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후크를 거는 방법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>
                <a:latin typeface="Arial" panose="020B0604020202020204" pitchFamily="34" charset="0"/>
                <a:cs typeface="Arial" panose="020B0604020202020204" pitchFamily="34" charset="0"/>
              </a:rPr>
              <a:t>루핑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49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슬링 와이어 로프가 느슨한 경우 아이가 제거될 수 있습니다.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>
                <a:latin typeface="Arial" panose="020B0604020202020204" pitchFamily="34" charset="0"/>
                <a:cs typeface="Arial" panose="020B0604020202020204" pitchFamily="34" charset="0"/>
              </a:rPr>
              <a:t>아이로 와이어 로프 고정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516" y="5928634"/>
            <a:ext cx="258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4점 2로프 슬링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236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4점 2로프 슬링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 dirty="0">
                <a:latin typeface="Arial" panose="020B0604020202020204" pitchFamily="34" charset="0"/>
                <a:cs typeface="Arial" panose="020B0604020202020204" pitchFamily="34" charset="0"/>
              </a:rPr>
              <a:t>1회전 </a:t>
            </a:r>
            <a:r>
              <a:rPr 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EE0ACDA-699D-4AC0-93DE-AB94A3299EB6}"/>
              </a:ext>
            </a:extLst>
          </p:cNvPr>
          <p:cNvSpPr txBox="1">
            <a:spLocks/>
          </p:cNvSpPr>
          <p:nvPr/>
        </p:nvSpPr>
        <p:spPr>
          <a:xfrm>
            <a:off x="824367" y="1061530"/>
            <a:ext cx="9114427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점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로프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섀클로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올가미 만들기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같은 방향으로 올가미 만들기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다른 방향으로 올가미 만들기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E7C90F4-7BC7-4720-9A15-3BFD41414783}"/>
              </a:ext>
            </a:extLst>
          </p:cNvPr>
          <p:cNvSpPr txBox="1">
            <a:spLocks/>
          </p:cNvSpPr>
          <p:nvPr/>
        </p:nvSpPr>
        <p:spPr>
          <a:xfrm>
            <a:off x="824367" y="1061530"/>
            <a:ext cx="9114427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점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로프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아이로 고정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CB2B475D-EA5C-49AB-9E62-AD700D89BB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힘의 크기 및 암 간의 관계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볼트를 회전합니다.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볼트를 회전하지 않습니다.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섀클</a:t>
            </a:r>
            <a:r>
              <a:rPr 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사용 방법(볼트 위치에 주의)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FF046B-2953-4C0D-9E2B-59CDF66584A6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아이로 와이어 로프 고정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압축 조인트 위치에 주의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D53FAC-35B9-45F1-BCC7-9E9C690867F2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로프와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점으로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바퀴 회전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5DC6E4-647B-4B7F-AA18-1EDAEDF5C8ED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로프와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점으로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바퀴 회전 올가미 만들기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1회전 슬링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171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아이로 와이어 로프 고정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아이로 부품을 접어서 통과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아이를 접은 슬링 와이어 로프로 통과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엔드리스 와이어 로프 사용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E7A406-E2E6-4248-A01A-892E5827427E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베일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걸이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33905D-B7C5-4DCA-9CC9-0BE1CE06CF33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altLang="en-US" sz="3600">
                <a:latin typeface="Arial" panose="020B0604020202020204" pitchFamily="34" charset="0"/>
                <a:cs typeface="Arial" panose="020B0604020202020204" pitchFamily="34" charset="0"/>
              </a:rPr>
              <a:t>하단에서 싱글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걸이로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와이어 로프를 화물에 고정하는 방법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73C5F4-A8EA-44C2-B1CB-5FFD2657FD7E}"/>
              </a:ext>
            </a:extLst>
          </p:cNvPr>
          <p:cNvSpPr txBox="1">
            <a:spLocks/>
          </p:cNvSpPr>
          <p:nvPr/>
        </p:nvSpPr>
        <p:spPr>
          <a:xfrm>
            <a:off x="824367" y="999906"/>
            <a:ext cx="11178579" cy="8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o-KR" altLang="en-US" sz="3600">
                <a:latin typeface="Arial" panose="020B0604020202020204" pitchFamily="34" charset="0"/>
                <a:cs typeface="Arial" panose="020B0604020202020204" pitchFamily="34" charset="0"/>
              </a:rPr>
              <a:t>외줄 </a:t>
            </a:r>
            <a:r>
              <a:rPr lang="ko-KR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endParaRPr 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클램프가 있는 체인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후크가</a:t>
            </a:r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있는 체인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14F9CCB-FE4F-4B1A-9B5F-B7D3003670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해커용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엔드리스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체인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받침점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660D9E7-05AE-4A10-B730-3CACFA740FE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지렛대 모멘트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FBE61A3F-F40E-46E2-BF30-DD7B661E327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파운드리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후크가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있는 체인(넓은 개구부 포함)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고정 </a:t>
            </a:r>
            <a:r>
              <a:rPr kumimoji="1" 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풀리</a:t>
            </a:r>
            <a:endParaRPr kumimoji="1"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1 m 당김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26185" y="548238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1 m 상승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m: 화물 무게</a:t>
            </a:r>
          </a:p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Fw: 9.8 x m(kN)</a:t>
            </a:r>
          </a:p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F1, F2: 슬링 와이어 로프 장력</a:t>
            </a:r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F: 합성(kN) </a:t>
            </a:r>
          </a:p>
          <a:p>
            <a:pPr marL="252000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P: 슬링 와이어 로프를 안쪽으로 당기는 힘(kN)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슬링 와이어 로프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B2FAE8E-87BF-4326-BF10-6311324F6C5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와이어 로프 장력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와이어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스트랜드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BCEB5EB-1A24-4BA8-B212-1DB5B42C782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와이어 로프 구조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ko-KR" sz="4000">
                <a:latin typeface="Arial" panose="020B0604020202020204" pitchFamily="34" charset="0"/>
                <a:cs typeface="Arial" panose="020B0604020202020204" pitchFamily="34" charset="0"/>
              </a:rPr>
              <a:t>꼬임 유형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보통 꼬임 Z(오른쪽)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보통 꼬임 </a:t>
            </a:r>
            <a:endParaRPr kumimoji="1"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(왼쪽)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랭 꼬임 Z(오른쪽)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랭 꼬임 S(왼쪽)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보통 꼬임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랭 꼬임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740</Words>
  <PresentationFormat>와이드스크린</PresentationFormat>
  <Paragraphs>201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Wingdings</vt:lpstr>
      <vt:lpstr>Office テーマ</vt:lpstr>
      <vt:lpstr>PowerPoint 프레젠테이션</vt:lpstr>
      <vt:lpstr>PowerPoint 프레젠테이션</vt:lpstr>
      <vt:lpstr>크레인 정의</vt:lpstr>
      <vt:lpstr>PowerPoint 프레젠테이션</vt:lpstr>
      <vt:lpstr>PowerPoint 프레젠테이션</vt:lpstr>
      <vt:lpstr>고정 풀리</vt:lpstr>
      <vt:lpstr>PowerPoint 프레젠테이션</vt:lpstr>
      <vt:lpstr>PowerPoint 프레젠테이션</vt:lpstr>
      <vt:lpstr>꼬임 유형</vt:lpstr>
      <vt:lpstr>와이어 로프 직경 측정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아이볼트</vt:lpstr>
      <vt:lpstr>아이너트</vt:lpstr>
      <vt:lpstr>아이볼트 사용 예</vt:lpstr>
      <vt:lpstr>리프팅 빔</vt:lpstr>
      <vt:lpstr>패드</vt:lpstr>
      <vt:lpstr>베어러 블록</vt:lpstr>
      <vt:lpstr>체인 변형</vt:lpstr>
      <vt:lpstr>후크 개구부 및 마모</vt:lpstr>
      <vt:lpstr>섀클 마모</vt:lpstr>
      <vt:lpstr>슬링 복장</vt:lpstr>
      <vt:lpstr>PowerPoint 프레젠테이션</vt:lpstr>
      <vt:lpstr>후크를 거는 방법</vt:lpstr>
      <vt:lpstr>후크를 거는 방법</vt:lpstr>
      <vt:lpstr>후크를 거는 방법</vt:lpstr>
      <vt:lpstr>후크를 거는 방법</vt:lpstr>
      <vt:lpstr>후크를 거는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와이어 로프를 화물에 고정하는 방법</vt:lpstr>
      <vt:lpstr>클램프가 있는 체인</vt:lpstr>
      <vt:lpstr>슬링 후크가 있는 체인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2020-09-10T02:56:16Z</dcterms:modified>
</cp:coreProperties>
</file>