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24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kuwalipikasyon para sa mga slinger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57846"/>
              </p:ext>
            </p:extLst>
          </p:nvPr>
        </p:nvGraphicFramePr>
        <p:xfrm>
          <a:off x="902826" y="1250068"/>
          <a:ext cx="10370916" cy="357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/>
                <a:gridCol w="4004840"/>
                <a:gridCol w="4074289"/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Uri ng makina at equipment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Karga ng pag-angat o limitadong karga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1 tonelada o higit pa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Mas kaunti sa 1 tonelada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Crane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Mobile na crane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Dederrick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Pang-angat ng kargo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Iyong mga nakakumpleto ng kurso ng pagsasanay para sa kasanayan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Iyong mga nakakumpleto ng kurso ng espesyal na pagsasanay</a:t>
                      </a:r>
                      <a:r>
                        <a:rPr kumimoji="1" lang="x-none" altLang="ja-JP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Iyong mga naaaprubahan ng Ministro ng Kalusugan, Paggawa at Kapakanan</a:t>
                      </a:r>
                      <a:r>
                        <a:rPr kumimoji="1" lang="x-none" altLang="ja-JP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*2</a:t>
                      </a:r>
                      <a:endParaRPr kumimoji="1" lang="x-none" altLang="en-US" sz="16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Iyong mga nakakumpleto ng kurso ng pagsasanay para sa kasanayan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Iyong mga nakakumpleto ng kurso ng espesyal na pagsasanay</a:t>
                      </a:r>
                      <a:r>
                        <a:rPr kumimoji="1" lang="x-none" altLang="ja-JP" sz="16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Iyong mga naaaprubahan ng Ministro ng Kalusugan, Paggawa at Kapakanan</a:t>
                      </a:r>
                      <a:r>
                        <a:rPr kumimoji="1" lang="x-none" altLang="ja-JP" sz="16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x-none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Iyong mga nakakumpleto ng kurso ng espesyal na edukasyon para sa mga gawain ng pag-sling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51013"/>
              </p:ext>
            </p:extLst>
          </p:nvPr>
        </p:nvGraphicFramePr>
        <p:xfrm>
          <a:off x="897681" y="4945506"/>
          <a:ext cx="1040380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/>
                <a:gridCol w="995422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x-none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*1:</a:t>
                      </a:r>
                      <a:endParaRPr kumimoji="1" lang="x-none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x-none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Ang kurso ng pagsasanay na nakalista sa haligi ng mga kurso ng pagsasanay ng Talahanayan 4 ng Ordinansa ng Pagpapatupad sa Human Resources Development at Promotion Act</a:t>
                      </a:r>
                      <a:endParaRPr kumimoji="1" lang="x-none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x-none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*2:</a:t>
                      </a:r>
                      <a:endParaRPr kumimoji="1" lang="x-none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x-none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Isang tao na nakumpleto ang pagsasanay ng kurso ng operasyon ng crane na inirekomenda ng Ordinance on Human Resources Development at Promotion Act</a:t>
                      </a:r>
                      <a:endParaRPr kumimoji="1" lang="x-none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Paraan ng pagsukat para sa diyametro ng lubid na kable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Mali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Tama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400" dirty="0" smtClean="0">
                <a:latin typeface="Arial" panose="020B0604020202020204" pitchFamily="34" charset="0"/>
              </a:rPr>
              <a:t>Diyametro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Bilang ng mga lubid at sling angle (a = angle ng sling)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2733" y="5961654"/>
            <a:ext cx="2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sz="1600" dirty="0" smtClean="0">
                <a:latin typeface="Arial" panose="020B0604020202020204" pitchFamily="34" charset="0"/>
              </a:rPr>
              <a:t>Dalawaang lubid na slinging na may two-point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65134" y="5961654"/>
            <a:ext cx="268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sz="1600" dirty="0" smtClean="0">
                <a:latin typeface="Arial" panose="020B0604020202020204" pitchFamily="34" charset="0"/>
              </a:rPr>
              <a:t>Tatlongng lubid na slinging na may three-point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75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sz="1600" dirty="0" smtClean="0">
                <a:latin typeface="Arial" panose="020B0604020202020204" pitchFamily="34" charset="0"/>
              </a:rPr>
              <a:t>Apat na lubid na slinging na may four-point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Diyagonal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Tension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f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actor 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at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s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ling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a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ngle 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ng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l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ubid 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na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k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able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52929" y="2346385"/>
            <a:ext cx="2015803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Tensyon na </a:t>
            </a:r>
            <a:r>
              <a:rPr kumimoji="1" lang="en-US" altLang="en-US" sz="1600" dirty="0" smtClean="0">
                <a:latin typeface="Arial" panose="020B0604020202020204" pitchFamily="34" charset="0"/>
              </a:rPr>
              <a:t>f</a:t>
            </a:r>
            <a:r>
              <a:rPr kumimoji="1" lang="x-none" altLang="en-US" sz="1600" dirty="0" smtClean="0">
                <a:latin typeface="Arial" panose="020B0604020202020204" pitchFamily="34" charset="0"/>
              </a:rPr>
              <a:t>actor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kawad na pantali ng pagkakabit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291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Eye splices sa magkabilang dulo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Mga compression joint sa magkabilang dulo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302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Walang katapusang lubid na kable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3006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Lubid na kable na may ring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2" y="2082218"/>
            <a:ext cx="534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Compression joint na may pag-thimble at shackle sa bawat dulo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Compression joint na may pag-thimble at hook sa bawat dulo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Compression jointing method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Kawad lubid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Sleeve (espesyal na aluminum alloy)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600" dirty="0" smtClean="0">
                <a:latin typeface="Arial" panose="020B0604020202020204" pitchFamily="34" charset="0"/>
              </a:rPr>
              <a:t>Kawad lubid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Thimble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pag-iingat kapag ginagamit ang sling na lubid na kable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58629" y="4294598"/>
            <a:ext cx="1499718" cy="3362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Pad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dirty="0" smtClean="0">
                <a:latin typeface="Arial" panose="020B0604020202020204" pitchFamily="34" charset="0"/>
              </a:rPr>
              <a:t>Panatilihing maayos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12534" y="6371493"/>
            <a:ext cx="227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Isahang-lubid na pag-sling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Mga pag-iingat sa imbakan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86400" y="4323070"/>
            <a:ext cx="157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Kahalumigmigan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927599"/>
            <a:ext cx="84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Init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Alikabok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Acidsido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05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uri ng kadena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Link ng kadena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Stud-link chain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Nominal na diyametro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Nominal na diyametro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Sling na kadena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400" dirty="0" smtClean="0">
                <a:latin typeface="Arial" panose="020B0604020202020204" pitchFamily="34" charset="0"/>
              </a:rPr>
              <a:t>Ring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400" dirty="0" smtClean="0">
                <a:latin typeface="Arial" panose="020B0604020202020204" pitchFamily="34" charset="0"/>
              </a:rPr>
              <a:t>Kadena na may ring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81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400" dirty="0" smtClean="0">
                <a:latin typeface="Arial" panose="020B0604020202020204" pitchFamily="34" charset="0"/>
              </a:rPr>
              <a:t>Kadena na may hook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Posisyon ng mga shackle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Halimbawa ng paggamit ng shackle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kuwalipikasyon para sa mga slinger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dirty="0" smtClean="0">
                <a:latin typeface="Arial" panose="020B0604020202020204" pitchFamily="34" charset="0"/>
              </a:rPr>
              <a:t>Pagbuhat ng karga: 1 tonelada pataas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352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Bigat ng karga: 0.5 tonelada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5" y="3351209"/>
            <a:ext cx="471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Iyong mga nakakumpleto ng kurso ng pagsasanay para sa kasanayan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448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ja-JP" dirty="0">
                <a:latin typeface="Arial" panose="020B0604020202020204" pitchFamily="34" charset="0"/>
              </a:rPr>
              <a:t>Iyong mga nakakumpleto ng kurso ng espesyal na edukasyon para sa mga gawain ng pag-sling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Eyebolt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Eyenut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Halimbawa ng paggamit ng eyebolt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451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Gamitin ang washer para i-adjust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Baras pang-angat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Baras pang-angat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Pad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2000" dirty="0" smtClean="0">
                <a:latin typeface="Arial" panose="020B0604020202020204" pitchFamily="34" charset="0"/>
              </a:rPr>
              <a:t>Jute na bag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2000" dirty="0" smtClean="0">
                <a:latin typeface="Arial" panose="020B0604020202020204" pitchFamily="34" charset="0"/>
              </a:rPr>
              <a:t>Mga Fabric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2000" dirty="0" smtClean="0">
                <a:latin typeface="Arial" panose="020B0604020202020204" pitchFamily="34" charset="0"/>
              </a:rPr>
              <a:t>Rubber sheet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87132" y="5950061"/>
            <a:ext cx="227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Tanso o tanso na alloy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Nakawelding na istruktura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Magnetic na pad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Blokeng tagadala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22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Gamitin ang bloke na katumbas na laki.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5732"/>
            <a:ext cx="256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Hawakan ang bloke mula sa magkabilang gilid ng parehong mga kamay.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Hawakan ang kaliwa at kanang dilid ng bloke.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36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Naging hindi matatag ang karga.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37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Huwag ilagay ang iyong kamay sa ibabaw nito.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Pagkawala sa hugis ng kadena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2000" dirty="0" smtClean="0">
                <a:latin typeface="Arial" panose="020B0604020202020204" pitchFamily="34" charset="0"/>
              </a:rPr>
              <a:t>Napilipit na link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en-US" sz="2000" dirty="0">
                <a:latin typeface="Arial" panose="020B0604020202020204" pitchFamily="34" charset="0"/>
              </a:rPr>
              <a:t>Nabaling link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en-US" sz="2000" dirty="0" smtClean="0">
                <a:latin typeface="Arial" panose="020B0604020202020204" pitchFamily="34" charset="0"/>
              </a:rPr>
              <a:t>Na-twist na link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2000" dirty="0" smtClean="0">
                <a:latin typeface="Arial" panose="020B0604020202020204" pitchFamily="34" charset="0"/>
              </a:rPr>
              <a:t>Yupi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2000" dirty="0" smtClean="0">
                <a:latin typeface="Arial" panose="020B0604020202020204" pitchFamily="34" charset="0"/>
              </a:rPr>
              <a:t>Baluktot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2000" dirty="0" smtClean="0">
                <a:latin typeface="Arial" panose="020B0604020202020204" pitchFamily="34" charset="0"/>
              </a:rPr>
              <a:t>Pihitin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Bukasan at lagayan ng mga hook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Isuot ang mga shackle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Pang-sling na mga outfit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Depinisyon ng cranes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98800" y="1690599"/>
            <a:ext cx="535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Inaangat ang bigat sa pamamagitan ng lakas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Binibitbit ang naiangat na bigat pahalang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Pag-alis sa lokasyon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</a:rPr>
              <a:t>N</a:t>
            </a:r>
            <a:r>
              <a:rPr kumimoji="1" lang="x-none" altLang="en-US" sz="1600" dirty="0" smtClean="0">
                <a:latin typeface="Arial" panose="020B0604020202020204" pitchFamily="34" charset="0"/>
              </a:rPr>
              <a:t>aglalakabay </a:t>
            </a:r>
            <a:r>
              <a:rPr kumimoji="1" lang="x-none" altLang="en-US" sz="1600" dirty="0" smtClean="0">
                <a:latin typeface="Arial" panose="020B0604020202020204" pitchFamily="34" charset="0"/>
              </a:rPr>
              <a:t>sa taas na crane, tulay na crane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Mobile na crane, jib na crane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3467" y="4433738"/>
            <a:ext cx="143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600" dirty="0" smtClean="0">
                <a:latin typeface="Arial" panose="020B0604020202020204" pitchFamily="34" charset="0"/>
              </a:rPr>
              <a:t>Pag-alis sa lokasyon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ja-JP" sz="1600" dirty="0" smtClean="0">
                <a:latin typeface="Arial" panose="020B0604020202020204" pitchFamily="34" charset="0"/>
              </a:rPr>
              <a:t>2 m o higit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L</a:t>
            </a:r>
            <a:r>
              <a:rPr lang="x-none" sz="1600" dirty="0" smtClean="0">
                <a:latin typeface="Arial" panose="020B0604020202020204" pitchFamily="34" charset="0"/>
              </a:rPr>
              <a:t>ongitudinal </a:t>
            </a:r>
            <a:r>
              <a:rPr lang="x-none" sz="1600" dirty="0" smtClean="0">
                <a:latin typeface="Arial" panose="020B0604020202020204" pitchFamily="34" charset="0"/>
              </a:rPr>
              <a:t>na haba ng karga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2 m o higit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97550" y="2424062"/>
            <a:ext cx="13738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Pagbabyahe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6" y="3317518"/>
            <a:ext cx="167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Paggalaw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mtClean="0">
                <a:latin typeface="Arial" panose="020B0604020202020204" pitchFamily="34" charset="0"/>
              </a:rPr>
              <a:t>45°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44096" y="2879934"/>
            <a:ext cx="140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Pagse-slew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6501417" y="2830596"/>
            <a:ext cx="227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Pag-dederrick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415864" y="2205122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2 m o higit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21625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Pag-alis sa lokasyon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sa pagsabit ng hook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910284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600" dirty="0">
                <a:latin typeface="Arial" panose="020B0604020202020204" pitchFamily="34" charset="0"/>
              </a:rPr>
              <a:t>Pagkabit ng mga lubid na kable sa mata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94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dirty="0" smtClean="0">
                <a:latin typeface="Arial" panose="020B0604020202020204" pitchFamily="34" charset="0"/>
              </a:rPr>
              <a:t>sa loob ng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600" dirty="0">
                <a:latin typeface="Arial" panose="020B0604020202020204" pitchFamily="34" charset="0"/>
              </a:rPr>
              <a:t>Isahang-ikot na pag-sling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sa pagsabit ng hook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dirty="0" smtClean="0">
                <a:latin typeface="Arial" panose="020B0604020202020204" pitchFamily="34" charset="0"/>
              </a:rPr>
              <a:t>sa loob ng 60°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sa pagsabit ng hook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8878432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600" dirty="0">
                <a:latin typeface="Arial" panose="020B0604020202020204" pitchFamily="34" charset="0"/>
              </a:rPr>
              <a:t>Isahang round na pagikot na pag-sling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dirty="0" smtClean="0">
                <a:latin typeface="Arial" panose="020B0604020202020204" pitchFamily="34" charset="0"/>
              </a:rPr>
              <a:t>sa loob ng 60°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sa pagsabit ng hook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Pag-sling na blackwall hitch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Epektibong lubid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0431" y="41020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Lubid panggabay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07216" y="2602081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Pag-loop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sa pagsabit ng hook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600" dirty="0">
                <a:latin typeface="Arial" panose="020B0604020202020204" pitchFamily="34" charset="0"/>
              </a:rPr>
              <a:t>Pag-loop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391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Kapag lumuwag ang sling na lubid na kable, maaaring matanggal ang mga mata.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10447867" cy="975805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408666"/>
            <a:ext cx="9344099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600" dirty="0">
                <a:latin typeface="Arial" panose="020B0604020202020204" pitchFamily="34" charset="0"/>
              </a:rPr>
              <a:t>Pagkabit ng mga lubid na kable sa mata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84400" y="5928634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dirty="0" smtClean="0">
                <a:latin typeface="Arial" panose="020B0604020202020204" pitchFamily="34" charset="0"/>
              </a:rPr>
              <a:t>Dalawang lubid na naka-sling na may four-point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8" y="5907387"/>
            <a:ext cx="274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ja-JP" dirty="0" smtClean="0">
                <a:latin typeface="Arial" panose="020B0604020202020204" pitchFamily="34" charset="0"/>
              </a:rPr>
              <a:t>Dalawang lubid na naka-sling na may four-point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4867" cy="780769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197002"/>
            <a:ext cx="9115499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600" dirty="0">
                <a:latin typeface="Arial" panose="020B0604020202020204" pitchFamily="34" charset="0"/>
              </a:rPr>
              <a:t>Isahang-ikot na pag-sling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2322277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1133" cy="780769"/>
          </a:xfrm>
        </p:spPr>
        <p:txBody>
          <a:bodyPr>
            <a:normAutofit fontScale="90000"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222403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Dalawaang lubid na slinging na may two-point (noosing na may mga shackle)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6667" y="5885411"/>
            <a:ext cx="289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Noosing sa magkaparehong direksyon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59" y="5843847"/>
            <a:ext cx="277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Noosing sa magkaibang mga direksyon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3200" cy="780769"/>
          </a:xfrm>
        </p:spPr>
        <p:txBody>
          <a:bodyPr>
            <a:normAutofit fontScale="90000"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273205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Dalawaang lubid na slinging na may two-point (fastening sa pamamagitan ng mga emataye)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Kaugnayan ng lakas at kamay ng pwersa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Umiikot ang bolt.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16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Hindi umiikot ang bolt.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25667" cy="780769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247804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Paanong gamitina ang mga shackle (Tingnan ang posisyon ng bolt)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498668" cy="780769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188535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Pagkabit ng mga lubid na kable sa pamamagitan ng mata (Tingnan ang posisyon ng compression joint)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29333" cy="780769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239337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Isang round ng pag-ikot ng slinging gamit ang dalawang lubid at four-point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278533" cy="780769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239337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Isang round ng pag-ikot noosing gamit ang dalawang lubid at two-point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584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500" dirty="0" smtClean="0">
                <a:latin typeface="Arial" panose="020B0604020202020204" pitchFamily="34" charset="0"/>
              </a:rPr>
              <a:t>Isahang-ikot na pag-sling</a:t>
            </a:r>
            <a:endParaRPr kumimoji="1" lang="x-none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6" y="2276096"/>
            <a:ext cx="208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500" dirty="0" smtClean="0">
                <a:latin typeface="Arial" panose="020B0604020202020204" pitchFamily="34" charset="0"/>
              </a:rPr>
              <a:t>Pagkabit ng mga lubid na kable sa mata</a:t>
            </a:r>
            <a:endParaRPr kumimoji="1" lang="x-none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500" dirty="0" smtClean="0">
                <a:latin typeface="Arial" panose="020B0604020202020204" pitchFamily="34" charset="0"/>
              </a:rPr>
              <a:t>Idaan ang dinoble sa ibabaw ng bahagi sa pamamagitan ng mata</a:t>
            </a:r>
            <a:endParaRPr kumimoji="1" lang="x-none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9195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500" dirty="0" smtClean="0">
                <a:latin typeface="Arial" panose="020B0604020202020204" pitchFamily="34" charset="0"/>
              </a:rPr>
              <a:t>Idaan ang mga mata sa pamamagitan ng kable na sling na naka-doble</a:t>
            </a:r>
            <a:endParaRPr kumimoji="1" lang="x-none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500" dirty="0" smtClean="0">
                <a:latin typeface="Arial" panose="020B0604020202020204" pitchFamily="34" charset="0"/>
              </a:rPr>
              <a:t>Gamitin ang walang katapusang lubid na kable</a:t>
            </a:r>
            <a:endParaRPr kumimoji="1" lang="x-none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4800" cy="780769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222403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Bale sling hitch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447867" cy="780769"/>
          </a:xfrm>
        </p:spPr>
        <p:txBody>
          <a:bodyPr>
            <a:normAutofit fontScale="90000"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239337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x-none" altLang="ja-JP" sz="3200" dirty="0">
                <a:latin typeface="Arial" panose="020B0604020202020204" pitchFamily="34" charset="0"/>
              </a:rPr>
              <a:t>Pag-sling na may isang kabitan sa ilalim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4800" cy="780769"/>
          </a:xfrm>
        </p:spPr>
        <p:txBody>
          <a:bodyPr>
            <a:noAutofit/>
          </a:bodyPr>
          <a:lstStyle/>
          <a:p>
            <a:r>
              <a:rPr lang="x-none" altLang="ja-JP" sz="3600" dirty="0">
                <a:latin typeface="Arial" panose="020B0604020202020204" pitchFamily="34" charset="0"/>
              </a:rPr>
              <a:t>Mga paraan ng pag-secure ng mga lubid na kable para ikarga</a:t>
            </a:r>
            <a:endParaRPr lang="x-non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264738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x-none" altLang="ja-JP" sz="3200" dirty="0" smtClean="0">
                <a:latin typeface="Arial" panose="020B0604020202020204" pitchFamily="34" charset="0"/>
              </a:rPr>
              <a:t>Isahang-lubid na pag-sling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Kadena na may clamp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Kadena na may sling hook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Walang katapusang kadena para sa hacker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Sandali ng leverage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Fulcrum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Kadena na may fundry hook (na may malapad na opening)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Stationaryong pulley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6" y="1880554"/>
            <a:ext cx="909895" cy="816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x-none" altLang="ja-JP" sz="1400" dirty="0" smtClean="0">
                <a:latin typeface="Arial" panose="020B0604020202020204" pitchFamily="34" charset="0"/>
              </a:rPr>
              <a:t>Hila 1 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813799" y="5482382"/>
            <a:ext cx="1033576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x-none" altLang="ja-JP" sz="1400" dirty="0" smtClean="0">
                <a:latin typeface="Arial" panose="020B0604020202020204" pitchFamily="34" charset="0"/>
              </a:rPr>
              <a:t>Aangat ito ng 1 m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8268" cy="75247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tensyon ng kawad na pantali ng pagkakabit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m: Bigat ng karga</a:t>
            </a:r>
          </a:p>
          <a:p>
            <a:r>
              <a:rPr lang="x-none" sz="1600" dirty="0" smtClean="0">
                <a:latin typeface="Arial" panose="020B0604020202020204" pitchFamily="34" charset="0"/>
              </a:rPr>
              <a:t>Fw: 9.8 x m (kN)</a:t>
            </a:r>
          </a:p>
          <a:p>
            <a:r>
              <a:rPr lang="x-none" sz="1600" dirty="0" smtClean="0">
                <a:latin typeface="Arial" panose="020B0604020202020204" pitchFamily="34" charset="0"/>
              </a:rPr>
              <a:t>F1, F2: Mga tensyon ng kawad na pantali ng pagkakabit</a:t>
            </a:r>
            <a:r>
              <a:rPr lang="x-none" sz="1600" dirty="0" smtClean="0"/>
              <a:t> </a:t>
            </a:r>
          </a:p>
          <a:p>
            <a:r>
              <a:rPr lang="x-none" sz="1600" dirty="0" smtClean="0">
                <a:latin typeface="Arial" panose="020B0604020202020204" pitchFamily="34" charset="0"/>
              </a:rPr>
              <a:t>F: Resultang puwersa (kN) </a:t>
            </a:r>
            <a:endParaRPr lang="x-none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/>
            <a:r>
              <a:rPr kumimoji="1" lang="x-none" altLang="ja-JP" sz="1600" dirty="0" smtClean="0">
                <a:latin typeface="Arial" panose="020B0604020202020204" pitchFamily="34" charset="0"/>
              </a:rPr>
              <a:t>F = Fw</a:t>
            </a:r>
          </a:p>
          <a:p>
            <a:r>
              <a:rPr lang="x-none" sz="1600" dirty="0" smtClean="0">
                <a:latin typeface="Arial" panose="020B0604020202020204" pitchFamily="34" charset="0"/>
              </a:rPr>
              <a:t>P: Puwersang humihila papasok ng mga kawad na pantali ng pagkakabit (kN) 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59" y="4252432"/>
            <a:ext cx="279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Kawad na pantali ng pagkakabit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Paggawa ng lubid na kable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Kaibuturan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Kawad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Hibla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uri ng lay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Ordinary-lay Z (kanang kamay)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Ordinary-lay S (lkaliwang kamay)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80668" y="5210354"/>
            <a:ext cx="169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Lang lay Z (kanang kamay)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20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Lang lay S (kaliwang kamay)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Ordinary-lay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Lang lay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1137</Words>
  <PresentationFormat>ユーザー設定</PresentationFormat>
  <Paragraphs>200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Mga kuwalipikasyon para sa mga slinger</vt:lpstr>
      <vt:lpstr>Mga kuwalipikasyon para sa mga slinger</vt:lpstr>
      <vt:lpstr>Depinisyon ng cranes</vt:lpstr>
      <vt:lpstr>Kaugnayan ng lakas at kamay ng pwersa</vt:lpstr>
      <vt:lpstr>Sandali ng leverage</vt:lpstr>
      <vt:lpstr>Stationaryong pulley</vt:lpstr>
      <vt:lpstr>Mga tensyon ng kawad na pantali ng pagkakabit</vt:lpstr>
      <vt:lpstr>Paggawa ng lubid na kable</vt:lpstr>
      <vt:lpstr>Mga uri ng lay</vt:lpstr>
      <vt:lpstr>Paraan ng pagsukat para sa diyametro ng lubid na kable</vt:lpstr>
      <vt:lpstr>Bilang ng mga lubid at sling angle (a = angle ng sling)</vt:lpstr>
      <vt:lpstr>Tension factor at sling angle ng lubid na kable</vt:lpstr>
      <vt:lpstr>kawad na pantali ng pagkakabit</vt:lpstr>
      <vt:lpstr>Compression jointing method</vt:lpstr>
      <vt:lpstr>Mga pag-iingat kapag ginagamit ang sling na lubid na kable</vt:lpstr>
      <vt:lpstr>Mga uri ng kadena</vt:lpstr>
      <vt:lpstr>Sling na kadena</vt:lpstr>
      <vt:lpstr>Posisyon ng mga shackle</vt:lpstr>
      <vt:lpstr>Halimbawa ng paggamit ng shackle</vt:lpstr>
      <vt:lpstr>Eyebolt</vt:lpstr>
      <vt:lpstr>Eyenut</vt:lpstr>
      <vt:lpstr>Halimbawa ng paggamit ng eyebolt</vt:lpstr>
      <vt:lpstr>Baras pang-angat</vt:lpstr>
      <vt:lpstr>Pad</vt:lpstr>
      <vt:lpstr>Blokeng tagadala</vt:lpstr>
      <vt:lpstr>Pagkawala sa hugis ng kadena</vt:lpstr>
      <vt:lpstr>Bukasan at lagayan ng mga hook</vt:lpstr>
      <vt:lpstr>Isuot ang mga shackle</vt:lpstr>
      <vt:lpstr>Pang-sling na mga outfit</vt:lpstr>
      <vt:lpstr>Pag-alis sa lokasyon</vt:lpstr>
      <vt:lpstr>Mga paraan sa pagsabit ng hook</vt:lpstr>
      <vt:lpstr>Mga paraan sa pagsabit ng hook</vt:lpstr>
      <vt:lpstr>Mga paraan sa pagsabit ng hook</vt:lpstr>
      <vt:lpstr>Mga paraan sa pagsabit ng hook</vt:lpstr>
      <vt:lpstr>Mga paraan sa pagsabit ng hook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Mga paraan ng pag-secure ng mga lubid na kable para ikarga</vt:lpstr>
      <vt:lpstr>Kadena na may clamp</vt:lpstr>
      <vt:lpstr>Kadena na may sling hook</vt:lpstr>
      <vt:lpstr>Walang katapusang kadena para sa hacker</vt:lpstr>
      <vt:lpstr>Kadena na may fundry hook (na may malapad na opening)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2020-03-13T07:13:23Z</dcterms:modified>
</cp:coreProperties>
</file>