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87" d="100"/>
          <a:sy n="87" d="100"/>
        </p:scale>
        <p:origin x="290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865BD-B8E5-4E48-A6F2-5AFBDB05D177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B7D25-8FFA-45E9-BF63-881220EEDF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444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901592" y="8814060"/>
            <a:ext cx="3965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年　　月　　日　株式会社○○　人事総務部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66678" y="35496"/>
            <a:ext cx="5724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新型コロナウイルス感染症の影響で学校が休校になるなど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急遽子どもの世話をする必要が出てしまう保護者の皆様へ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61156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当社では働きやすい環境作りに取り組んでおりますので、</a:t>
            </a:r>
            <a:endParaRPr kumimoji="1" lang="en-US" altLang="ja-JP" sz="20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次の制度を積極的にご活用ください！</a:t>
            </a:r>
            <a:endParaRPr kumimoji="1" lang="en-US" altLang="ja-JP" sz="20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64703" y="2104503"/>
            <a:ext cx="5544615" cy="63048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時短勤務制度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１日の労働時間を短縮できる制度です。</a:t>
            </a:r>
            <a:endParaRPr lang="en-US" altLang="ja-JP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62433" y="3523640"/>
            <a:ext cx="5546886" cy="61631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テレワーク制度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在宅中に仕事ができる制度です。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62432" y="5693061"/>
            <a:ext cx="5448337" cy="907735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フレックスタイム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11138" indent="-211138"/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総労働時間を変えずに日々の始業・終業時刻を自ら決めることができる制度です。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762432" y="7355040"/>
            <a:ext cx="5422878" cy="89365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ベビーシッター費用補助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11138" indent="-211138"/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会社がベビーシッターの利用料を一部補助する制度です。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0648" y="1475656"/>
            <a:ext cx="626469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・子どもにご飯を作り置きするため、遅めに出勤したい。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・学校が午後から休校になるため、仕事を午前で切り上げたい。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曲折矢印 20"/>
          <p:cNvSpPr/>
          <p:nvPr/>
        </p:nvSpPr>
        <p:spPr>
          <a:xfrm rot="10800000">
            <a:off x="408179" y="2094342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60648" y="3127547"/>
            <a:ext cx="626469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・子どもを留守番させるのは不安なので、家で仕事をしたい。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曲折矢印 27"/>
          <p:cNvSpPr/>
          <p:nvPr/>
        </p:nvSpPr>
        <p:spPr>
          <a:xfrm rot="10800000">
            <a:off x="408181" y="3538109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60648" y="4572000"/>
            <a:ext cx="6264696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6213" indent="-176213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・子どもの世話をするため今日はあまり働けないから、明日不足分を働きたい。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・今週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一杯は学校が休校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するため今週は働く時間を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減らし、来週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以降働く時間を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増やしたい。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曲折矢印 29"/>
          <p:cNvSpPr/>
          <p:nvPr/>
        </p:nvSpPr>
        <p:spPr>
          <a:xfrm rot="10800000">
            <a:off x="408180" y="5708654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60648" y="6978571"/>
            <a:ext cx="626469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・子どもの留守番中にベビーシッターに観てもらいたい。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曲折矢印 33"/>
          <p:cNvSpPr/>
          <p:nvPr/>
        </p:nvSpPr>
        <p:spPr>
          <a:xfrm rot="10800000">
            <a:off x="408179" y="7364760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07395" y="8464568"/>
            <a:ext cx="6077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詳細は人事総務部●●まで　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内線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××××,</a:t>
            </a:r>
            <a:r>
              <a:rPr kumimoji="1" lang="en-US" altLang="ja-JP" sz="1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Email:aaabbbccc@administrator.co.jp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275</TotalTime>
  <Words>245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19</cp:revision>
  <cp:lastPrinted>2021-02-26T05:25:36Z</cp:lastPrinted>
  <dcterms:created xsi:type="dcterms:W3CDTF">2021-02-26T01:15:42Z</dcterms:created>
  <dcterms:modified xsi:type="dcterms:W3CDTF">2022-03-30T06:02:48Z</dcterms:modified>
</cp:coreProperties>
</file>