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9900"/>
    <a:srgbClr val="FFCC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87" d="100"/>
          <a:sy n="87" d="100"/>
        </p:scale>
        <p:origin x="2904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C865BD-B8E5-4E48-A6F2-5AFBDB05D177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6300" y="1243013"/>
            <a:ext cx="25146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5B7D25-8FFA-45E9-BF63-881220EEDF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3444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15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43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06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04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98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55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64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79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724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9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28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2D545-8467-428C-B4B7-668AFE11EB3F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10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19170" rtl="0" eaLnBrk="1" latinLnBrk="0" hangingPunct="1"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kumimoji="1"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2901592" y="8814060"/>
            <a:ext cx="39656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年　　月　　日　株式会社○○　人事総務部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66678" y="35496"/>
            <a:ext cx="57246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6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新型コロナウイルス感染症の影響で学校が休校になるなど</a:t>
            </a:r>
            <a:endParaRPr kumimoji="1" lang="en-US" altLang="ja-JP" sz="1600" u="sng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6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急遽子どもの世話をする必要が出てしまう保護者の皆様へ</a:t>
            </a:r>
            <a:endParaRPr kumimoji="1" lang="en-US" altLang="ja-JP" sz="1600" u="sng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0" y="611560"/>
            <a:ext cx="685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当社では働きやすい環境作りに取り組んでおりますので、</a:t>
            </a:r>
            <a:endParaRPr kumimoji="1" lang="en-US" altLang="ja-JP" sz="200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2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次の制度を積極的にご活用ください！</a:t>
            </a:r>
            <a:endParaRPr kumimoji="1" lang="en-US" altLang="ja-JP" sz="200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764703" y="2104503"/>
            <a:ext cx="5544615" cy="630481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時短勤務制度</a:t>
            </a:r>
            <a:r>
              <a:rPr lang="en-US" altLang="ja-JP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lang="en-US" altLang="ja-JP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１日の労働時間を短縮できる制度です。</a:t>
            </a:r>
            <a:endParaRPr lang="en-US" altLang="ja-JP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762433" y="3523640"/>
            <a:ext cx="5546886" cy="61631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テレワーク制度</a:t>
            </a:r>
            <a:r>
              <a:rPr lang="en-US" altLang="ja-JP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r>
              <a:rPr lang="ja-JP" altLang="en-US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在宅中に仕事ができる制度です。</a:t>
            </a:r>
            <a:endParaRPr lang="ja-JP" altLang="en-US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762432" y="5693061"/>
            <a:ext cx="5448337" cy="907735"/>
          </a:xfrm>
          <a:prstGeom prst="round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フレックスタイム</a:t>
            </a:r>
            <a:r>
              <a:rPr lang="en-US" altLang="ja-JP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marL="211138" indent="-211138"/>
            <a:r>
              <a:rPr lang="ja-JP" altLang="en-US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総労働時間を変えずに日々の始業・終業時刻を自ら決めることができる制度です。</a:t>
            </a:r>
            <a:endParaRPr lang="ja-JP" altLang="en-US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762432" y="7355040"/>
            <a:ext cx="5422878" cy="893652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ベビーシッター費用補助</a:t>
            </a:r>
            <a:r>
              <a:rPr lang="en-US" altLang="ja-JP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marL="211138" indent="-211138"/>
            <a:r>
              <a:rPr lang="ja-JP" altLang="en-US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会社がベビーシッターの利用料を一部補助する制度です。</a:t>
            </a:r>
            <a:endParaRPr lang="ja-JP" altLang="en-US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60648" y="1475656"/>
            <a:ext cx="626469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・子どもにご飯を作り置きするため、遅めに出勤したい。</a:t>
            </a:r>
            <a:endParaRPr kumimoji="1"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・学校が午後から休校になるため、仕事を午前で切り上げたい。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曲折矢印 20"/>
          <p:cNvSpPr/>
          <p:nvPr/>
        </p:nvSpPr>
        <p:spPr>
          <a:xfrm rot="10800000">
            <a:off x="408179" y="2094342"/>
            <a:ext cx="354251" cy="319970"/>
          </a:xfrm>
          <a:prstGeom prst="bentArrow">
            <a:avLst>
              <a:gd name="adj1" fmla="val 25000"/>
              <a:gd name="adj2" fmla="val 37823"/>
              <a:gd name="adj3" fmla="val 50000"/>
              <a:gd name="adj4" fmla="val 40086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60648" y="3127547"/>
            <a:ext cx="6264696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・子どもを留守番させるのは不安なので、家で仕事をしたい。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8" name="曲折矢印 27"/>
          <p:cNvSpPr/>
          <p:nvPr/>
        </p:nvSpPr>
        <p:spPr>
          <a:xfrm rot="10800000">
            <a:off x="408181" y="3538109"/>
            <a:ext cx="354251" cy="319970"/>
          </a:xfrm>
          <a:prstGeom prst="bentArrow">
            <a:avLst>
              <a:gd name="adj1" fmla="val 25000"/>
              <a:gd name="adj2" fmla="val 37823"/>
              <a:gd name="adj3" fmla="val 50000"/>
              <a:gd name="adj4" fmla="val 40086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60648" y="4572000"/>
            <a:ext cx="6264696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6213" indent="-176213"/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・子どもの世話をするため今日はあまり働けないから、明日不足分を働きたい。</a:t>
            </a:r>
            <a:endParaRPr kumimoji="1"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6213" indent="-176213"/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・今週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一杯は学校が休校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するため今週は働く時間を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減らし、来週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以降働く時間を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増やしたい。</a:t>
            </a:r>
            <a:endParaRPr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" name="曲折矢印 29"/>
          <p:cNvSpPr/>
          <p:nvPr/>
        </p:nvSpPr>
        <p:spPr>
          <a:xfrm rot="10800000">
            <a:off x="408180" y="5708654"/>
            <a:ext cx="354251" cy="319970"/>
          </a:xfrm>
          <a:prstGeom prst="bentArrow">
            <a:avLst>
              <a:gd name="adj1" fmla="val 25000"/>
              <a:gd name="adj2" fmla="val 37823"/>
              <a:gd name="adj3" fmla="val 50000"/>
              <a:gd name="adj4" fmla="val 40086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60648" y="6978571"/>
            <a:ext cx="6264696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・子どもの留守番中にベビーシッターに観てもらいたい。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4" name="曲折矢印 33"/>
          <p:cNvSpPr/>
          <p:nvPr/>
        </p:nvSpPr>
        <p:spPr>
          <a:xfrm rot="10800000">
            <a:off x="408179" y="7364760"/>
            <a:ext cx="354251" cy="319970"/>
          </a:xfrm>
          <a:prstGeom prst="bentArrow">
            <a:avLst>
              <a:gd name="adj1" fmla="val 25000"/>
              <a:gd name="adj2" fmla="val 37823"/>
              <a:gd name="adj3" fmla="val 50000"/>
              <a:gd name="adj4" fmla="val 40086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07395" y="8464568"/>
            <a:ext cx="60779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詳細は人事総務部●●まで　</a:t>
            </a:r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内線</a:t>
            </a:r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××××,</a:t>
            </a:r>
            <a:r>
              <a:rPr kumimoji="1" lang="en-US" altLang="ja-JP" sz="12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Email:aaabbbccc@administrator.co.jp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9143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765FE0DA-D247-486C-BF42-DBB9705F90D8}" vid="{BD63521F-5098-41E8-9264-55C75258C882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275</TotalTime>
  <Words>245</Words>
  <Application>Microsoft Office PowerPoint</Application>
  <PresentationFormat>画面に合わせる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メイリオ</vt:lpstr>
      <vt:lpstr>游ゴシック</vt:lpstr>
      <vt:lpstr>Arial</vt:lpstr>
      <vt:lpstr>Calibri</vt:lpstr>
      <vt:lpstr>Office ​​テーマ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revision>19</cp:revision>
  <cp:lastPrinted>2021-02-26T05:25:36Z</cp:lastPrinted>
  <dcterms:created xsi:type="dcterms:W3CDTF">2021-02-26T01:15:42Z</dcterms:created>
  <dcterms:modified xsi:type="dcterms:W3CDTF">2022-03-30T06:02:48Z</dcterms:modified>
</cp:coreProperties>
</file>