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Lst>
  <p:sldSz cx="6858000" cy="9906000" type="A4"/>
  <p:notesSz cx="6807200" cy="99393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3" d="100"/>
          <a:sy n="73" d="100"/>
        </p:scale>
        <p:origin x="3138" y="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500"/>
            </a:lvl1pPr>
          </a:lstStyle>
          <a:p>
            <a:r>
              <a:rPr lang="ja-JP" altLang="en-US" smtClean="0"/>
              <a:t>マスター タイトルの書式設定</a:t>
            </a:r>
            <a:endParaRPr lang="en-US" dirty="0"/>
          </a:p>
        </p:txBody>
      </p:sp>
      <p:sp>
        <p:nvSpPr>
          <p:cNvPr id="3" name="Subtitle 2"/>
          <p:cNvSpPr>
            <a:spLocks noGrp="1"/>
          </p:cNvSpPr>
          <p:nvPr>
            <p:ph type="subTitle" idx="1"/>
          </p:nvPr>
        </p:nvSpPr>
        <p:spPr>
          <a:xfrm>
            <a:off x="857250" y="5202944"/>
            <a:ext cx="5143500" cy="2391656"/>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ja-JP" altLang="en-US" smtClean="0"/>
              <a:t>マスター サブタイトルの書式設定</a:t>
            </a:r>
            <a:endParaRPr lang="en-US" dirty="0"/>
          </a:p>
        </p:txBody>
      </p:sp>
      <p:sp>
        <p:nvSpPr>
          <p:cNvPr id="4" name="Date Placeholder 3"/>
          <p:cNvSpPr>
            <a:spLocks noGrp="1"/>
          </p:cNvSpPr>
          <p:nvPr>
            <p:ph type="dt" sz="half" idx="10"/>
          </p:nvPr>
        </p:nvSpPr>
        <p:spPr/>
        <p:txBody>
          <a:bodyPr/>
          <a:lstStyle/>
          <a:p>
            <a:fld id="{E4B6C7FE-E913-4493-B007-D3A74BB0E212}" type="datetimeFigureOut">
              <a:rPr kumimoji="1" lang="ja-JP" altLang="en-US" smtClean="0"/>
              <a:t>2021/3/15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B30DC93F-3F60-4238-A29B-3B49E16C38B7}" type="slidenum">
              <a:rPr kumimoji="1" lang="ja-JP" altLang="en-US" smtClean="0"/>
              <a:t>‹#›</a:t>
            </a:fld>
            <a:endParaRPr kumimoji="1" lang="ja-JP" altLang="en-US"/>
          </a:p>
        </p:txBody>
      </p:sp>
    </p:spTree>
    <p:extLst>
      <p:ext uri="{BB962C8B-B14F-4D97-AF65-F5344CB8AC3E}">
        <p14:creationId xmlns:p14="http://schemas.microsoft.com/office/powerpoint/2010/main" val="173337171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E4B6C7FE-E913-4493-B007-D3A74BB0E212}" type="datetimeFigureOut">
              <a:rPr kumimoji="1" lang="ja-JP" altLang="en-US" smtClean="0"/>
              <a:t>2021/3/15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B30DC93F-3F60-4238-A29B-3B49E16C38B7}" type="slidenum">
              <a:rPr kumimoji="1" lang="ja-JP" altLang="en-US" smtClean="0"/>
              <a:t>‹#›</a:t>
            </a:fld>
            <a:endParaRPr kumimoji="1" lang="ja-JP" altLang="en-US"/>
          </a:p>
        </p:txBody>
      </p:sp>
    </p:spTree>
    <p:extLst>
      <p:ext uri="{BB962C8B-B14F-4D97-AF65-F5344CB8AC3E}">
        <p14:creationId xmlns:p14="http://schemas.microsoft.com/office/powerpoint/2010/main" val="207393468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ja-JP" altLang="en-US" smtClean="0"/>
              <a:t>マスター タイトルの書式設定</a:t>
            </a:r>
            <a:endParaRPr lang="en-US" dirty="0"/>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E4B6C7FE-E913-4493-B007-D3A74BB0E212}" type="datetimeFigureOut">
              <a:rPr kumimoji="1" lang="ja-JP" altLang="en-US" smtClean="0"/>
              <a:t>2021/3/15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B30DC93F-3F60-4238-A29B-3B49E16C38B7}" type="slidenum">
              <a:rPr kumimoji="1" lang="ja-JP" altLang="en-US" smtClean="0"/>
              <a:t>‹#›</a:t>
            </a:fld>
            <a:endParaRPr kumimoji="1" lang="ja-JP" altLang="en-US"/>
          </a:p>
        </p:txBody>
      </p:sp>
    </p:spTree>
    <p:extLst>
      <p:ext uri="{BB962C8B-B14F-4D97-AF65-F5344CB8AC3E}">
        <p14:creationId xmlns:p14="http://schemas.microsoft.com/office/powerpoint/2010/main" val="38015475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Content Placeholder 2"/>
          <p:cNvSpPr>
            <a:spLocks noGrp="1"/>
          </p:cNvSpPr>
          <p:nvPr>
            <p:ph idx="1"/>
          </p:nvPr>
        </p:nvSpPr>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E4B6C7FE-E913-4493-B007-D3A74BB0E212}" type="datetimeFigureOut">
              <a:rPr kumimoji="1" lang="ja-JP" altLang="en-US" smtClean="0"/>
              <a:t>2021/3/15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B30DC93F-3F60-4238-A29B-3B49E16C38B7}" type="slidenum">
              <a:rPr kumimoji="1" lang="ja-JP" altLang="en-US" smtClean="0"/>
              <a:t>‹#›</a:t>
            </a:fld>
            <a:endParaRPr kumimoji="1" lang="ja-JP" altLang="en-US"/>
          </a:p>
        </p:txBody>
      </p:sp>
    </p:spTree>
    <p:extLst>
      <p:ext uri="{BB962C8B-B14F-4D97-AF65-F5344CB8AC3E}">
        <p14:creationId xmlns:p14="http://schemas.microsoft.com/office/powerpoint/2010/main" val="425925776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ja-JP" altLang="en-US" smtClean="0"/>
              <a:t>マスター テキストの書式設定</a:t>
            </a:r>
          </a:p>
        </p:txBody>
      </p:sp>
      <p:sp>
        <p:nvSpPr>
          <p:cNvPr id="4" name="Date Placeholder 3"/>
          <p:cNvSpPr>
            <a:spLocks noGrp="1"/>
          </p:cNvSpPr>
          <p:nvPr>
            <p:ph type="dt" sz="half" idx="10"/>
          </p:nvPr>
        </p:nvSpPr>
        <p:spPr/>
        <p:txBody>
          <a:bodyPr/>
          <a:lstStyle/>
          <a:p>
            <a:fld id="{E4B6C7FE-E913-4493-B007-D3A74BB0E212}" type="datetimeFigureOut">
              <a:rPr kumimoji="1" lang="ja-JP" altLang="en-US" smtClean="0"/>
              <a:t>2021/3/15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B30DC93F-3F60-4238-A29B-3B49E16C38B7}" type="slidenum">
              <a:rPr kumimoji="1" lang="ja-JP" altLang="en-US" smtClean="0"/>
              <a:t>‹#›</a:t>
            </a:fld>
            <a:endParaRPr kumimoji="1" lang="ja-JP" altLang="en-US"/>
          </a:p>
        </p:txBody>
      </p:sp>
    </p:spTree>
    <p:extLst>
      <p:ext uri="{BB962C8B-B14F-4D97-AF65-F5344CB8AC3E}">
        <p14:creationId xmlns:p14="http://schemas.microsoft.com/office/powerpoint/2010/main" val="144082308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Content Placeholder 2"/>
          <p:cNvSpPr>
            <a:spLocks noGrp="1"/>
          </p:cNvSpPr>
          <p:nvPr>
            <p:ph sz="half" idx="1"/>
          </p:nvPr>
        </p:nvSpPr>
        <p:spPr>
          <a:xfrm>
            <a:off x="471488" y="2637014"/>
            <a:ext cx="2914650" cy="6285266"/>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Content Placeholder 3"/>
          <p:cNvSpPr>
            <a:spLocks noGrp="1"/>
          </p:cNvSpPr>
          <p:nvPr>
            <p:ph sz="half" idx="2"/>
          </p:nvPr>
        </p:nvSpPr>
        <p:spPr>
          <a:xfrm>
            <a:off x="3471863" y="2637014"/>
            <a:ext cx="2914650" cy="6285266"/>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5" name="Date Placeholder 4"/>
          <p:cNvSpPr>
            <a:spLocks noGrp="1"/>
          </p:cNvSpPr>
          <p:nvPr>
            <p:ph type="dt" sz="half" idx="10"/>
          </p:nvPr>
        </p:nvSpPr>
        <p:spPr/>
        <p:txBody>
          <a:bodyPr/>
          <a:lstStyle/>
          <a:p>
            <a:fld id="{E4B6C7FE-E913-4493-B007-D3A74BB0E212}" type="datetimeFigureOut">
              <a:rPr kumimoji="1" lang="ja-JP" altLang="en-US" smtClean="0"/>
              <a:t>2021/3/15</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B30DC93F-3F60-4238-A29B-3B49E16C38B7}" type="slidenum">
              <a:rPr kumimoji="1" lang="ja-JP" altLang="en-US" smtClean="0"/>
              <a:t>‹#›</a:t>
            </a:fld>
            <a:endParaRPr kumimoji="1" lang="ja-JP" altLang="en-US"/>
          </a:p>
        </p:txBody>
      </p:sp>
    </p:spTree>
    <p:extLst>
      <p:ext uri="{BB962C8B-B14F-4D97-AF65-F5344CB8AC3E}">
        <p14:creationId xmlns:p14="http://schemas.microsoft.com/office/powerpoint/2010/main" val="9048097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smtClean="0"/>
              <a:t>マスター テキストの書式設定</a:t>
            </a:r>
          </a:p>
        </p:txBody>
      </p:sp>
      <p:sp>
        <p:nvSpPr>
          <p:cNvPr id="4" name="Content Placeholder 3"/>
          <p:cNvSpPr>
            <a:spLocks noGrp="1"/>
          </p:cNvSpPr>
          <p:nvPr>
            <p:ph sz="half" idx="2"/>
          </p:nvPr>
        </p:nvSpPr>
        <p:spPr>
          <a:xfrm>
            <a:off x="472381" y="3618442"/>
            <a:ext cx="2901255" cy="5322183"/>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smtClean="0"/>
              <a:t>マスター テキストの書式設定</a:t>
            </a:r>
          </a:p>
        </p:txBody>
      </p:sp>
      <p:sp>
        <p:nvSpPr>
          <p:cNvPr id="6" name="Content Placeholder 5"/>
          <p:cNvSpPr>
            <a:spLocks noGrp="1"/>
          </p:cNvSpPr>
          <p:nvPr>
            <p:ph sz="quarter" idx="4"/>
          </p:nvPr>
        </p:nvSpPr>
        <p:spPr>
          <a:xfrm>
            <a:off x="3471863" y="3618442"/>
            <a:ext cx="2915543" cy="5322183"/>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7" name="Date Placeholder 6"/>
          <p:cNvSpPr>
            <a:spLocks noGrp="1"/>
          </p:cNvSpPr>
          <p:nvPr>
            <p:ph type="dt" sz="half" idx="10"/>
          </p:nvPr>
        </p:nvSpPr>
        <p:spPr/>
        <p:txBody>
          <a:bodyPr/>
          <a:lstStyle/>
          <a:p>
            <a:fld id="{E4B6C7FE-E913-4493-B007-D3A74BB0E212}" type="datetimeFigureOut">
              <a:rPr kumimoji="1" lang="ja-JP" altLang="en-US" smtClean="0"/>
              <a:t>2021/3/15</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B30DC93F-3F60-4238-A29B-3B49E16C38B7}" type="slidenum">
              <a:rPr kumimoji="1" lang="ja-JP" altLang="en-US" smtClean="0"/>
              <a:t>‹#›</a:t>
            </a:fld>
            <a:endParaRPr kumimoji="1" lang="ja-JP" altLang="en-US"/>
          </a:p>
        </p:txBody>
      </p:sp>
    </p:spTree>
    <p:extLst>
      <p:ext uri="{BB962C8B-B14F-4D97-AF65-F5344CB8AC3E}">
        <p14:creationId xmlns:p14="http://schemas.microsoft.com/office/powerpoint/2010/main" val="265395158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Date Placeholder 2"/>
          <p:cNvSpPr>
            <a:spLocks noGrp="1"/>
          </p:cNvSpPr>
          <p:nvPr>
            <p:ph type="dt" sz="half" idx="10"/>
          </p:nvPr>
        </p:nvSpPr>
        <p:spPr/>
        <p:txBody>
          <a:bodyPr/>
          <a:lstStyle/>
          <a:p>
            <a:fld id="{E4B6C7FE-E913-4493-B007-D3A74BB0E212}" type="datetimeFigureOut">
              <a:rPr kumimoji="1" lang="ja-JP" altLang="en-US" smtClean="0"/>
              <a:t>2021/3/15</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B30DC93F-3F60-4238-A29B-3B49E16C38B7}" type="slidenum">
              <a:rPr kumimoji="1" lang="ja-JP" altLang="en-US" smtClean="0"/>
              <a:t>‹#›</a:t>
            </a:fld>
            <a:endParaRPr kumimoji="1" lang="ja-JP" altLang="en-US"/>
          </a:p>
        </p:txBody>
      </p:sp>
    </p:spTree>
    <p:extLst>
      <p:ext uri="{BB962C8B-B14F-4D97-AF65-F5344CB8AC3E}">
        <p14:creationId xmlns:p14="http://schemas.microsoft.com/office/powerpoint/2010/main" val="90556357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4B6C7FE-E913-4493-B007-D3A74BB0E212}" type="datetimeFigureOut">
              <a:rPr kumimoji="1" lang="ja-JP" altLang="en-US" smtClean="0"/>
              <a:t>2021/3/15</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B30DC93F-3F60-4238-A29B-3B49E16C38B7}" type="slidenum">
              <a:rPr kumimoji="1" lang="ja-JP" altLang="en-US" smtClean="0"/>
              <a:t>‹#›</a:t>
            </a:fld>
            <a:endParaRPr kumimoji="1" lang="ja-JP" altLang="en-US"/>
          </a:p>
        </p:txBody>
      </p:sp>
    </p:spTree>
    <p:extLst>
      <p:ext uri="{BB962C8B-B14F-4D97-AF65-F5344CB8AC3E}">
        <p14:creationId xmlns:p14="http://schemas.microsoft.com/office/powerpoint/2010/main" val="107249813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smtClean="0"/>
              <a:t>マスター タイトルの書式設定</a:t>
            </a:r>
            <a:endParaRPr lang="en-US" dirty="0"/>
          </a:p>
        </p:txBody>
      </p:sp>
      <p:sp>
        <p:nvSpPr>
          <p:cNvPr id="3"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smtClean="0"/>
              <a:t>マスター テキストの書式設定</a:t>
            </a:r>
          </a:p>
        </p:txBody>
      </p:sp>
      <p:sp>
        <p:nvSpPr>
          <p:cNvPr id="5" name="Date Placeholder 4"/>
          <p:cNvSpPr>
            <a:spLocks noGrp="1"/>
          </p:cNvSpPr>
          <p:nvPr>
            <p:ph type="dt" sz="half" idx="10"/>
          </p:nvPr>
        </p:nvSpPr>
        <p:spPr/>
        <p:txBody>
          <a:bodyPr/>
          <a:lstStyle/>
          <a:p>
            <a:fld id="{E4B6C7FE-E913-4493-B007-D3A74BB0E212}" type="datetimeFigureOut">
              <a:rPr kumimoji="1" lang="ja-JP" altLang="en-US" smtClean="0"/>
              <a:t>2021/3/15</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B30DC93F-3F60-4238-A29B-3B49E16C38B7}" type="slidenum">
              <a:rPr kumimoji="1" lang="ja-JP" altLang="en-US" smtClean="0"/>
              <a:t>‹#›</a:t>
            </a:fld>
            <a:endParaRPr kumimoji="1" lang="ja-JP" altLang="en-US"/>
          </a:p>
        </p:txBody>
      </p:sp>
    </p:spTree>
    <p:extLst>
      <p:ext uri="{BB962C8B-B14F-4D97-AF65-F5344CB8AC3E}">
        <p14:creationId xmlns:p14="http://schemas.microsoft.com/office/powerpoint/2010/main" val="12649105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smtClean="0"/>
              <a:t>マスター タイトルの書式設定</a:t>
            </a:r>
            <a:endParaRPr lang="en-US" dirty="0"/>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ja-JP" altLang="en-US" smtClean="0"/>
              <a:t>図を追加</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smtClean="0"/>
              <a:t>マスター テキストの書式設定</a:t>
            </a:r>
          </a:p>
        </p:txBody>
      </p:sp>
      <p:sp>
        <p:nvSpPr>
          <p:cNvPr id="5" name="Date Placeholder 4"/>
          <p:cNvSpPr>
            <a:spLocks noGrp="1"/>
          </p:cNvSpPr>
          <p:nvPr>
            <p:ph type="dt" sz="half" idx="10"/>
          </p:nvPr>
        </p:nvSpPr>
        <p:spPr/>
        <p:txBody>
          <a:bodyPr/>
          <a:lstStyle/>
          <a:p>
            <a:fld id="{E4B6C7FE-E913-4493-B007-D3A74BB0E212}" type="datetimeFigureOut">
              <a:rPr kumimoji="1" lang="ja-JP" altLang="en-US" smtClean="0"/>
              <a:t>2021/3/15</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B30DC93F-3F60-4238-A29B-3B49E16C38B7}" type="slidenum">
              <a:rPr kumimoji="1" lang="ja-JP" altLang="en-US" smtClean="0"/>
              <a:t>‹#›</a:t>
            </a:fld>
            <a:endParaRPr kumimoji="1" lang="ja-JP" altLang="en-US"/>
          </a:p>
        </p:txBody>
      </p:sp>
    </p:spTree>
    <p:extLst>
      <p:ext uri="{BB962C8B-B14F-4D97-AF65-F5344CB8AC3E}">
        <p14:creationId xmlns:p14="http://schemas.microsoft.com/office/powerpoint/2010/main" val="35659677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75000"/>
                  </a:schemeClr>
                </a:solidFill>
              </a:defRPr>
            </a:lvl1pPr>
          </a:lstStyle>
          <a:p>
            <a:fld id="{E4B6C7FE-E913-4493-B007-D3A74BB0E212}" type="datetimeFigureOut">
              <a:rPr kumimoji="1" lang="ja-JP" altLang="en-US" smtClean="0"/>
              <a:t>2021/3/15</a:t>
            </a:fld>
            <a:endParaRPr kumimoji="1" lang="ja-JP" altLang="en-US"/>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75000"/>
                  </a:schemeClr>
                </a:solidFill>
              </a:defRPr>
            </a:lvl1pPr>
          </a:lstStyle>
          <a:p>
            <a:fld id="{B30DC93F-3F60-4238-A29B-3B49E16C38B7}" type="slidenum">
              <a:rPr kumimoji="1" lang="ja-JP" altLang="en-US" smtClean="0"/>
              <a:t>‹#›</a:t>
            </a:fld>
            <a:endParaRPr kumimoji="1" lang="ja-JP" altLang="en-US"/>
          </a:p>
        </p:txBody>
      </p:sp>
    </p:spTree>
    <p:extLst>
      <p:ext uri="{BB962C8B-B14F-4D97-AF65-F5344CB8AC3E}">
        <p14:creationId xmlns:p14="http://schemas.microsoft.com/office/powerpoint/2010/main" val="3220030557"/>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kumimoji="1"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kumimoji="1"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kumimoji="1"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p:bodyStyle>
    <p:otherStyle>
      <a:defPPr>
        <a:defRPr lang="en-US"/>
      </a:defPPr>
      <a:lvl1pPr marL="0" algn="l" defTabSz="685800" rtl="0" eaLnBrk="1" latinLnBrk="0" hangingPunct="1">
        <a:defRPr kumimoji="1" sz="1350" kern="1200">
          <a:solidFill>
            <a:schemeClr val="tx1"/>
          </a:solidFill>
          <a:latin typeface="+mn-lt"/>
          <a:ea typeface="+mn-ea"/>
          <a:cs typeface="+mn-cs"/>
        </a:defRPr>
      </a:lvl1pPr>
      <a:lvl2pPr marL="342900" algn="l" defTabSz="685800" rtl="0" eaLnBrk="1" latinLnBrk="0" hangingPunct="1">
        <a:defRPr kumimoji="1" sz="1350" kern="1200">
          <a:solidFill>
            <a:schemeClr val="tx1"/>
          </a:solidFill>
          <a:latin typeface="+mn-lt"/>
          <a:ea typeface="+mn-ea"/>
          <a:cs typeface="+mn-cs"/>
        </a:defRPr>
      </a:lvl2pPr>
      <a:lvl3pPr marL="685800" algn="l" defTabSz="685800" rtl="0" eaLnBrk="1" latinLnBrk="0" hangingPunct="1">
        <a:defRPr kumimoji="1" sz="1350" kern="1200">
          <a:solidFill>
            <a:schemeClr val="tx1"/>
          </a:solidFill>
          <a:latin typeface="+mn-lt"/>
          <a:ea typeface="+mn-ea"/>
          <a:cs typeface="+mn-cs"/>
        </a:defRPr>
      </a:lvl3pPr>
      <a:lvl4pPr marL="1028700" algn="l" defTabSz="685800" rtl="0" eaLnBrk="1" latinLnBrk="0" hangingPunct="1">
        <a:defRPr kumimoji="1" sz="1350" kern="1200">
          <a:solidFill>
            <a:schemeClr val="tx1"/>
          </a:solidFill>
          <a:latin typeface="+mn-lt"/>
          <a:ea typeface="+mn-ea"/>
          <a:cs typeface="+mn-cs"/>
        </a:defRPr>
      </a:lvl4pPr>
      <a:lvl5pPr marL="1371600" algn="l" defTabSz="685800" rtl="0" eaLnBrk="1" latinLnBrk="0" hangingPunct="1">
        <a:defRPr kumimoji="1" sz="1350" kern="1200">
          <a:solidFill>
            <a:schemeClr val="tx1"/>
          </a:solidFill>
          <a:latin typeface="+mn-lt"/>
          <a:ea typeface="+mn-ea"/>
          <a:cs typeface="+mn-cs"/>
        </a:defRPr>
      </a:lvl5pPr>
      <a:lvl6pPr marL="1714500" algn="l" defTabSz="685800" rtl="0" eaLnBrk="1" latinLnBrk="0" hangingPunct="1">
        <a:defRPr kumimoji="1" sz="1350" kern="1200">
          <a:solidFill>
            <a:schemeClr val="tx1"/>
          </a:solidFill>
          <a:latin typeface="+mn-lt"/>
          <a:ea typeface="+mn-ea"/>
          <a:cs typeface="+mn-cs"/>
        </a:defRPr>
      </a:lvl6pPr>
      <a:lvl7pPr marL="2057400" algn="l" defTabSz="685800" rtl="0" eaLnBrk="1" latinLnBrk="0" hangingPunct="1">
        <a:defRPr kumimoji="1" sz="1350" kern="1200">
          <a:solidFill>
            <a:schemeClr val="tx1"/>
          </a:solidFill>
          <a:latin typeface="+mn-lt"/>
          <a:ea typeface="+mn-ea"/>
          <a:cs typeface="+mn-cs"/>
        </a:defRPr>
      </a:lvl7pPr>
      <a:lvl8pPr marL="2400300" algn="l" defTabSz="685800" rtl="0" eaLnBrk="1" latinLnBrk="0" hangingPunct="1">
        <a:defRPr kumimoji="1" sz="1350" kern="1200">
          <a:solidFill>
            <a:schemeClr val="tx1"/>
          </a:solidFill>
          <a:latin typeface="+mn-lt"/>
          <a:ea typeface="+mn-ea"/>
          <a:cs typeface="+mn-cs"/>
        </a:defRPr>
      </a:lvl8pPr>
      <a:lvl9pPr marL="2743200" algn="l" defTabSz="685800" rtl="0" eaLnBrk="1" latinLnBrk="0" hangingPunct="1">
        <a:defRPr kumimoji="1"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テキスト ボックス 12"/>
          <p:cNvSpPr txBox="1"/>
          <p:nvPr/>
        </p:nvSpPr>
        <p:spPr>
          <a:xfrm>
            <a:off x="339270" y="7751770"/>
            <a:ext cx="4787900" cy="369332"/>
          </a:xfrm>
          <a:prstGeom prst="rect">
            <a:avLst/>
          </a:prstGeom>
          <a:noFill/>
        </p:spPr>
        <p:txBody>
          <a:bodyPr wrap="square" rtlCol="0">
            <a:spAutoFit/>
          </a:bodyPr>
          <a:lstStyle/>
          <a:p>
            <a:r>
              <a:rPr kumimoji="1" lang="ja-JP" altLang="en-US" dirty="0" smtClean="0">
                <a:latin typeface="メイリオ" panose="020B0604030504040204" pitchFamily="50" charset="-128"/>
                <a:ea typeface="メイリオ" panose="020B0604030504040204" pitchFamily="50" charset="-128"/>
              </a:rPr>
              <a:t>■フレックスタイムのお問い合わせ先</a:t>
            </a:r>
            <a:endParaRPr kumimoji="1" lang="en-US" altLang="ja-JP" dirty="0" smtClean="0">
              <a:latin typeface="メイリオ" panose="020B0604030504040204" pitchFamily="50" charset="-128"/>
              <a:ea typeface="メイリオ" panose="020B0604030504040204" pitchFamily="50" charset="-128"/>
            </a:endParaRPr>
          </a:p>
        </p:txBody>
      </p:sp>
      <p:sp>
        <p:nvSpPr>
          <p:cNvPr id="4" name="角丸四角形 3"/>
          <p:cNvSpPr/>
          <p:nvPr/>
        </p:nvSpPr>
        <p:spPr>
          <a:xfrm>
            <a:off x="76200" y="914401"/>
            <a:ext cx="6705600" cy="1130300"/>
          </a:xfrm>
          <a:prstGeom prst="roundRect">
            <a:avLst/>
          </a:prstGeom>
          <a:solidFill>
            <a:srgbClr val="92D050"/>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817" dirty="0" smtClean="0">
                <a:solidFill>
                  <a:schemeClr val="bg1"/>
                </a:solidFill>
                <a:latin typeface="HG創英角ｺﾞｼｯｸUB" panose="020B0909000000000000" pitchFamily="49" charset="-128"/>
                <a:ea typeface="HG創英角ｺﾞｼｯｸUB" panose="020B0909000000000000" pitchFamily="49" charset="-128"/>
              </a:rPr>
              <a:t>フレックスタイムを活用しませんか？</a:t>
            </a:r>
            <a:endParaRPr lang="ja-JP" altLang="en-US" sz="2817" dirty="0">
              <a:solidFill>
                <a:schemeClr val="bg1"/>
              </a:solidFill>
              <a:latin typeface="HG創英角ｺﾞｼｯｸUB" panose="020B0909000000000000" pitchFamily="49" charset="-128"/>
              <a:ea typeface="HG創英角ｺﾞｼｯｸUB" panose="020B0909000000000000" pitchFamily="49" charset="-128"/>
            </a:endParaRPr>
          </a:p>
        </p:txBody>
      </p:sp>
      <p:cxnSp>
        <p:nvCxnSpPr>
          <p:cNvPr id="15" name="直線コネクタ 14"/>
          <p:cNvCxnSpPr/>
          <p:nvPr/>
        </p:nvCxnSpPr>
        <p:spPr>
          <a:xfrm>
            <a:off x="390070" y="8083100"/>
            <a:ext cx="3999049" cy="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sp>
        <p:nvSpPr>
          <p:cNvPr id="18" name="テキスト ボックス 17"/>
          <p:cNvSpPr txBox="1"/>
          <p:nvPr/>
        </p:nvSpPr>
        <p:spPr>
          <a:xfrm>
            <a:off x="520515" y="8166504"/>
            <a:ext cx="6287648" cy="923330"/>
          </a:xfrm>
          <a:prstGeom prst="rect">
            <a:avLst/>
          </a:prstGeom>
          <a:noFill/>
        </p:spPr>
        <p:txBody>
          <a:bodyPr wrap="square" rtlCol="0">
            <a:spAutoFit/>
          </a:bodyPr>
          <a:lstStyle/>
          <a:p>
            <a:r>
              <a:rPr kumimoji="1" lang="ja-JP" altLang="en-US" dirty="0" smtClean="0">
                <a:latin typeface="メイリオ" panose="020B0604030504040204" pitchFamily="50" charset="-128"/>
                <a:ea typeface="メイリオ" panose="020B0604030504040204" pitchFamily="50" charset="-128"/>
              </a:rPr>
              <a:t>下記の人事総務部担当者にお問い合わせください。</a:t>
            </a:r>
            <a:endParaRPr kumimoji="1" lang="en-US" altLang="ja-JP" dirty="0" smtClean="0">
              <a:latin typeface="メイリオ" panose="020B0604030504040204" pitchFamily="50" charset="-128"/>
              <a:ea typeface="メイリオ" panose="020B0604030504040204" pitchFamily="50" charset="-128"/>
            </a:endParaRPr>
          </a:p>
          <a:p>
            <a:r>
              <a:rPr kumimoji="1" lang="ja-JP" altLang="en-US" dirty="0">
                <a:latin typeface="メイリオ" panose="020B0604030504040204" pitchFamily="50" charset="-128"/>
                <a:ea typeface="メイリオ" panose="020B0604030504040204" pitchFamily="50" charset="-128"/>
              </a:rPr>
              <a:t> </a:t>
            </a:r>
            <a:r>
              <a:rPr kumimoji="1" lang="ja-JP" altLang="en-US" dirty="0" smtClean="0">
                <a:latin typeface="メイリオ" panose="020B0604030504040204" pitchFamily="50" charset="-128"/>
                <a:ea typeface="メイリオ" panose="020B0604030504040204" pitchFamily="50" charset="-128"/>
              </a:rPr>
              <a:t>＜担当　●●＞</a:t>
            </a:r>
            <a:endParaRPr kumimoji="1" lang="en-US" altLang="ja-JP" dirty="0" smtClean="0">
              <a:latin typeface="メイリオ" panose="020B0604030504040204" pitchFamily="50" charset="-128"/>
              <a:ea typeface="メイリオ" panose="020B0604030504040204" pitchFamily="50" charset="-128"/>
            </a:endParaRPr>
          </a:p>
          <a:p>
            <a:r>
              <a:rPr kumimoji="1" lang="ja-JP" altLang="en-US" dirty="0" smtClean="0">
                <a:latin typeface="メイリオ" panose="020B0604030504040204" pitchFamily="50" charset="-128"/>
                <a:ea typeface="メイリオ" panose="020B0604030504040204" pitchFamily="50" charset="-128"/>
              </a:rPr>
              <a:t>　</a:t>
            </a:r>
            <a:r>
              <a:rPr kumimoji="1" lang="en-US" altLang="ja-JP" dirty="0" err="1" smtClean="0">
                <a:latin typeface="メイリオ" panose="020B0604030504040204" pitchFamily="50" charset="-128"/>
                <a:ea typeface="メイリオ" panose="020B0604030504040204" pitchFamily="50" charset="-128"/>
              </a:rPr>
              <a:t>Email:aaabbbccc@administrator.co.jp</a:t>
            </a:r>
            <a:r>
              <a:rPr kumimoji="1" lang="en-US" altLang="ja-JP" dirty="0" smtClean="0">
                <a:latin typeface="メイリオ" panose="020B0604030504040204" pitchFamily="50" charset="-128"/>
                <a:ea typeface="メイリオ" panose="020B0604030504040204" pitchFamily="50" charset="-128"/>
              </a:rPr>
              <a:t>(</a:t>
            </a:r>
            <a:r>
              <a:rPr kumimoji="1" lang="ja-JP" altLang="en-US" dirty="0" smtClean="0">
                <a:latin typeface="メイリオ" panose="020B0604030504040204" pitchFamily="50" charset="-128"/>
                <a:ea typeface="メイリオ" panose="020B0604030504040204" pitchFamily="50" charset="-128"/>
              </a:rPr>
              <a:t>内線</a:t>
            </a:r>
            <a:r>
              <a:rPr kumimoji="1" lang="en-US" altLang="ja-JP" dirty="0" smtClean="0">
                <a:latin typeface="メイリオ" panose="020B0604030504040204" pitchFamily="50" charset="-128"/>
                <a:ea typeface="メイリオ" panose="020B0604030504040204" pitchFamily="50" charset="-128"/>
              </a:rPr>
              <a:t>××××)</a:t>
            </a:r>
          </a:p>
        </p:txBody>
      </p:sp>
      <p:sp>
        <p:nvSpPr>
          <p:cNvPr id="22" name="テキスト ボックス 21"/>
          <p:cNvSpPr txBox="1"/>
          <p:nvPr/>
        </p:nvSpPr>
        <p:spPr>
          <a:xfrm>
            <a:off x="795214" y="6781510"/>
            <a:ext cx="5932156" cy="738664"/>
          </a:xfrm>
          <a:prstGeom prst="rect">
            <a:avLst/>
          </a:prstGeom>
          <a:noFill/>
        </p:spPr>
        <p:txBody>
          <a:bodyPr wrap="square" rtlCol="0">
            <a:spAutoFit/>
          </a:bodyPr>
          <a:lstStyle/>
          <a:p>
            <a:pPr marL="177800" indent="-177800"/>
            <a:r>
              <a:rPr kumimoji="1" lang="en-US" altLang="ja-JP" sz="1400" dirty="0" smtClean="0">
                <a:latin typeface="メイリオ" panose="020B0604030504040204" pitchFamily="50" charset="-128"/>
                <a:ea typeface="メイリオ" panose="020B0604030504040204" pitchFamily="50" charset="-128"/>
              </a:rPr>
              <a:t>※</a:t>
            </a:r>
            <a:r>
              <a:rPr kumimoji="1" lang="ja-JP" altLang="en-US" sz="1400" dirty="0" smtClean="0">
                <a:latin typeface="メイリオ" panose="020B0604030504040204" pitchFamily="50" charset="-128"/>
                <a:ea typeface="メイリオ" panose="020B0604030504040204" pitchFamily="50" charset="-128"/>
              </a:rPr>
              <a:t>臨時休校等の理由が新型コロナウイルス感染症によるものである場合、年次有給休暇とは別の特別有給休暇を取得できる制度を設けていま</a:t>
            </a:r>
            <a:r>
              <a:rPr kumimoji="1" lang="ja-JP" altLang="en-US" sz="1400" dirty="0">
                <a:latin typeface="メイリオ" panose="020B0604030504040204" pitchFamily="50" charset="-128"/>
                <a:ea typeface="メイリオ" panose="020B0604030504040204" pitchFamily="50" charset="-128"/>
              </a:rPr>
              <a:t>す</a:t>
            </a:r>
            <a:r>
              <a:rPr kumimoji="1" lang="ja-JP" altLang="en-US" sz="1400" dirty="0" smtClean="0">
                <a:latin typeface="メイリオ" panose="020B0604030504040204" pitchFamily="50" charset="-128"/>
                <a:ea typeface="メイリオ" panose="020B0604030504040204" pitchFamily="50" charset="-128"/>
              </a:rPr>
              <a:t>。詳細は、人事総務部●●までお問い合わせください。</a:t>
            </a:r>
            <a:endParaRPr kumimoji="1" lang="en-US" altLang="ja-JP" sz="1400" dirty="0" smtClean="0">
              <a:latin typeface="メイリオ" panose="020B0604030504040204" pitchFamily="50" charset="-128"/>
              <a:ea typeface="メイリオ" panose="020B0604030504040204" pitchFamily="50" charset="-128"/>
            </a:endParaRPr>
          </a:p>
        </p:txBody>
      </p:sp>
      <p:sp>
        <p:nvSpPr>
          <p:cNvPr id="23" name="テキスト ボックス 22"/>
          <p:cNvSpPr txBox="1"/>
          <p:nvPr/>
        </p:nvSpPr>
        <p:spPr>
          <a:xfrm>
            <a:off x="1214096" y="103051"/>
            <a:ext cx="4644343" cy="461665"/>
          </a:xfrm>
          <a:prstGeom prst="rect">
            <a:avLst/>
          </a:prstGeom>
          <a:noFill/>
        </p:spPr>
        <p:txBody>
          <a:bodyPr wrap="square" rtlCol="0">
            <a:spAutoFit/>
          </a:bodyPr>
          <a:lstStyle/>
          <a:p>
            <a:pPr algn="ctr"/>
            <a:r>
              <a:rPr kumimoji="1" lang="ja-JP" altLang="en-US" sz="2400" b="1" dirty="0" smtClean="0">
                <a:latin typeface="メイリオ" panose="020B0604030504040204" pitchFamily="50" charset="-128"/>
                <a:ea typeface="メイリオ" panose="020B0604030504040204" pitchFamily="50" charset="-128"/>
              </a:rPr>
              <a:t>株式会社○○　従業員の皆様へ</a:t>
            </a:r>
            <a:endParaRPr kumimoji="1" lang="en-US" altLang="ja-JP" sz="2400" b="1" dirty="0" smtClean="0">
              <a:latin typeface="メイリオ" panose="020B0604030504040204" pitchFamily="50" charset="-128"/>
              <a:ea typeface="メイリオ" panose="020B0604030504040204" pitchFamily="50" charset="-128"/>
            </a:endParaRPr>
          </a:p>
        </p:txBody>
      </p:sp>
      <p:sp>
        <p:nvSpPr>
          <p:cNvPr id="24" name="テキスト ボックス 23"/>
          <p:cNvSpPr txBox="1"/>
          <p:nvPr/>
        </p:nvSpPr>
        <p:spPr>
          <a:xfrm>
            <a:off x="4682551" y="546399"/>
            <a:ext cx="2256242" cy="307777"/>
          </a:xfrm>
          <a:prstGeom prst="rect">
            <a:avLst/>
          </a:prstGeom>
          <a:noFill/>
        </p:spPr>
        <p:txBody>
          <a:bodyPr wrap="square" rtlCol="0">
            <a:spAutoFit/>
          </a:bodyPr>
          <a:lstStyle/>
          <a:p>
            <a:r>
              <a:rPr kumimoji="1" lang="ja-JP" altLang="en-US" sz="1400" dirty="0" smtClean="0">
                <a:latin typeface="メイリオ" panose="020B0604030504040204" pitchFamily="50" charset="-128"/>
                <a:ea typeface="メイリオ" panose="020B0604030504040204" pitchFamily="50" charset="-128"/>
              </a:rPr>
              <a:t>　　　年　　月　　日</a:t>
            </a:r>
            <a:endParaRPr kumimoji="1" lang="en-US" altLang="ja-JP" sz="1400" dirty="0" smtClean="0">
              <a:latin typeface="メイリオ" panose="020B0604030504040204" pitchFamily="50" charset="-128"/>
              <a:ea typeface="メイリオ" panose="020B0604030504040204" pitchFamily="50" charset="-128"/>
            </a:endParaRPr>
          </a:p>
        </p:txBody>
      </p:sp>
      <p:sp>
        <p:nvSpPr>
          <p:cNvPr id="16" name="テキスト ボックス 15"/>
          <p:cNvSpPr txBox="1"/>
          <p:nvPr/>
        </p:nvSpPr>
        <p:spPr>
          <a:xfrm>
            <a:off x="288470" y="2305522"/>
            <a:ext cx="3265264" cy="369332"/>
          </a:xfrm>
          <a:prstGeom prst="rect">
            <a:avLst/>
          </a:prstGeom>
          <a:noFill/>
        </p:spPr>
        <p:txBody>
          <a:bodyPr wrap="square" rtlCol="0">
            <a:spAutoFit/>
          </a:bodyPr>
          <a:lstStyle/>
          <a:p>
            <a:r>
              <a:rPr kumimoji="1" lang="ja-JP" altLang="en-US" dirty="0" smtClean="0">
                <a:latin typeface="メイリオ" panose="020B0604030504040204" pitchFamily="50" charset="-128"/>
                <a:ea typeface="メイリオ" panose="020B0604030504040204" pitchFamily="50" charset="-128"/>
              </a:rPr>
              <a:t>■フレックスタイムとは？</a:t>
            </a:r>
            <a:endParaRPr kumimoji="1" lang="en-US" altLang="ja-JP" dirty="0" smtClean="0">
              <a:latin typeface="メイリオ" panose="020B0604030504040204" pitchFamily="50" charset="-128"/>
              <a:ea typeface="メイリオ" panose="020B0604030504040204" pitchFamily="50" charset="-128"/>
            </a:endParaRPr>
          </a:p>
        </p:txBody>
      </p:sp>
      <p:sp>
        <p:nvSpPr>
          <p:cNvPr id="25" name="テキスト ボックス 24"/>
          <p:cNvSpPr txBox="1"/>
          <p:nvPr/>
        </p:nvSpPr>
        <p:spPr>
          <a:xfrm>
            <a:off x="428278" y="2775572"/>
            <a:ext cx="6287648" cy="1200329"/>
          </a:xfrm>
          <a:prstGeom prst="rect">
            <a:avLst/>
          </a:prstGeom>
          <a:noFill/>
        </p:spPr>
        <p:txBody>
          <a:bodyPr wrap="square" rtlCol="0">
            <a:spAutoFit/>
          </a:bodyPr>
          <a:lstStyle/>
          <a:p>
            <a:r>
              <a:rPr kumimoji="1" lang="ja-JP" altLang="en-US" dirty="0" smtClean="0">
                <a:latin typeface="メイリオ" panose="020B0604030504040204" pitchFamily="50" charset="-128"/>
                <a:ea typeface="メイリオ" panose="020B0604030504040204" pitchFamily="50" charset="-128"/>
              </a:rPr>
              <a:t>　仕事</a:t>
            </a:r>
            <a:r>
              <a:rPr kumimoji="1" lang="ja-JP" altLang="en-US" dirty="0">
                <a:latin typeface="メイリオ" panose="020B0604030504040204" pitchFamily="50" charset="-128"/>
                <a:ea typeface="メイリオ" panose="020B0604030504040204" pitchFamily="50" charset="-128"/>
              </a:rPr>
              <a:t>と生活の調和を図りながら効率的に働くことが</a:t>
            </a:r>
            <a:r>
              <a:rPr kumimoji="1" lang="ja-JP" altLang="en-US" dirty="0" smtClean="0">
                <a:latin typeface="メイリオ" panose="020B0604030504040204" pitchFamily="50" charset="-128"/>
                <a:ea typeface="メイリオ" panose="020B0604030504040204" pitchFamily="50" charset="-128"/>
              </a:rPr>
              <a:t>できるよう、</a:t>
            </a:r>
            <a:r>
              <a:rPr kumimoji="1" lang="ja-JP" altLang="en-US" u="sng" dirty="0" smtClean="0">
                <a:solidFill>
                  <a:srgbClr val="FF0000"/>
                </a:solidFill>
                <a:latin typeface="メイリオ" panose="020B0604030504040204" pitchFamily="50" charset="-128"/>
                <a:ea typeface="メイリオ" panose="020B0604030504040204" pitchFamily="50" charset="-128"/>
              </a:rPr>
              <a:t>従業員の皆様が</a:t>
            </a:r>
            <a:r>
              <a:rPr kumimoji="1" lang="ja-JP" altLang="en-US" u="sng" dirty="0">
                <a:solidFill>
                  <a:srgbClr val="FF0000"/>
                </a:solidFill>
                <a:latin typeface="メイリオ" panose="020B0604030504040204" pitchFamily="50" charset="-128"/>
                <a:ea typeface="メイリオ" panose="020B0604030504040204" pitchFamily="50" charset="-128"/>
              </a:rPr>
              <a:t>日々の始業・終業時刻、労働時間を自ら決めることのできる制度</a:t>
            </a:r>
            <a:r>
              <a:rPr kumimoji="1" lang="ja-JP" altLang="en-US" dirty="0">
                <a:latin typeface="メイリオ" panose="020B0604030504040204" pitchFamily="50" charset="-128"/>
                <a:ea typeface="メイリオ" panose="020B0604030504040204" pitchFamily="50" charset="-128"/>
              </a:rPr>
              <a:t>です</a:t>
            </a:r>
            <a:r>
              <a:rPr kumimoji="1" lang="ja-JP" altLang="en-US" dirty="0" smtClean="0">
                <a:latin typeface="メイリオ" panose="020B0604030504040204" pitchFamily="50" charset="-128"/>
                <a:ea typeface="メイリオ" panose="020B0604030504040204" pitchFamily="50" charset="-128"/>
              </a:rPr>
              <a:t>。</a:t>
            </a:r>
            <a:endParaRPr kumimoji="1" lang="en-US" altLang="ja-JP" dirty="0" smtClean="0">
              <a:latin typeface="メイリオ" panose="020B0604030504040204" pitchFamily="50" charset="-128"/>
              <a:ea typeface="メイリオ" panose="020B0604030504040204" pitchFamily="50" charset="-128"/>
            </a:endParaRPr>
          </a:p>
          <a:p>
            <a:r>
              <a:rPr kumimoji="1" lang="ja-JP" altLang="en-US" dirty="0" smtClean="0">
                <a:latin typeface="メイリオ" panose="020B0604030504040204" pitchFamily="50" charset="-128"/>
                <a:ea typeface="メイリオ" panose="020B0604030504040204" pitchFamily="50" charset="-128"/>
              </a:rPr>
              <a:t>　詳細は、就業規則第△条をご覧ください。 </a:t>
            </a:r>
            <a:endParaRPr kumimoji="1" lang="en-US" altLang="ja-JP" dirty="0" smtClean="0">
              <a:latin typeface="メイリオ" panose="020B0604030504040204" pitchFamily="50" charset="-128"/>
              <a:ea typeface="メイリオ" panose="020B0604030504040204" pitchFamily="50" charset="-128"/>
            </a:endParaRPr>
          </a:p>
        </p:txBody>
      </p:sp>
      <p:sp>
        <p:nvSpPr>
          <p:cNvPr id="26" name="テキスト ボックス 25"/>
          <p:cNvSpPr txBox="1"/>
          <p:nvPr/>
        </p:nvSpPr>
        <p:spPr>
          <a:xfrm>
            <a:off x="288469" y="4068878"/>
            <a:ext cx="3460569" cy="369332"/>
          </a:xfrm>
          <a:prstGeom prst="rect">
            <a:avLst/>
          </a:prstGeom>
          <a:noFill/>
        </p:spPr>
        <p:txBody>
          <a:bodyPr wrap="square" rtlCol="0">
            <a:spAutoFit/>
          </a:bodyPr>
          <a:lstStyle/>
          <a:p>
            <a:r>
              <a:rPr kumimoji="1" lang="ja-JP" altLang="en-US" dirty="0" smtClean="0">
                <a:latin typeface="メイリオ" panose="020B0604030504040204" pitchFamily="50" charset="-128"/>
                <a:ea typeface="メイリオ" panose="020B0604030504040204" pitchFamily="50" charset="-128"/>
              </a:rPr>
              <a:t>■フレックスタイムのメリット</a:t>
            </a:r>
            <a:endParaRPr kumimoji="1" lang="en-US" altLang="ja-JP" dirty="0" smtClean="0">
              <a:latin typeface="メイリオ" panose="020B0604030504040204" pitchFamily="50" charset="-128"/>
              <a:ea typeface="メイリオ" panose="020B0604030504040204" pitchFamily="50" charset="-128"/>
            </a:endParaRPr>
          </a:p>
        </p:txBody>
      </p:sp>
      <p:sp>
        <p:nvSpPr>
          <p:cNvPr id="28" name="テキスト ボックス 27"/>
          <p:cNvSpPr txBox="1"/>
          <p:nvPr/>
        </p:nvSpPr>
        <p:spPr>
          <a:xfrm>
            <a:off x="428278" y="4546875"/>
            <a:ext cx="6287648" cy="2308324"/>
          </a:xfrm>
          <a:prstGeom prst="rect">
            <a:avLst/>
          </a:prstGeom>
          <a:noFill/>
        </p:spPr>
        <p:txBody>
          <a:bodyPr wrap="square" rtlCol="0">
            <a:spAutoFit/>
          </a:bodyPr>
          <a:lstStyle/>
          <a:p>
            <a:r>
              <a:rPr kumimoji="1" lang="ja-JP" altLang="en-US" dirty="0">
                <a:latin typeface="メイリオ" panose="020B0604030504040204" pitchFamily="50" charset="-128"/>
                <a:ea typeface="メイリオ" panose="020B0604030504040204" pitchFamily="50" charset="-128"/>
              </a:rPr>
              <a:t>　</a:t>
            </a:r>
            <a:r>
              <a:rPr kumimoji="1" lang="ja-JP" altLang="en-US" dirty="0" smtClean="0">
                <a:latin typeface="メイリオ" panose="020B0604030504040204" pitchFamily="50" charset="-128"/>
                <a:ea typeface="メイリオ" panose="020B0604030504040204" pitchFamily="50" charset="-128"/>
              </a:rPr>
              <a:t>従業員の皆様にとって</a:t>
            </a:r>
            <a:r>
              <a:rPr kumimoji="1" lang="ja-JP" altLang="en-US" dirty="0">
                <a:latin typeface="メイリオ" panose="020B0604030504040204" pitchFamily="50" charset="-128"/>
                <a:ea typeface="メイリオ" panose="020B0604030504040204" pitchFamily="50" charset="-128"/>
              </a:rPr>
              <a:t>は、日々の都合に合わせて、時間という限られた資源をプライベート</a:t>
            </a:r>
            <a:r>
              <a:rPr kumimoji="1" lang="ja-JP" altLang="en-US" dirty="0" smtClean="0">
                <a:latin typeface="メイリオ" panose="020B0604030504040204" pitchFamily="50" charset="-128"/>
                <a:ea typeface="メイリオ" panose="020B0604030504040204" pitchFamily="50" charset="-128"/>
              </a:rPr>
              <a:t>と仕事</a:t>
            </a:r>
            <a:r>
              <a:rPr kumimoji="1" lang="ja-JP" altLang="en-US" dirty="0">
                <a:latin typeface="メイリオ" panose="020B0604030504040204" pitchFamily="50" charset="-128"/>
                <a:ea typeface="メイリオ" panose="020B0604030504040204" pitchFamily="50" charset="-128"/>
              </a:rPr>
              <a:t>に自由に配分することができるため、プライベートと仕事とのバランスが</a:t>
            </a:r>
            <a:r>
              <a:rPr kumimoji="1" lang="ja-JP" altLang="en-US" dirty="0" smtClean="0">
                <a:latin typeface="メイリオ" panose="020B0604030504040204" pitchFamily="50" charset="-128"/>
                <a:ea typeface="メイリオ" panose="020B0604030504040204" pitchFamily="50" charset="-128"/>
              </a:rPr>
              <a:t>とりやすく</a:t>
            </a:r>
            <a:r>
              <a:rPr kumimoji="1" lang="ja-JP" altLang="en-US" dirty="0">
                <a:latin typeface="メイリオ" panose="020B0604030504040204" pitchFamily="50" charset="-128"/>
                <a:ea typeface="メイリオ" panose="020B0604030504040204" pitchFamily="50" charset="-128"/>
              </a:rPr>
              <a:t>なります</a:t>
            </a:r>
            <a:r>
              <a:rPr kumimoji="1" lang="ja-JP" altLang="en-US" dirty="0" smtClean="0">
                <a:latin typeface="メイリオ" panose="020B0604030504040204" pitchFamily="50" charset="-128"/>
                <a:ea typeface="メイリオ" panose="020B0604030504040204" pitchFamily="50" charset="-128"/>
              </a:rPr>
              <a:t>。</a:t>
            </a:r>
            <a:endParaRPr kumimoji="1" lang="en-US" altLang="ja-JP" dirty="0" smtClean="0">
              <a:latin typeface="メイリオ" panose="020B0604030504040204" pitchFamily="50" charset="-128"/>
              <a:ea typeface="メイリオ" panose="020B0604030504040204" pitchFamily="50" charset="-128"/>
            </a:endParaRPr>
          </a:p>
          <a:p>
            <a:r>
              <a:rPr kumimoji="1" lang="ja-JP" altLang="en-US" dirty="0" smtClean="0">
                <a:latin typeface="メイリオ" panose="020B0604030504040204" pitchFamily="50" charset="-128"/>
                <a:ea typeface="メイリオ" panose="020B0604030504040204" pitchFamily="50" charset="-128"/>
              </a:rPr>
              <a:t>　また、保護者である従業員の皆様におかれましては、</a:t>
            </a:r>
            <a:r>
              <a:rPr lang="ja-JP" altLang="en-US" dirty="0">
                <a:latin typeface="メイリオ" panose="020B0604030504040204" pitchFamily="50" charset="-128"/>
                <a:ea typeface="メイリオ" panose="020B0604030504040204" pitchFamily="50" charset="-128"/>
              </a:rPr>
              <a:t>子どもが通っている学校が急遽休校になり</a:t>
            </a:r>
            <a:r>
              <a:rPr lang="ja-JP" altLang="en-US" dirty="0" smtClean="0">
                <a:latin typeface="メイリオ" panose="020B0604030504040204" pitchFamily="50" charset="-128"/>
                <a:ea typeface="メイリオ" panose="020B0604030504040204" pitchFamily="50" charset="-128"/>
              </a:rPr>
              <a:t>、子ども</a:t>
            </a:r>
            <a:r>
              <a:rPr lang="ja-JP" altLang="en-US" dirty="0">
                <a:latin typeface="メイリオ" panose="020B0604030504040204" pitchFamily="50" charset="-128"/>
                <a:ea typeface="メイリオ" panose="020B0604030504040204" pitchFamily="50" charset="-128"/>
              </a:rPr>
              <a:t>の面倒を</a:t>
            </a:r>
            <a:r>
              <a:rPr lang="ja-JP" altLang="en-US" dirty="0" smtClean="0">
                <a:latin typeface="メイリオ" panose="020B0604030504040204" pitchFamily="50" charset="-128"/>
                <a:ea typeface="メイリオ" panose="020B0604030504040204" pitchFamily="50" charset="-128"/>
              </a:rPr>
              <a:t>みる時間が必要な場合</a:t>
            </a:r>
            <a:r>
              <a:rPr lang="ja-JP" altLang="en-US" dirty="0">
                <a:latin typeface="メイリオ" panose="020B0604030504040204" pitchFamily="50" charset="-128"/>
                <a:ea typeface="メイリオ" panose="020B0604030504040204" pitchFamily="50" charset="-128"/>
              </a:rPr>
              <a:t>（</a:t>
            </a:r>
            <a:r>
              <a:rPr lang="en-US" altLang="ja-JP" dirty="0">
                <a:latin typeface="メイリオ" panose="020B0604030504040204" pitchFamily="50" charset="-128"/>
                <a:ea typeface="メイリオ" panose="020B0604030504040204" pitchFamily="50" charset="-128"/>
              </a:rPr>
              <a:t>※</a:t>
            </a:r>
            <a:r>
              <a:rPr lang="ja-JP" altLang="en-US" dirty="0">
                <a:latin typeface="メイリオ" panose="020B0604030504040204" pitchFamily="50" charset="-128"/>
                <a:ea typeface="メイリオ" panose="020B0604030504040204" pitchFamily="50" charset="-128"/>
              </a:rPr>
              <a:t>）</a:t>
            </a:r>
            <a:r>
              <a:rPr lang="ja-JP" altLang="en-US" dirty="0" smtClean="0">
                <a:latin typeface="メイリオ" panose="020B0604030504040204" pitchFamily="50" charset="-128"/>
                <a:ea typeface="メイリオ" panose="020B0604030504040204" pitchFamily="50" charset="-128"/>
              </a:rPr>
              <a:t>など、仕事と家庭の両立を行いやすくなります。</a:t>
            </a:r>
            <a:endParaRPr lang="ja-JP" altLang="en-US" dirty="0">
              <a:latin typeface="メイリオ" panose="020B0604030504040204" pitchFamily="50" charset="-128"/>
              <a:ea typeface="メイリオ" panose="020B0604030504040204" pitchFamily="50" charset="-128"/>
            </a:endParaRPr>
          </a:p>
        </p:txBody>
      </p:sp>
      <p:cxnSp>
        <p:nvCxnSpPr>
          <p:cNvPr id="29" name="直線コネクタ 28"/>
          <p:cNvCxnSpPr/>
          <p:nvPr/>
        </p:nvCxnSpPr>
        <p:spPr>
          <a:xfrm>
            <a:off x="390069" y="4404921"/>
            <a:ext cx="3999050" cy="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0" name="直線コネクタ 29"/>
          <p:cNvCxnSpPr/>
          <p:nvPr/>
        </p:nvCxnSpPr>
        <p:spPr>
          <a:xfrm>
            <a:off x="378459" y="2634049"/>
            <a:ext cx="4023723" cy="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523590823"/>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249</TotalTime>
  <Words>247</Words>
  <Application>Microsoft Office PowerPoint</Application>
  <PresentationFormat>A4 210 x 297 mm</PresentationFormat>
  <Paragraphs>14</Paragraphs>
  <Slides>1</Slides>
  <Notes>0</Notes>
  <HiddenSlides>0</HiddenSlides>
  <MMClips>0</MMClips>
  <ScaleCrop>false</ScaleCrop>
  <HeadingPairs>
    <vt:vector size="6" baseType="variant">
      <vt:variant>
        <vt:lpstr>使用されているフォント</vt:lpstr>
      </vt:variant>
      <vt:variant>
        <vt:i4>7</vt:i4>
      </vt:variant>
      <vt:variant>
        <vt:lpstr>テーマ</vt:lpstr>
      </vt:variant>
      <vt:variant>
        <vt:i4>1</vt:i4>
      </vt:variant>
      <vt:variant>
        <vt:lpstr>スライド タイトル</vt:lpstr>
      </vt:variant>
      <vt:variant>
        <vt:i4>1</vt:i4>
      </vt:variant>
    </vt:vector>
  </HeadingPairs>
  <TitlesOfParts>
    <vt:vector size="9" baseType="lpstr">
      <vt:lpstr>HG創英角ｺﾞｼｯｸUB</vt:lpstr>
      <vt:lpstr>メイリオ</vt:lpstr>
      <vt:lpstr>游ゴシック</vt:lpstr>
      <vt:lpstr>游ゴシック Light</vt:lpstr>
      <vt:lpstr>Arial</vt:lpstr>
      <vt:lpstr>Calibri</vt:lpstr>
      <vt:lpstr>Calibri Light</vt:lpstr>
      <vt:lpstr>Office テーマ</vt:lpstr>
      <vt:lpstr>PowerPoint プレゼンテーション</vt:lpstr>
    </vt:vector>
  </TitlesOfParts>
  <Company>厚生労働省</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cp:revision>19</cp:revision>
  <cp:lastPrinted>2021-03-11T04:33:13Z</cp:lastPrinted>
  <dcterms:created xsi:type="dcterms:W3CDTF">2021-03-11T00:23:35Z</dcterms:created>
  <dcterms:modified xsi:type="dcterms:W3CDTF">2021-03-15T00:09:20Z</dcterms:modified>
</cp:coreProperties>
</file>