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77" d="100"/>
          <a:sy n="77" d="100"/>
        </p:scale>
        <p:origin x="3612" y="10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標準的</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な職員配置の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事業所で、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が交付されます。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の職員の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範囲は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、事業所の判断で柔軟に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を行うものではありません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a:t>
            </a: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改善支援補助金」の</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endPar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労働省は、令和４年２月から９月までの間、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介護職員の処遇</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以降は、臨時</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の介護報酬改定を行い、同様の措置を</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規則等の改正が間に合わない場合は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③の要件にかかわらず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２・３月分は一時金等による賃金改善も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賃金改善を実施した旨を記載した用紙を都道府県に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提出してください。</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の賃金改善に充てる必要はありません（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基本給」または「決まって毎月支払われる手当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」の引き上げをいいます。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」の賃金改善総額のどちら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充てることが必要です。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として、補助金の額を上回る賃金改善を行うことが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「月額の賃金改善額の総額」を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の総報酬</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に、サービスごとに設定した交付率を</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乗じた額を</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smtClean="0">
                <a:latin typeface="メイリオ" panose="020B0604030504040204" pitchFamily="50" charset="-128"/>
                <a:ea typeface="メイリオ" panose="020B0604030504040204" pitchFamily="50" charset="-128"/>
              </a:rPr>
              <a:t>１単位の</a:t>
            </a:r>
            <a:endParaRPr kumimoji="1" lang="en-US" altLang="ja-JP" sz="1000" dirty="0" smtClean="0">
              <a:latin typeface="メイリオ" panose="020B0604030504040204" pitchFamily="50" charset="-128"/>
              <a:ea typeface="メイリオ" panose="020B0604030504040204" pitchFamily="50" charset="-128"/>
            </a:endParaRPr>
          </a:p>
          <a:p>
            <a:pPr algn="ctr">
              <a:lnSpc>
                <a:spcPts val="1000"/>
              </a:lnSpc>
            </a:pPr>
            <a:r>
              <a:rPr kumimoji="1" lang="ja-JP" altLang="en-US" sz="1000" dirty="0" smtClean="0">
                <a:latin typeface="メイリオ" panose="020B0604030504040204" pitchFamily="50" charset="-128"/>
                <a:ea typeface="メイリオ" panose="020B0604030504040204" pitchFamily="50" charset="-128"/>
              </a:rPr>
              <a:t>単価</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●補助金を申請する場合、事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委託を受けた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が補助金を事業者に</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する必要があります。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職員の処遇改善を目的とした補助金であること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介護職員等</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支払いの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６月に</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支払われ、その後</a:t>
            </a:r>
            <a:r>
              <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令和４年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令和５年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２月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４月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６月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９月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メイリオ" panose="020B0604030504040204" pitchFamily="50" charset="-128"/>
                          <a:ea typeface="メイリオ" panose="020B0604030504040204" pitchFamily="50" charset="-128"/>
                        </a:rPr>
                        <a:t>11</a:t>
                      </a:r>
                      <a:r>
                        <a:rPr kumimoji="1" lang="ja-JP" altLang="en-US" sz="1200" b="0" dirty="0" smtClean="0">
                          <a:solidFill>
                            <a:schemeClr val="tx1"/>
                          </a:solidFill>
                          <a:latin typeface="メイリオ" panose="020B0604030504040204" pitchFamily="50" charset="-128"/>
                          <a:ea typeface="メイリオ" panose="020B0604030504040204" pitchFamily="50" charset="-128"/>
                        </a:rPr>
                        <a:t>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１月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smtClean="0">
                          <a:solidFill>
                            <a:schemeClr val="tx1"/>
                          </a:solidFill>
                          <a:latin typeface="メイリオ" panose="020B0604030504040204" pitchFamily="50" charset="-128"/>
                          <a:ea typeface="メイリオ" panose="020B0604030504040204" pitchFamily="50" charset="-128"/>
                        </a:rPr>
                        <a:t>の報告</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支払い開始</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支払い終了</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厚生労働省老健局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r>
              <a:rPr kumimoji="1" lang="en-US" altLang="ja-JP" sz="1100" dirty="0" smtClean="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068502" y="9342983"/>
            <a:ext cx="10310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●●県●●局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●●課</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endParaRPr kumimoji="1" lang="ja-JP" altLang="en-US" sz="11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BD659-8FC1-461D-9E77-440D19DCB08C}">
  <ds:schemaRefs>
    <ds:schemaRef ds:uri="http://www.w3.org/XML/1998/namespace"/>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fb02c745-2821-438e-a9f3-36f365a5b5fa"/>
    <ds:schemaRef ds:uri="8B97BE19-CDDD-400E-817A-CFDD13F7EC12"/>
    <ds:schemaRef ds:uri="http://purl.org/dc/elements/1.1/"/>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50017</TotalTime>
  <Words>1092</Words>
  <Application>Microsoft Office PowerPoint</Application>
  <PresentationFormat>ユーザー設定</PresentationFormat>
  <Paragraphs>159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池田 鎮(ikeda-osamuaa)</cp:lastModifiedBy>
  <cp:revision>2690</cp:revision>
  <cp:lastPrinted>2022-01-20T08:19:42Z</cp:lastPrinted>
  <dcterms:created xsi:type="dcterms:W3CDTF">2004-06-11T10:04:30Z</dcterms:created>
  <dcterms:modified xsi:type="dcterms:W3CDTF">2022-01-25T12:11:26Z</dcterms:modified>
</cp:coreProperties>
</file>